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00" r:id="rId3"/>
    <p:sldId id="314" r:id="rId4"/>
    <p:sldId id="329" r:id="rId5"/>
    <p:sldId id="323" r:id="rId6"/>
    <p:sldId id="324" r:id="rId7"/>
    <p:sldId id="327" r:id="rId8"/>
    <p:sldId id="326" r:id="rId9"/>
    <p:sldId id="319" r:id="rId10"/>
    <p:sldId id="311" r:id="rId11"/>
    <p:sldId id="328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20" r:id="rId24"/>
    <p:sldId id="308" r:id="rId25"/>
    <p:sldId id="288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5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9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1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8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6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9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7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4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A Bar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this game, you will have the chance to buy one of the bars from the Making Choices Game.</a:t>
            </a:r>
          </a:p>
          <a:p>
            <a:r>
              <a:rPr lang="en-US" dirty="0" smtClean="0"/>
              <a:t>We </a:t>
            </a:r>
            <a:r>
              <a:rPr lang="en-US" dirty="0"/>
              <a:t>added a reminder that red shows your chance to win </a:t>
            </a:r>
            <a:r>
              <a:rPr lang="en-US" u="sng" dirty="0"/>
              <a:t>12 coins </a:t>
            </a:r>
            <a:r>
              <a:rPr lang="en-US" dirty="0"/>
              <a:t>to spend on prizes and blue shows your chance to win </a:t>
            </a:r>
            <a:r>
              <a:rPr lang="en-US" u="sng" dirty="0"/>
              <a:t>2 coins </a:t>
            </a:r>
            <a:r>
              <a:rPr lang="en-US" dirty="0"/>
              <a:t>to spend on prizes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buy a bar, we will play it and see if you win 12 or 2 coins.</a:t>
            </a:r>
          </a:p>
          <a:p>
            <a:r>
              <a:rPr lang="en-US" dirty="0" smtClean="0"/>
              <a:t>Here are 12 coins. You may use them to buy a bar</a:t>
            </a:r>
            <a:r>
              <a:rPr lang="en-US" dirty="0"/>
              <a:t> </a:t>
            </a:r>
            <a:r>
              <a:rPr lang="en-US" dirty="0" smtClean="0"/>
              <a:t>later in </a:t>
            </a:r>
            <a:r>
              <a:rPr lang="en-US" smtClean="0"/>
              <a:t>the game.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/>
              <a:t>Pretend that you said you would pay up to </a:t>
            </a:r>
            <a:r>
              <a:rPr lang="en-US" dirty="0" smtClean="0"/>
              <a:t>10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5 from the </a:t>
            </a:r>
            <a:r>
              <a:rPr lang="en-US" dirty="0" smtClean="0"/>
              <a:t>cup. </a:t>
            </a:r>
            <a:endParaRPr lang="en-US" dirty="0"/>
          </a:p>
          <a:p>
            <a:r>
              <a:rPr lang="en-US" dirty="0" smtClean="0"/>
              <a:t>What is the price of the bar?</a:t>
            </a:r>
          </a:p>
          <a:p>
            <a:r>
              <a:rPr lang="en-US" dirty="0" smtClean="0"/>
              <a:t>What happens next?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/>
              <a:t>Pretend that you said you would pay up to </a:t>
            </a:r>
            <a:r>
              <a:rPr lang="en-US" dirty="0" smtClean="0"/>
              <a:t>10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12 </a:t>
            </a:r>
            <a:r>
              <a:rPr lang="en-US" dirty="0"/>
              <a:t>from the cup. </a:t>
            </a:r>
            <a:r>
              <a:rPr lang="en-US" dirty="0" smtClean="0"/>
              <a:t>What is the price of the bar?</a:t>
            </a:r>
          </a:p>
          <a:p>
            <a:r>
              <a:rPr lang="en-US" dirty="0" smtClean="0"/>
              <a:t>What happens next?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99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2</a:t>
            </a:r>
            <a:endParaRPr lang="en-US" sz="8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3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4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5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6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7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8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9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Your job is to tell us the most coins you would pay to buy this bar.</a:t>
            </a:r>
          </a:p>
          <a:p>
            <a:r>
              <a:rPr lang="en-US" dirty="0" smtClean="0"/>
              <a:t>You can choose any number of coins between 2 and 12 coins.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10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11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12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4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12</a:t>
            </a:r>
            <a:endParaRPr lang="en-US" sz="8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3435" y="4594948"/>
            <a:ext cx="5029200" cy="11711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you get to the most coins you would pay for the bar, hit spacebar to lock it in.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will see 2 bars for practice </a:t>
            </a:r>
            <a:r>
              <a:rPr lang="en-US" smtClean="0"/>
              <a:t>and </a:t>
            </a:r>
            <a:r>
              <a:rPr lang="en-US" smtClean="0"/>
              <a:t>15 bars </a:t>
            </a:r>
            <a:r>
              <a:rPr lang="en-US" dirty="0" smtClean="0"/>
              <a:t>for the real game.</a:t>
            </a:r>
          </a:p>
          <a:p>
            <a:r>
              <a:rPr lang="en-US" dirty="0" smtClean="0"/>
              <a:t>When you are done with all of our games, we will randomly select one of the bars by drawing a number out of a cup. We will draw another number to randomly select the price of the bar.</a:t>
            </a:r>
          </a:p>
          <a:p>
            <a:r>
              <a:rPr lang="en-US" dirty="0" smtClean="0"/>
              <a:t>If you buy the bar, we will see what the bar lands 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182"/>
            <a:ext cx="8229600" cy="5596814"/>
          </a:xfrm>
        </p:spPr>
        <p:txBody>
          <a:bodyPr>
            <a:normAutofit/>
          </a:bodyPr>
          <a:lstStyle/>
          <a:p>
            <a:r>
              <a:rPr lang="en-US" dirty="0" smtClean="0"/>
              <a:t>After this game, you will play other games that will let you win coins.</a:t>
            </a:r>
          </a:p>
          <a:p>
            <a:r>
              <a:rPr lang="en-US" dirty="0" smtClean="0"/>
              <a:t>At the end of all of our games, you can spend the coins on prizes.</a:t>
            </a:r>
          </a:p>
        </p:txBody>
      </p:sp>
    </p:spTree>
    <p:extLst>
      <p:ext uri="{BB962C8B-B14F-4D97-AF65-F5344CB8AC3E}">
        <p14:creationId xmlns:p14="http://schemas.microsoft.com/office/powerpoint/2010/main" xmlns="" val="19037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182"/>
            <a:ext cx="8229600" cy="5596814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90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After you tell us the most coins you would pay for the bar, I will randomly draw a number out of a cup. </a:t>
            </a:r>
          </a:p>
          <a:p>
            <a:r>
              <a:rPr lang="en-US" dirty="0" smtClean="0"/>
              <a:t>This number will be the price of the bar.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Pretend that I drew the number 5 from the cup.</a:t>
            </a:r>
          </a:p>
          <a:p>
            <a:r>
              <a:rPr lang="en-US" dirty="0" smtClean="0"/>
              <a:t>What is the price of this bar?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4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If the bar costs </a:t>
            </a:r>
            <a:r>
              <a:rPr lang="en-US" u="sng" dirty="0" smtClean="0"/>
              <a:t>as much as or less than</a:t>
            </a:r>
            <a:r>
              <a:rPr lang="en-US" dirty="0" smtClean="0"/>
              <a:t> the most coins you would pay for the bar, you MUST buy the bar. </a:t>
            </a:r>
          </a:p>
          <a:p>
            <a:r>
              <a:rPr lang="en-US" dirty="0" smtClean="0"/>
              <a:t>After you buy the bar, we will play it to see if you win 12 or 2 coins.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6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Pretend that you said you would pay as much as 5 coins to buy this bar.</a:t>
            </a:r>
          </a:p>
          <a:p>
            <a:r>
              <a:rPr lang="en-US" dirty="0" smtClean="0"/>
              <a:t>Pretend that I draw a 5 from the cup. This means that the bar really costs 5 coins. </a:t>
            </a:r>
          </a:p>
          <a:p>
            <a:r>
              <a:rPr lang="en-US" dirty="0" smtClean="0"/>
              <a:t>You said you would pay as much as 5 coins to buy this bar, so</a:t>
            </a:r>
            <a:r>
              <a:rPr lang="en-US" dirty="0"/>
              <a:t> </a:t>
            </a:r>
            <a:r>
              <a:rPr lang="en-US" dirty="0" smtClean="0"/>
              <a:t>you MUST pay 5 coins to buy the bar. We will then play it to see if you win 12 more coins or 2 more coins.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5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Bars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Pretend that you said you would pay </a:t>
            </a:r>
            <a:r>
              <a:rPr lang="en-US" dirty="0" smtClean="0"/>
              <a:t>as much as </a:t>
            </a:r>
            <a:r>
              <a:rPr lang="en-US" dirty="0"/>
              <a:t>5 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3 </a:t>
            </a:r>
            <a:r>
              <a:rPr lang="en-US" dirty="0"/>
              <a:t>from the cup. This means that the bar really costs </a:t>
            </a:r>
            <a:r>
              <a:rPr lang="en-US" dirty="0" smtClean="0"/>
              <a:t>3 </a:t>
            </a:r>
            <a:r>
              <a:rPr lang="en-US" dirty="0"/>
              <a:t>coins. </a:t>
            </a:r>
          </a:p>
          <a:p>
            <a:r>
              <a:rPr lang="en-US" dirty="0" smtClean="0"/>
              <a:t>This is </a:t>
            </a:r>
            <a:r>
              <a:rPr lang="en-US" u="sng" dirty="0" smtClean="0"/>
              <a:t>less than </a:t>
            </a:r>
            <a:r>
              <a:rPr lang="en-US" dirty="0" smtClean="0"/>
              <a:t>the highest price you would pay for this bar.</a:t>
            </a:r>
          </a:p>
          <a:p>
            <a:r>
              <a:rPr lang="en-US" dirty="0" smtClean="0"/>
              <a:t>What happens next?</a:t>
            </a:r>
          </a:p>
          <a:p>
            <a:r>
              <a:rPr lang="en-US" dirty="0" smtClean="0"/>
              <a:t>You MUST pay 3 coins to buy the bar. </a:t>
            </a:r>
            <a:r>
              <a:rPr lang="en-US" dirty="0"/>
              <a:t>We will then play it to see if you win 12 more coins or 2 more coins.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972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Bars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bar costs </a:t>
            </a:r>
            <a:r>
              <a:rPr lang="en-US" u="sng" dirty="0" smtClean="0"/>
              <a:t>more </a:t>
            </a:r>
            <a:r>
              <a:rPr lang="en-US" u="sng" dirty="0"/>
              <a:t>than</a:t>
            </a:r>
            <a:r>
              <a:rPr lang="en-US" dirty="0" smtClean="0"/>
              <a:t> </a:t>
            </a:r>
            <a:r>
              <a:rPr lang="en-US" dirty="0"/>
              <a:t>the highest price you would pay for the bar, you will NOT be allowed to buy the bar.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194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Pretend that you said you would pay </a:t>
            </a:r>
            <a:r>
              <a:rPr lang="en-US" dirty="0" smtClean="0"/>
              <a:t>as much as 5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6 </a:t>
            </a:r>
            <a:r>
              <a:rPr lang="en-US" dirty="0"/>
              <a:t>from the cup. This means that the bar really costs </a:t>
            </a:r>
            <a:r>
              <a:rPr lang="en-US" dirty="0" smtClean="0"/>
              <a:t>6 </a:t>
            </a:r>
            <a:r>
              <a:rPr lang="en-US" dirty="0"/>
              <a:t>coins. </a:t>
            </a:r>
          </a:p>
          <a:p>
            <a:r>
              <a:rPr lang="en-US" dirty="0" smtClean="0"/>
              <a:t>This is more than the highest price you would pay for the bar, so you CANNOT buy the bar.</a:t>
            </a:r>
          </a:p>
          <a:p>
            <a:r>
              <a:rPr lang="en-US" dirty="0" smtClean="0"/>
              <a:t>You do not have to pay any coins, but you cannot win any more coins.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1121</Words>
  <Application>Microsoft Office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Buying A Bar Game</vt:lpstr>
      <vt:lpstr>Slide 2</vt:lpstr>
      <vt:lpstr>Slide 3</vt:lpstr>
      <vt:lpstr>Slide 4</vt:lpstr>
      <vt:lpstr>Slide 5</vt:lpstr>
      <vt:lpstr>Slide 6</vt:lpstr>
      <vt:lpstr>Buying Bars Game</vt:lpstr>
      <vt:lpstr>Buying Bars Game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Levels of Risk</dc:title>
  <dc:creator>Rosa Li</dc:creator>
  <cp:lastModifiedBy>Brannon Lab</cp:lastModifiedBy>
  <cp:revision>76</cp:revision>
  <dcterms:created xsi:type="dcterms:W3CDTF">2013-06-12T17:34:15Z</dcterms:created>
  <dcterms:modified xsi:type="dcterms:W3CDTF">2013-08-02T17:39:38Z</dcterms:modified>
</cp:coreProperties>
</file>