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640290-A1ED-405D-BB37-C71567537533}">
          <p14:sldIdLst>
            <p14:sldId id="256"/>
          </p14:sldIdLst>
        </p14:section>
        <p14:section name="Untitled Section" id="{DABCA7E2-C089-4CA1-8563-37B752484B11}">
          <p14:sldIdLst>
            <p14:sldId id="257"/>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55" d="100"/>
          <a:sy n="55" d="100"/>
        </p:scale>
        <p:origin x="61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F5E1-A560-6F34-C05D-4DDD4B249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FE0C7F-538B-1C9B-6943-9AB0AF887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33F2D3-F163-028F-A5D1-D34F761A2A31}"/>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5" name="Footer Placeholder 4">
            <a:extLst>
              <a:ext uri="{FF2B5EF4-FFF2-40B4-BE49-F238E27FC236}">
                <a16:creationId xmlns:a16="http://schemas.microsoft.com/office/drawing/2014/main" id="{A3F0C57C-B1E9-22EE-A82B-5F3F84B2C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247B9-8CC8-8D7B-5A4B-E24A3C3CFCBF}"/>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3971193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7B56-F9DC-BD46-F902-B3C053DF9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3A9EA3-5556-BE95-0F0C-DE5497CD53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AA921-95A9-8EA9-FA79-2F12212E0C59}"/>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5" name="Footer Placeholder 4">
            <a:extLst>
              <a:ext uri="{FF2B5EF4-FFF2-40B4-BE49-F238E27FC236}">
                <a16:creationId xmlns:a16="http://schemas.microsoft.com/office/drawing/2014/main" id="{23145A63-E42B-5B03-F5BE-FED433221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283E-DD4D-76EB-1ADF-B16BFF376FA6}"/>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3923467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64CBFA-EE03-4B7E-2BAF-86C5D772D8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90E888-A1A5-E445-718B-0666498D2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7C4CC-4D71-4479-F70D-2042A2C17EDB}"/>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5" name="Footer Placeholder 4">
            <a:extLst>
              <a:ext uri="{FF2B5EF4-FFF2-40B4-BE49-F238E27FC236}">
                <a16:creationId xmlns:a16="http://schemas.microsoft.com/office/drawing/2014/main" id="{A38D309B-C651-70BC-65C2-1F801DA5D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CEF76-5091-F0AB-4BA8-FE464014A9CE}"/>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25803910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B2C8-1879-98C8-5467-66667A119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05F08-D2E4-7697-3ECA-F399710D8D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194BA-E4C9-8097-E91D-6A81F032BED7}"/>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5" name="Footer Placeholder 4">
            <a:extLst>
              <a:ext uri="{FF2B5EF4-FFF2-40B4-BE49-F238E27FC236}">
                <a16:creationId xmlns:a16="http://schemas.microsoft.com/office/drawing/2014/main" id="{26E04596-6582-EE73-C3C9-DAF76E018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41217-4E01-CEAB-8C89-D9E57CB828B9}"/>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4267446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249F-92B7-1E8A-6B2C-BA91A11D8F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0B84C2-9D1A-8870-66FA-438EDFA2CA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DF3227-2EF7-D011-1BEB-389AB87E5176}"/>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5" name="Footer Placeholder 4">
            <a:extLst>
              <a:ext uri="{FF2B5EF4-FFF2-40B4-BE49-F238E27FC236}">
                <a16:creationId xmlns:a16="http://schemas.microsoft.com/office/drawing/2014/main" id="{A08DB703-C736-CA3E-F079-9DF2D7344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3FF96-8234-0D30-AB19-A6F1F732C083}"/>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33245139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3D62-93E6-C0A5-43E3-DBE16104D3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FB2D2-2BE1-A72A-D514-F3E897F4FC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2AC777-94C5-81BC-27F3-C9C461FCFA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1DF4D0-D552-2AD2-7865-872ED2A685D3}"/>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6" name="Footer Placeholder 5">
            <a:extLst>
              <a:ext uri="{FF2B5EF4-FFF2-40B4-BE49-F238E27FC236}">
                <a16:creationId xmlns:a16="http://schemas.microsoft.com/office/drawing/2014/main" id="{4625DEE1-AC52-7243-7E93-919C8A894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76208A-F0C3-2EC1-576C-FBC214B08DCA}"/>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1133536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F35D-CBAF-34C5-EBAD-316F80324C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FE106E-C165-261B-8359-CA4A1AC7C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D72EFE-A8CD-0E30-6AB9-05ABAE6290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D93CD7-5FFC-B4CD-EB27-0817E8714E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140AE-3BA7-F881-5A53-A7BD7EC52F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B45639-56EA-2441-F3A9-ECE30BA5B627}"/>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8" name="Footer Placeholder 7">
            <a:extLst>
              <a:ext uri="{FF2B5EF4-FFF2-40B4-BE49-F238E27FC236}">
                <a16:creationId xmlns:a16="http://schemas.microsoft.com/office/drawing/2014/main" id="{A459C485-6EE8-49A9-C262-A7079FD1AD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13B47E-2876-01F5-049A-BA0B511FE1A9}"/>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28074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3964-9E2A-00E3-2597-C9242E8A72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26D1D6-68AE-A480-EF2E-F0493BE6A2DB}"/>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4" name="Footer Placeholder 3">
            <a:extLst>
              <a:ext uri="{FF2B5EF4-FFF2-40B4-BE49-F238E27FC236}">
                <a16:creationId xmlns:a16="http://schemas.microsoft.com/office/drawing/2014/main" id="{B6C50882-4B58-182F-2C18-FF8B24F80F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8468EB-75E2-98C7-E1DE-0AACE5FA15E5}"/>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2960438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78D41-E922-3104-E2E8-7AB96D37201C}"/>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3" name="Footer Placeholder 2">
            <a:extLst>
              <a:ext uri="{FF2B5EF4-FFF2-40B4-BE49-F238E27FC236}">
                <a16:creationId xmlns:a16="http://schemas.microsoft.com/office/drawing/2014/main" id="{7CD80827-2C04-AD52-6FBA-1C439395DA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86FD30-6045-51F5-88CD-9688B89E7B40}"/>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3465336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A2AEF-EABF-F2BE-103B-8C6D178B5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EB3D25-F75C-21FB-DC30-B59CD36AF4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CBC58A-22DC-AE3F-A7E5-AEABF0C6B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9BF09-221C-E246-0058-D554966C0385}"/>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6" name="Footer Placeholder 5">
            <a:extLst>
              <a:ext uri="{FF2B5EF4-FFF2-40B4-BE49-F238E27FC236}">
                <a16:creationId xmlns:a16="http://schemas.microsoft.com/office/drawing/2014/main" id="{886AF62F-E491-F3EB-2180-D98772335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527D6-7640-6154-9245-5F8D5F7739E4}"/>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40660908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4D10-A369-12AC-EFE0-D815F3903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F05C03-8D91-45CD-B132-B953DA10D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4A082B-1CC7-8CD3-FD9A-10ABFE133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7FE9E-D265-9078-FFAA-4F99A0972D7A}"/>
              </a:ext>
            </a:extLst>
          </p:cNvPr>
          <p:cNvSpPr>
            <a:spLocks noGrp="1"/>
          </p:cNvSpPr>
          <p:nvPr>
            <p:ph type="dt" sz="half" idx="10"/>
          </p:nvPr>
        </p:nvSpPr>
        <p:spPr/>
        <p:txBody>
          <a:bodyPr/>
          <a:lstStyle/>
          <a:p>
            <a:fld id="{FEF4CEE7-95B7-4A4A-82D8-706CE257196C}" type="datetimeFigureOut">
              <a:rPr lang="en-US" smtClean="0"/>
              <a:t>5/23/2025</a:t>
            </a:fld>
            <a:endParaRPr lang="en-US"/>
          </a:p>
        </p:txBody>
      </p:sp>
      <p:sp>
        <p:nvSpPr>
          <p:cNvPr id="6" name="Footer Placeholder 5">
            <a:extLst>
              <a:ext uri="{FF2B5EF4-FFF2-40B4-BE49-F238E27FC236}">
                <a16:creationId xmlns:a16="http://schemas.microsoft.com/office/drawing/2014/main" id="{827838AC-6ACC-CB77-64E6-1656A2597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DF926-329F-AA91-A460-CA3B63F8C393}"/>
              </a:ext>
            </a:extLst>
          </p:cNvPr>
          <p:cNvSpPr>
            <a:spLocks noGrp="1"/>
          </p:cNvSpPr>
          <p:nvPr>
            <p:ph type="sldNum" sz="quarter" idx="12"/>
          </p:nvPr>
        </p:nvSpPr>
        <p:spPr/>
        <p:txBody>
          <a:bodyPr/>
          <a:lstStyle/>
          <a:p>
            <a:fld id="{1FA1B28A-0028-4F47-A239-77516F15A4C2}" type="slidenum">
              <a:rPr lang="en-US" smtClean="0"/>
              <a:t>‹#›</a:t>
            </a:fld>
            <a:endParaRPr lang="en-US"/>
          </a:p>
        </p:txBody>
      </p:sp>
    </p:spTree>
    <p:extLst>
      <p:ext uri="{BB962C8B-B14F-4D97-AF65-F5344CB8AC3E}">
        <p14:creationId xmlns:p14="http://schemas.microsoft.com/office/powerpoint/2010/main" val="205244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9CB78-3209-D0BD-1DF6-9DB2CC78D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06B436-A815-C22D-737E-06831E3A7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814FB-4537-FF1E-2454-F129E6278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4CEE7-95B7-4A4A-82D8-706CE257196C}" type="datetimeFigureOut">
              <a:rPr lang="en-US" smtClean="0"/>
              <a:t>5/23/2025</a:t>
            </a:fld>
            <a:endParaRPr lang="en-US"/>
          </a:p>
        </p:txBody>
      </p:sp>
      <p:sp>
        <p:nvSpPr>
          <p:cNvPr id="5" name="Footer Placeholder 4">
            <a:extLst>
              <a:ext uri="{FF2B5EF4-FFF2-40B4-BE49-F238E27FC236}">
                <a16:creationId xmlns:a16="http://schemas.microsoft.com/office/drawing/2014/main" id="{D6BAFEA0-40D7-B175-BA89-55D08F4C1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A8BD5B-350A-8469-49BA-0E7579934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1B28A-0028-4F47-A239-77516F15A4C2}" type="slidenum">
              <a:rPr lang="en-US" smtClean="0"/>
              <a:t>‹#›</a:t>
            </a:fld>
            <a:endParaRPr lang="en-US"/>
          </a:p>
        </p:txBody>
      </p:sp>
    </p:spTree>
    <p:extLst>
      <p:ext uri="{BB962C8B-B14F-4D97-AF65-F5344CB8AC3E}">
        <p14:creationId xmlns:p14="http://schemas.microsoft.com/office/powerpoint/2010/main" val="456373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dota-2-invoker-image-magic-fighter-desktop-with-a-black-background-1920%C3%971080-wallpaper-bqryx"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slide" Target="slide3.xml"/><Relationship Id="rId3" Type="http://schemas.openxmlformats.org/officeDocument/2006/relationships/hyperlink" Target="https://www.wallpaperflare.com/anime-landscape-urban-sky-clouds-city-tokyo-tokyo-tower-wallpaper-grspv" TargetMode="External"/><Relationship Id="rId7" Type="http://schemas.openxmlformats.org/officeDocument/2006/relationships/hyperlink" Target="https://www.wallpaperflare.com/search?wallpaper=panoramic&amp;page=3" TargetMode="External"/><Relationship Id="rId12" Type="http://schemas.openxmlformats.org/officeDocument/2006/relationships/slide" Target="slide4.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slide" Target="slide5.xml"/><Relationship Id="rId5" Type="http://schemas.openxmlformats.org/officeDocument/2006/relationships/hyperlink" Target="https://www.holidaysatw.com/2020/09/thailand.html" TargetMode="External"/><Relationship Id="rId10" Type="http://schemas.openxmlformats.org/officeDocument/2006/relationships/slide" Target="slide2.xml"/><Relationship Id="rId4" Type="http://schemas.openxmlformats.org/officeDocument/2006/relationships/image" Target="../media/image3.jpg"/><Relationship Id="rId9" Type="http://schemas.openxmlformats.org/officeDocument/2006/relationships/hyperlink" Target="https://pixabay.com/en/heian-shrine-torii-gate-kyoto-japan-173570/"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wallpaperflare.com/search?wallpaper=panoramic&amp;page=3" TargetMode="External"/><Relationship Id="rId3" Type="http://schemas.openxmlformats.org/officeDocument/2006/relationships/image" Target="../media/image7.jpg"/><Relationship Id="rId7" Type="http://schemas.openxmlformats.org/officeDocument/2006/relationships/image" Target="../media/image4.jp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hyperlink" Target="https://www.holidaysatw.com/2020/09/thailand.html" TargetMode="External"/><Relationship Id="rId5" Type="http://schemas.openxmlformats.org/officeDocument/2006/relationships/image" Target="../media/image3.jpg"/><Relationship Id="rId4" Type="http://schemas.openxmlformats.org/officeDocument/2006/relationships/hyperlink" Target="https://www.wallpaperflare.com/search?wallpaper=lujiazui"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pixabay.com/en/heian-shrine-torii-gate-kyoto-japan-173570/" TargetMode="External"/><Relationship Id="rId3" Type="http://schemas.openxmlformats.org/officeDocument/2006/relationships/image" Target="../media/image4.jpg"/><Relationship Id="rId7" Type="http://schemas.openxmlformats.org/officeDocument/2006/relationships/image" Target="../media/image5.jp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hyperlink" Target="https://www.wallpaperflare.com/search?wallpaper=lujiazui" TargetMode="External"/><Relationship Id="rId5" Type="http://schemas.openxmlformats.org/officeDocument/2006/relationships/image" Target="../media/image7.jpg"/><Relationship Id="rId4" Type="http://schemas.openxmlformats.org/officeDocument/2006/relationships/hyperlink" Target="https://www.wallpaperflare.com/search?wallpaper=panoramic&amp;page=3"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s://www.goodfreephotos.com/china/bejing/beijing-some-hills.jpg.php" TargetMode="External"/><Relationship Id="rId7" Type="http://schemas.openxmlformats.org/officeDocument/2006/relationships/hyperlink" Target="https://pixabay.com/en/heian-shrine-torii-gate-kyoto-japan-173570/" TargetMode="External"/><Relationship Id="rId2" Type="http://schemas.openxmlformats.org/officeDocument/2006/relationships/image" Target="../media/image9.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hyperlink" Target="https://pxhere.com/ko/photo/797334" TargetMode="External"/><Relationship Id="rId4" Type="http://schemas.openxmlformats.org/officeDocument/2006/relationships/image" Target="../media/image10.jpg"/><Relationship Id="rId9" Type="http://schemas.openxmlformats.org/officeDocument/2006/relationships/hyperlink" Target="https://www.holidaysatw.com/2020/09/thailand.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283DD9A-0B50-AB93-FA0B-CB4A0D55B3D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857" y="-692"/>
            <a:ext cx="12192000" cy="6859383"/>
          </a:xfrm>
          <a:prstGeom prst="rect">
            <a:avLst/>
          </a:prstGeom>
        </p:spPr>
      </p:pic>
      <p:sp>
        <p:nvSpPr>
          <p:cNvPr id="8" name="Freeform: Shape 7">
            <a:extLst>
              <a:ext uri="{FF2B5EF4-FFF2-40B4-BE49-F238E27FC236}">
                <a16:creationId xmlns:a16="http://schemas.microsoft.com/office/drawing/2014/main" id="{D7F601DE-0473-D79A-2FB6-11ACE5E23DA6}"/>
              </a:ext>
            </a:extLst>
          </p:cNvPr>
          <p:cNvSpPr/>
          <p:nvPr/>
        </p:nvSpPr>
        <p:spPr>
          <a:xfrm>
            <a:off x="-108857" y="-692"/>
            <a:ext cx="12192000" cy="6858000"/>
          </a:xfrm>
          <a:custGeom>
            <a:avLst/>
            <a:gdLst/>
            <a:ahLst/>
            <a:cxnLst/>
            <a:rect l="l" t="t" r="r" b="b"/>
            <a:pathLst>
              <a:path w="12192000" h="6858000">
                <a:moveTo>
                  <a:pt x="8780830" y="4372516"/>
                </a:moveTo>
                <a:lnTo>
                  <a:pt x="8781030" y="4372516"/>
                </a:lnTo>
                <a:lnTo>
                  <a:pt x="8817628" y="4482509"/>
                </a:lnTo>
                <a:lnTo>
                  <a:pt x="8744233" y="4482509"/>
                </a:lnTo>
                <a:close/>
                <a:moveTo>
                  <a:pt x="5025684" y="4363717"/>
                </a:moveTo>
                <a:lnTo>
                  <a:pt x="5048082" y="4363717"/>
                </a:lnTo>
                <a:cubicBezTo>
                  <a:pt x="5053548" y="4363717"/>
                  <a:pt x="5058848" y="4364083"/>
                  <a:pt x="5063981" y="4364816"/>
                </a:cubicBezTo>
                <a:cubicBezTo>
                  <a:pt x="5069114" y="4365550"/>
                  <a:pt x="5074014" y="4367316"/>
                  <a:pt x="5078680" y="4370116"/>
                </a:cubicBezTo>
                <a:cubicBezTo>
                  <a:pt x="5083347" y="4372916"/>
                  <a:pt x="5087280" y="4377249"/>
                  <a:pt x="5090480" y="4383115"/>
                </a:cubicBezTo>
                <a:cubicBezTo>
                  <a:pt x="5093680" y="4388982"/>
                  <a:pt x="5095279" y="4396448"/>
                  <a:pt x="5095279" y="4405514"/>
                </a:cubicBezTo>
                <a:cubicBezTo>
                  <a:pt x="5095279" y="4412180"/>
                  <a:pt x="5094346" y="4418347"/>
                  <a:pt x="5092480" y="4424013"/>
                </a:cubicBezTo>
                <a:cubicBezTo>
                  <a:pt x="5090613" y="4429679"/>
                  <a:pt x="5087880" y="4434546"/>
                  <a:pt x="5084280" y="4438612"/>
                </a:cubicBezTo>
                <a:cubicBezTo>
                  <a:pt x="5080680" y="4442678"/>
                  <a:pt x="5076047" y="4445845"/>
                  <a:pt x="5070380" y="4448111"/>
                </a:cubicBezTo>
                <a:cubicBezTo>
                  <a:pt x="5064714" y="4450378"/>
                  <a:pt x="5057682" y="4451511"/>
                  <a:pt x="5049282" y="4451511"/>
                </a:cubicBezTo>
                <a:lnTo>
                  <a:pt x="5025684" y="4451511"/>
                </a:lnTo>
                <a:close/>
                <a:moveTo>
                  <a:pt x="5568609" y="4363317"/>
                </a:moveTo>
                <a:lnTo>
                  <a:pt x="5592208" y="4363317"/>
                </a:lnTo>
                <a:cubicBezTo>
                  <a:pt x="5598207" y="4363317"/>
                  <a:pt x="5602907" y="4363517"/>
                  <a:pt x="5606306" y="4363917"/>
                </a:cubicBezTo>
                <a:cubicBezTo>
                  <a:pt x="5609706" y="4364317"/>
                  <a:pt x="5612740" y="4364850"/>
                  <a:pt x="5615406" y="4365516"/>
                </a:cubicBezTo>
                <a:cubicBezTo>
                  <a:pt x="5624205" y="4367916"/>
                  <a:pt x="5630538" y="4372049"/>
                  <a:pt x="5634405" y="4377916"/>
                </a:cubicBezTo>
                <a:cubicBezTo>
                  <a:pt x="5638271" y="4383782"/>
                  <a:pt x="5640204" y="4390982"/>
                  <a:pt x="5640204" y="4399514"/>
                </a:cubicBezTo>
                <a:cubicBezTo>
                  <a:pt x="5640204" y="4405114"/>
                  <a:pt x="5639271" y="4410180"/>
                  <a:pt x="5637404" y="4414713"/>
                </a:cubicBezTo>
                <a:cubicBezTo>
                  <a:pt x="5635538" y="4419247"/>
                  <a:pt x="5632738" y="4423146"/>
                  <a:pt x="5629005" y="4426413"/>
                </a:cubicBezTo>
                <a:cubicBezTo>
                  <a:pt x="5625271" y="4429679"/>
                  <a:pt x="5620605" y="4432212"/>
                  <a:pt x="5615006" y="4434012"/>
                </a:cubicBezTo>
                <a:cubicBezTo>
                  <a:pt x="5609407" y="4435812"/>
                  <a:pt x="5602873" y="4436712"/>
                  <a:pt x="5595407" y="4436712"/>
                </a:cubicBezTo>
                <a:lnTo>
                  <a:pt x="5568609" y="4436712"/>
                </a:lnTo>
                <a:close/>
                <a:moveTo>
                  <a:pt x="4082708" y="4363317"/>
                </a:moveTo>
                <a:lnTo>
                  <a:pt x="4106307" y="4363317"/>
                </a:lnTo>
                <a:cubicBezTo>
                  <a:pt x="4112307" y="4363317"/>
                  <a:pt x="4117006" y="4363517"/>
                  <a:pt x="4120407" y="4363917"/>
                </a:cubicBezTo>
                <a:cubicBezTo>
                  <a:pt x="4123806" y="4364317"/>
                  <a:pt x="4126839" y="4364850"/>
                  <a:pt x="4129506" y="4365516"/>
                </a:cubicBezTo>
                <a:cubicBezTo>
                  <a:pt x="4138305" y="4367916"/>
                  <a:pt x="4144638" y="4372049"/>
                  <a:pt x="4148505" y="4377916"/>
                </a:cubicBezTo>
                <a:cubicBezTo>
                  <a:pt x="4152371" y="4383782"/>
                  <a:pt x="4154305" y="4390982"/>
                  <a:pt x="4154305" y="4399514"/>
                </a:cubicBezTo>
                <a:cubicBezTo>
                  <a:pt x="4154305" y="4405114"/>
                  <a:pt x="4153371" y="4410180"/>
                  <a:pt x="4151505" y="4414713"/>
                </a:cubicBezTo>
                <a:cubicBezTo>
                  <a:pt x="4149638" y="4419247"/>
                  <a:pt x="4146838" y="4423146"/>
                  <a:pt x="4143105" y="4426413"/>
                </a:cubicBezTo>
                <a:cubicBezTo>
                  <a:pt x="4139371" y="4429679"/>
                  <a:pt x="4134706" y="4432212"/>
                  <a:pt x="4129106" y="4434012"/>
                </a:cubicBezTo>
                <a:cubicBezTo>
                  <a:pt x="4123506" y="4435812"/>
                  <a:pt x="4116973" y="4436712"/>
                  <a:pt x="4109507" y="4436712"/>
                </a:cubicBezTo>
                <a:lnTo>
                  <a:pt x="4082708" y="4436712"/>
                </a:lnTo>
                <a:close/>
                <a:moveTo>
                  <a:pt x="10275204" y="4361717"/>
                </a:moveTo>
                <a:cubicBezTo>
                  <a:pt x="10288003" y="4361717"/>
                  <a:pt x="10298670" y="4363883"/>
                  <a:pt x="10307202" y="4368216"/>
                </a:cubicBezTo>
                <a:cubicBezTo>
                  <a:pt x="10315736" y="4372549"/>
                  <a:pt x="10322569" y="4378682"/>
                  <a:pt x="10327701" y="4386615"/>
                </a:cubicBezTo>
                <a:cubicBezTo>
                  <a:pt x="10332834" y="4394548"/>
                  <a:pt x="10336468" y="4404081"/>
                  <a:pt x="10338600" y="4415213"/>
                </a:cubicBezTo>
                <a:cubicBezTo>
                  <a:pt x="10340734" y="4426346"/>
                  <a:pt x="10341800" y="4438712"/>
                  <a:pt x="10341800" y="4452311"/>
                </a:cubicBezTo>
                <a:cubicBezTo>
                  <a:pt x="10341800" y="4464710"/>
                  <a:pt x="10340700" y="4476410"/>
                  <a:pt x="10338500" y="4487409"/>
                </a:cubicBezTo>
                <a:cubicBezTo>
                  <a:pt x="10336301" y="4498408"/>
                  <a:pt x="10332534" y="4508041"/>
                  <a:pt x="10327201" y="4516307"/>
                </a:cubicBezTo>
                <a:cubicBezTo>
                  <a:pt x="10321869" y="4524573"/>
                  <a:pt x="10314869" y="4531106"/>
                  <a:pt x="10306202" y="4535906"/>
                </a:cubicBezTo>
                <a:cubicBezTo>
                  <a:pt x="10297537" y="4540706"/>
                  <a:pt x="10286737" y="4543106"/>
                  <a:pt x="10273804" y="4543106"/>
                </a:cubicBezTo>
                <a:cubicBezTo>
                  <a:pt x="10260873" y="4543106"/>
                  <a:pt x="10250140" y="4541006"/>
                  <a:pt x="10241606" y="4536806"/>
                </a:cubicBezTo>
                <a:cubicBezTo>
                  <a:pt x="10233074" y="4532606"/>
                  <a:pt x="10226275" y="4526507"/>
                  <a:pt x="10221208" y="4518507"/>
                </a:cubicBezTo>
                <a:cubicBezTo>
                  <a:pt x="10216142" y="4510508"/>
                  <a:pt x="10212542" y="4500875"/>
                  <a:pt x="10210408" y="4489609"/>
                </a:cubicBezTo>
                <a:cubicBezTo>
                  <a:pt x="10208276" y="4478343"/>
                  <a:pt x="10207208" y="4465644"/>
                  <a:pt x="10207208" y="4451511"/>
                </a:cubicBezTo>
                <a:cubicBezTo>
                  <a:pt x="10207208" y="4439379"/>
                  <a:pt x="10208308" y="4427879"/>
                  <a:pt x="10210508" y="4417013"/>
                </a:cubicBezTo>
                <a:cubicBezTo>
                  <a:pt x="10212708" y="4406147"/>
                  <a:pt x="10216475" y="4396648"/>
                  <a:pt x="10221808" y="4388515"/>
                </a:cubicBezTo>
                <a:cubicBezTo>
                  <a:pt x="10227141" y="4380382"/>
                  <a:pt x="10234140" y="4373883"/>
                  <a:pt x="10242806" y="4369016"/>
                </a:cubicBezTo>
                <a:cubicBezTo>
                  <a:pt x="10251473" y="4364150"/>
                  <a:pt x="10262273" y="4361717"/>
                  <a:pt x="10275204" y="4361717"/>
                </a:cubicBezTo>
                <a:close/>
                <a:moveTo>
                  <a:pt x="2950480" y="4361717"/>
                </a:moveTo>
                <a:cubicBezTo>
                  <a:pt x="2963279" y="4361717"/>
                  <a:pt x="2973946" y="4363883"/>
                  <a:pt x="2982478" y="4368216"/>
                </a:cubicBezTo>
                <a:cubicBezTo>
                  <a:pt x="2991011" y="4372549"/>
                  <a:pt x="2997844" y="4378682"/>
                  <a:pt x="3002977" y="4386615"/>
                </a:cubicBezTo>
                <a:cubicBezTo>
                  <a:pt x="3008110" y="4394548"/>
                  <a:pt x="3011743" y="4404081"/>
                  <a:pt x="3013877" y="4415213"/>
                </a:cubicBezTo>
                <a:cubicBezTo>
                  <a:pt x="3016009" y="4426346"/>
                  <a:pt x="3017076" y="4438712"/>
                  <a:pt x="3017076" y="4452311"/>
                </a:cubicBezTo>
                <a:cubicBezTo>
                  <a:pt x="3017076" y="4464710"/>
                  <a:pt x="3015976" y="4476410"/>
                  <a:pt x="3013776" y="4487409"/>
                </a:cubicBezTo>
                <a:cubicBezTo>
                  <a:pt x="3011576" y="4498408"/>
                  <a:pt x="3007810" y="4508041"/>
                  <a:pt x="3002477" y="4516307"/>
                </a:cubicBezTo>
                <a:cubicBezTo>
                  <a:pt x="2997144" y="4524573"/>
                  <a:pt x="2990144" y="4531106"/>
                  <a:pt x="2981478" y="4535906"/>
                </a:cubicBezTo>
                <a:cubicBezTo>
                  <a:pt x="2972812" y="4540706"/>
                  <a:pt x="2962013" y="4543106"/>
                  <a:pt x="2949081" y="4543106"/>
                </a:cubicBezTo>
                <a:cubicBezTo>
                  <a:pt x="2936148" y="4543106"/>
                  <a:pt x="2925415" y="4541006"/>
                  <a:pt x="2916882" y="4536806"/>
                </a:cubicBezTo>
                <a:cubicBezTo>
                  <a:pt x="2908350" y="4532606"/>
                  <a:pt x="2901549" y="4526507"/>
                  <a:pt x="2896484" y="4518507"/>
                </a:cubicBezTo>
                <a:cubicBezTo>
                  <a:pt x="2891417" y="4510508"/>
                  <a:pt x="2887817" y="4500875"/>
                  <a:pt x="2885684" y="4489609"/>
                </a:cubicBezTo>
                <a:cubicBezTo>
                  <a:pt x="2883551" y="4478343"/>
                  <a:pt x="2882484" y="4465644"/>
                  <a:pt x="2882484" y="4451511"/>
                </a:cubicBezTo>
                <a:cubicBezTo>
                  <a:pt x="2882484" y="4439379"/>
                  <a:pt x="2883584" y="4427879"/>
                  <a:pt x="2885784" y="4417013"/>
                </a:cubicBezTo>
                <a:cubicBezTo>
                  <a:pt x="2887984" y="4406147"/>
                  <a:pt x="2891751" y="4396648"/>
                  <a:pt x="2897083" y="4388515"/>
                </a:cubicBezTo>
                <a:cubicBezTo>
                  <a:pt x="2902416" y="4380382"/>
                  <a:pt x="2909416" y="4373883"/>
                  <a:pt x="2918082" y="4369016"/>
                </a:cubicBezTo>
                <a:cubicBezTo>
                  <a:pt x="2926748" y="4364150"/>
                  <a:pt x="2937548" y="4361717"/>
                  <a:pt x="2950480" y="4361717"/>
                </a:cubicBezTo>
                <a:close/>
                <a:moveTo>
                  <a:pt x="1950355" y="4361717"/>
                </a:moveTo>
                <a:cubicBezTo>
                  <a:pt x="1963154" y="4361717"/>
                  <a:pt x="1973821" y="4363883"/>
                  <a:pt x="1982353" y="4368216"/>
                </a:cubicBezTo>
                <a:cubicBezTo>
                  <a:pt x="1990886" y="4372549"/>
                  <a:pt x="1997719" y="4378682"/>
                  <a:pt x="2002852" y="4386615"/>
                </a:cubicBezTo>
                <a:cubicBezTo>
                  <a:pt x="2007985" y="4394548"/>
                  <a:pt x="2011618" y="4404081"/>
                  <a:pt x="2013751" y="4415213"/>
                </a:cubicBezTo>
                <a:cubicBezTo>
                  <a:pt x="2015885" y="4426346"/>
                  <a:pt x="2016951" y="4438712"/>
                  <a:pt x="2016951" y="4452311"/>
                </a:cubicBezTo>
                <a:cubicBezTo>
                  <a:pt x="2016951" y="4464710"/>
                  <a:pt x="2015851" y="4476410"/>
                  <a:pt x="2013651" y="4487409"/>
                </a:cubicBezTo>
                <a:cubicBezTo>
                  <a:pt x="2011451" y="4498408"/>
                  <a:pt x="2007685" y="4508041"/>
                  <a:pt x="2002352" y="4516307"/>
                </a:cubicBezTo>
                <a:cubicBezTo>
                  <a:pt x="1997019" y="4524573"/>
                  <a:pt x="1990019" y="4531106"/>
                  <a:pt x="1981353" y="4535906"/>
                </a:cubicBezTo>
                <a:cubicBezTo>
                  <a:pt x="1972687" y="4540706"/>
                  <a:pt x="1961888" y="4543106"/>
                  <a:pt x="1948955" y="4543106"/>
                </a:cubicBezTo>
                <a:cubicBezTo>
                  <a:pt x="1936022" y="4543106"/>
                  <a:pt x="1925290" y="4541006"/>
                  <a:pt x="1916757" y="4536806"/>
                </a:cubicBezTo>
                <a:cubicBezTo>
                  <a:pt x="1908224" y="4532606"/>
                  <a:pt x="1901425" y="4526507"/>
                  <a:pt x="1896358" y="4518507"/>
                </a:cubicBezTo>
                <a:cubicBezTo>
                  <a:pt x="1891292" y="4510508"/>
                  <a:pt x="1887692" y="4500875"/>
                  <a:pt x="1885559" y="4489609"/>
                </a:cubicBezTo>
                <a:cubicBezTo>
                  <a:pt x="1883426" y="4478343"/>
                  <a:pt x="1882359" y="4465644"/>
                  <a:pt x="1882359" y="4451511"/>
                </a:cubicBezTo>
                <a:cubicBezTo>
                  <a:pt x="1882359" y="4439379"/>
                  <a:pt x="1883459" y="4427879"/>
                  <a:pt x="1885659" y="4417013"/>
                </a:cubicBezTo>
                <a:cubicBezTo>
                  <a:pt x="1887859" y="4406147"/>
                  <a:pt x="1891625" y="4396648"/>
                  <a:pt x="1896958" y="4388515"/>
                </a:cubicBezTo>
                <a:cubicBezTo>
                  <a:pt x="1902291" y="4380382"/>
                  <a:pt x="1909291" y="4373883"/>
                  <a:pt x="1917957" y="4369016"/>
                </a:cubicBezTo>
                <a:cubicBezTo>
                  <a:pt x="1926623" y="4364150"/>
                  <a:pt x="1937422" y="4361717"/>
                  <a:pt x="1950355" y="4361717"/>
                </a:cubicBezTo>
                <a:close/>
                <a:moveTo>
                  <a:pt x="9203237" y="4323119"/>
                </a:moveTo>
                <a:cubicBezTo>
                  <a:pt x="9201904" y="4323119"/>
                  <a:pt x="9200770" y="4323486"/>
                  <a:pt x="9199837" y="4324219"/>
                </a:cubicBezTo>
                <a:cubicBezTo>
                  <a:pt x="9198904" y="4324952"/>
                  <a:pt x="9198104" y="4326152"/>
                  <a:pt x="9197437" y="4327819"/>
                </a:cubicBezTo>
                <a:cubicBezTo>
                  <a:pt x="9196771" y="4329485"/>
                  <a:pt x="9196271" y="4331718"/>
                  <a:pt x="9195938" y="4334518"/>
                </a:cubicBezTo>
                <a:cubicBezTo>
                  <a:pt x="9195604" y="4337318"/>
                  <a:pt x="9195438" y="4340718"/>
                  <a:pt x="9195438" y="4344718"/>
                </a:cubicBezTo>
                <a:cubicBezTo>
                  <a:pt x="9195438" y="4348584"/>
                  <a:pt x="9195604" y="4351884"/>
                  <a:pt x="9195938" y="4354617"/>
                </a:cubicBezTo>
                <a:cubicBezTo>
                  <a:pt x="9196271" y="4357350"/>
                  <a:pt x="9196771" y="4359550"/>
                  <a:pt x="9197437" y="4361217"/>
                </a:cubicBezTo>
                <a:cubicBezTo>
                  <a:pt x="9198104" y="4362883"/>
                  <a:pt x="9198904" y="4364117"/>
                  <a:pt x="9199837" y="4364916"/>
                </a:cubicBezTo>
                <a:cubicBezTo>
                  <a:pt x="9200770" y="4365716"/>
                  <a:pt x="9201904" y="4366116"/>
                  <a:pt x="9203237" y="4366116"/>
                </a:cubicBezTo>
                <a:lnTo>
                  <a:pt x="9268033" y="4366116"/>
                </a:lnTo>
                <a:lnTo>
                  <a:pt x="9268033" y="4574704"/>
                </a:lnTo>
                <a:cubicBezTo>
                  <a:pt x="9268033" y="4576037"/>
                  <a:pt x="9268467" y="4577237"/>
                  <a:pt x="9269333" y="4578303"/>
                </a:cubicBezTo>
                <a:cubicBezTo>
                  <a:pt x="9270199" y="4579370"/>
                  <a:pt x="9271633" y="4580237"/>
                  <a:pt x="9273633" y="4580903"/>
                </a:cubicBezTo>
                <a:cubicBezTo>
                  <a:pt x="9275633" y="4581570"/>
                  <a:pt x="9278333" y="4582103"/>
                  <a:pt x="9281732" y="4582503"/>
                </a:cubicBezTo>
                <a:cubicBezTo>
                  <a:pt x="9285132" y="4582903"/>
                  <a:pt x="9289366" y="4583103"/>
                  <a:pt x="9294432" y="4583103"/>
                </a:cubicBezTo>
                <a:cubicBezTo>
                  <a:pt x="9299498" y="4583103"/>
                  <a:pt x="9303731" y="4582903"/>
                  <a:pt x="9307131" y="4582503"/>
                </a:cubicBezTo>
                <a:cubicBezTo>
                  <a:pt x="9310531" y="4582103"/>
                  <a:pt x="9313230" y="4581570"/>
                  <a:pt x="9315230" y="4580903"/>
                </a:cubicBezTo>
                <a:cubicBezTo>
                  <a:pt x="9317230" y="4580237"/>
                  <a:pt x="9318664" y="4579370"/>
                  <a:pt x="9319530" y="4578303"/>
                </a:cubicBezTo>
                <a:cubicBezTo>
                  <a:pt x="9320396" y="4577237"/>
                  <a:pt x="9320830" y="4576037"/>
                  <a:pt x="9320830" y="4574704"/>
                </a:cubicBezTo>
                <a:lnTo>
                  <a:pt x="9320830" y="4366116"/>
                </a:lnTo>
                <a:lnTo>
                  <a:pt x="9385626" y="4366116"/>
                </a:lnTo>
                <a:cubicBezTo>
                  <a:pt x="9386826" y="4366116"/>
                  <a:pt x="9387926" y="4365716"/>
                  <a:pt x="9388926" y="4364916"/>
                </a:cubicBezTo>
                <a:cubicBezTo>
                  <a:pt x="9389926" y="4364117"/>
                  <a:pt x="9390759" y="4362883"/>
                  <a:pt x="9391426" y="4361217"/>
                </a:cubicBezTo>
                <a:cubicBezTo>
                  <a:pt x="9392092" y="4359550"/>
                  <a:pt x="9392593" y="4357350"/>
                  <a:pt x="9392926" y="4354617"/>
                </a:cubicBezTo>
                <a:cubicBezTo>
                  <a:pt x="9393259" y="4351884"/>
                  <a:pt x="9393426" y="4348584"/>
                  <a:pt x="9393426" y="4344718"/>
                </a:cubicBezTo>
                <a:cubicBezTo>
                  <a:pt x="9393426" y="4340718"/>
                  <a:pt x="9393259" y="4337318"/>
                  <a:pt x="9392926" y="4334518"/>
                </a:cubicBezTo>
                <a:cubicBezTo>
                  <a:pt x="9392592" y="4331718"/>
                  <a:pt x="9392093" y="4329485"/>
                  <a:pt x="9391426" y="4327819"/>
                </a:cubicBezTo>
                <a:cubicBezTo>
                  <a:pt x="9390759" y="4326152"/>
                  <a:pt x="9389926" y="4324952"/>
                  <a:pt x="9388926" y="4324219"/>
                </a:cubicBezTo>
                <a:cubicBezTo>
                  <a:pt x="9387926" y="4323486"/>
                  <a:pt x="9386826" y="4323119"/>
                  <a:pt x="9385626" y="4323119"/>
                </a:cubicBezTo>
                <a:close/>
                <a:moveTo>
                  <a:pt x="8184062" y="4323119"/>
                </a:moveTo>
                <a:cubicBezTo>
                  <a:pt x="8182729" y="4323119"/>
                  <a:pt x="8181596" y="4323486"/>
                  <a:pt x="8180662" y="4324219"/>
                </a:cubicBezTo>
                <a:cubicBezTo>
                  <a:pt x="8179729" y="4324952"/>
                  <a:pt x="8178929" y="4326152"/>
                  <a:pt x="8178262" y="4327819"/>
                </a:cubicBezTo>
                <a:cubicBezTo>
                  <a:pt x="8177596" y="4329485"/>
                  <a:pt x="8177096" y="4331718"/>
                  <a:pt x="8176763" y="4334518"/>
                </a:cubicBezTo>
                <a:cubicBezTo>
                  <a:pt x="8176429" y="4337318"/>
                  <a:pt x="8176263" y="4340718"/>
                  <a:pt x="8176263" y="4344718"/>
                </a:cubicBezTo>
                <a:cubicBezTo>
                  <a:pt x="8176263" y="4348584"/>
                  <a:pt x="8176429" y="4351884"/>
                  <a:pt x="8176763" y="4354617"/>
                </a:cubicBezTo>
                <a:cubicBezTo>
                  <a:pt x="8177096" y="4357350"/>
                  <a:pt x="8177596" y="4359550"/>
                  <a:pt x="8178262" y="4361217"/>
                </a:cubicBezTo>
                <a:cubicBezTo>
                  <a:pt x="8178929" y="4362883"/>
                  <a:pt x="8179729" y="4364117"/>
                  <a:pt x="8180662" y="4364916"/>
                </a:cubicBezTo>
                <a:cubicBezTo>
                  <a:pt x="8181596" y="4365716"/>
                  <a:pt x="8182729" y="4366116"/>
                  <a:pt x="8184062" y="4366116"/>
                </a:cubicBezTo>
                <a:lnTo>
                  <a:pt x="8248859" y="4366116"/>
                </a:lnTo>
                <a:lnTo>
                  <a:pt x="8248859" y="4574704"/>
                </a:lnTo>
                <a:cubicBezTo>
                  <a:pt x="8248859" y="4576037"/>
                  <a:pt x="8249292" y="4577237"/>
                  <a:pt x="8250159" y="4578303"/>
                </a:cubicBezTo>
                <a:cubicBezTo>
                  <a:pt x="8251025" y="4579370"/>
                  <a:pt x="8252459" y="4580237"/>
                  <a:pt x="8254458" y="4580903"/>
                </a:cubicBezTo>
                <a:cubicBezTo>
                  <a:pt x="8256458" y="4581570"/>
                  <a:pt x="8259158" y="4582103"/>
                  <a:pt x="8262558" y="4582503"/>
                </a:cubicBezTo>
                <a:cubicBezTo>
                  <a:pt x="8265958" y="4582903"/>
                  <a:pt x="8270191" y="4583103"/>
                  <a:pt x="8275257" y="4583103"/>
                </a:cubicBezTo>
                <a:cubicBezTo>
                  <a:pt x="8280323" y="4583103"/>
                  <a:pt x="8284557" y="4582903"/>
                  <a:pt x="8287956" y="4582503"/>
                </a:cubicBezTo>
                <a:cubicBezTo>
                  <a:pt x="8291356" y="4582103"/>
                  <a:pt x="8294056" y="4581570"/>
                  <a:pt x="8296056" y="4580903"/>
                </a:cubicBezTo>
                <a:cubicBezTo>
                  <a:pt x="8298056" y="4580237"/>
                  <a:pt x="8299489" y="4579370"/>
                  <a:pt x="8300356" y="4578303"/>
                </a:cubicBezTo>
                <a:cubicBezTo>
                  <a:pt x="8301222" y="4577237"/>
                  <a:pt x="8301656" y="4576037"/>
                  <a:pt x="8301656" y="4574704"/>
                </a:cubicBezTo>
                <a:lnTo>
                  <a:pt x="8301656" y="4366116"/>
                </a:lnTo>
                <a:lnTo>
                  <a:pt x="8366452" y="4366116"/>
                </a:lnTo>
                <a:cubicBezTo>
                  <a:pt x="8367652" y="4366116"/>
                  <a:pt x="8368751" y="4365716"/>
                  <a:pt x="8369751" y="4364916"/>
                </a:cubicBezTo>
                <a:cubicBezTo>
                  <a:pt x="8370751" y="4364117"/>
                  <a:pt x="8371584" y="4362883"/>
                  <a:pt x="8372251" y="4361217"/>
                </a:cubicBezTo>
                <a:cubicBezTo>
                  <a:pt x="8372917" y="4359550"/>
                  <a:pt x="8373417" y="4357350"/>
                  <a:pt x="8373751" y="4354617"/>
                </a:cubicBezTo>
                <a:cubicBezTo>
                  <a:pt x="8374084" y="4351884"/>
                  <a:pt x="8374251" y="4348584"/>
                  <a:pt x="8374251" y="4344718"/>
                </a:cubicBezTo>
                <a:cubicBezTo>
                  <a:pt x="8374251" y="4340718"/>
                  <a:pt x="8374084" y="4337318"/>
                  <a:pt x="8373751" y="4334518"/>
                </a:cubicBezTo>
                <a:cubicBezTo>
                  <a:pt x="8373417" y="4331718"/>
                  <a:pt x="8372917" y="4329485"/>
                  <a:pt x="8372251" y="4327819"/>
                </a:cubicBezTo>
                <a:cubicBezTo>
                  <a:pt x="8371584" y="4326152"/>
                  <a:pt x="8370751" y="4324952"/>
                  <a:pt x="8369751" y="4324219"/>
                </a:cubicBezTo>
                <a:cubicBezTo>
                  <a:pt x="8368751" y="4323486"/>
                  <a:pt x="8367652" y="4323119"/>
                  <a:pt x="8366452" y="4323119"/>
                </a:cubicBezTo>
                <a:close/>
                <a:moveTo>
                  <a:pt x="7112761" y="4323119"/>
                </a:moveTo>
                <a:cubicBezTo>
                  <a:pt x="7108361" y="4323119"/>
                  <a:pt x="7104661" y="4324419"/>
                  <a:pt x="7101661" y="4327019"/>
                </a:cubicBezTo>
                <a:cubicBezTo>
                  <a:pt x="7098661" y="4329619"/>
                  <a:pt x="7097161" y="4333852"/>
                  <a:pt x="7097161" y="4339718"/>
                </a:cubicBezTo>
                <a:lnTo>
                  <a:pt x="7097161" y="4565304"/>
                </a:lnTo>
                <a:cubicBezTo>
                  <a:pt x="7097161" y="4571171"/>
                  <a:pt x="7098661" y="4575404"/>
                  <a:pt x="7101661" y="4578003"/>
                </a:cubicBezTo>
                <a:cubicBezTo>
                  <a:pt x="7104661" y="4580603"/>
                  <a:pt x="7108361" y="4581903"/>
                  <a:pt x="7112761" y="4581903"/>
                </a:cubicBezTo>
                <a:lnTo>
                  <a:pt x="7242752" y="4581903"/>
                </a:lnTo>
                <a:cubicBezTo>
                  <a:pt x="7243953" y="4581903"/>
                  <a:pt x="7245053" y="4581537"/>
                  <a:pt x="7246052" y="4580803"/>
                </a:cubicBezTo>
                <a:cubicBezTo>
                  <a:pt x="7247052" y="4580070"/>
                  <a:pt x="7247886" y="4578903"/>
                  <a:pt x="7248552" y="4577304"/>
                </a:cubicBezTo>
                <a:cubicBezTo>
                  <a:pt x="7249219" y="4575704"/>
                  <a:pt x="7249719" y="4573604"/>
                  <a:pt x="7250052" y="4571004"/>
                </a:cubicBezTo>
                <a:cubicBezTo>
                  <a:pt x="7250386" y="4568404"/>
                  <a:pt x="7250552" y="4565171"/>
                  <a:pt x="7250552" y="4561304"/>
                </a:cubicBezTo>
                <a:cubicBezTo>
                  <a:pt x="7250552" y="4557438"/>
                  <a:pt x="7250386" y="4554205"/>
                  <a:pt x="7250052" y="4551605"/>
                </a:cubicBezTo>
                <a:cubicBezTo>
                  <a:pt x="7249719" y="4549005"/>
                  <a:pt x="7249219" y="4546905"/>
                  <a:pt x="7248552" y="4545305"/>
                </a:cubicBezTo>
                <a:cubicBezTo>
                  <a:pt x="7247886" y="4543706"/>
                  <a:pt x="7247052" y="4542539"/>
                  <a:pt x="7246052" y="4541806"/>
                </a:cubicBezTo>
                <a:cubicBezTo>
                  <a:pt x="7245053" y="4541072"/>
                  <a:pt x="7243953" y="4540706"/>
                  <a:pt x="7242752" y="4540706"/>
                </a:cubicBezTo>
                <a:lnTo>
                  <a:pt x="7149559" y="4540706"/>
                </a:lnTo>
                <a:lnTo>
                  <a:pt x="7149559" y="4467710"/>
                </a:lnTo>
                <a:lnTo>
                  <a:pt x="7227754" y="4467710"/>
                </a:lnTo>
                <a:cubicBezTo>
                  <a:pt x="7228953" y="4467710"/>
                  <a:pt x="7230054" y="4467377"/>
                  <a:pt x="7231054" y="4466710"/>
                </a:cubicBezTo>
                <a:cubicBezTo>
                  <a:pt x="7232054" y="4466044"/>
                  <a:pt x="7232887" y="4464944"/>
                  <a:pt x="7233554" y="4463410"/>
                </a:cubicBezTo>
                <a:cubicBezTo>
                  <a:pt x="7234220" y="4461877"/>
                  <a:pt x="7234720" y="4459844"/>
                  <a:pt x="7235053" y="4457311"/>
                </a:cubicBezTo>
                <a:cubicBezTo>
                  <a:pt x="7235387" y="4454778"/>
                  <a:pt x="7235553" y="4451578"/>
                  <a:pt x="7235553" y="4447711"/>
                </a:cubicBezTo>
                <a:cubicBezTo>
                  <a:pt x="7235553" y="4443978"/>
                  <a:pt x="7235387" y="4440812"/>
                  <a:pt x="7235053" y="4438212"/>
                </a:cubicBezTo>
                <a:cubicBezTo>
                  <a:pt x="7234720" y="4435612"/>
                  <a:pt x="7234220" y="4433546"/>
                  <a:pt x="7233554" y="4432012"/>
                </a:cubicBezTo>
                <a:cubicBezTo>
                  <a:pt x="7232887" y="4430479"/>
                  <a:pt x="7232054" y="4429346"/>
                  <a:pt x="7231054" y="4428613"/>
                </a:cubicBezTo>
                <a:cubicBezTo>
                  <a:pt x="7230054" y="4427879"/>
                  <a:pt x="7228953" y="4427513"/>
                  <a:pt x="7227754" y="4427513"/>
                </a:cubicBezTo>
                <a:lnTo>
                  <a:pt x="7149559" y="4427513"/>
                </a:lnTo>
                <a:lnTo>
                  <a:pt x="7149559" y="4364317"/>
                </a:lnTo>
                <a:lnTo>
                  <a:pt x="7241953" y="4364317"/>
                </a:lnTo>
                <a:cubicBezTo>
                  <a:pt x="7243152" y="4364317"/>
                  <a:pt x="7244219" y="4363950"/>
                  <a:pt x="7245152" y="4363217"/>
                </a:cubicBezTo>
                <a:cubicBezTo>
                  <a:pt x="7246086" y="4362483"/>
                  <a:pt x="7246886" y="4361317"/>
                  <a:pt x="7247552" y="4359717"/>
                </a:cubicBezTo>
                <a:cubicBezTo>
                  <a:pt x="7248219" y="4358117"/>
                  <a:pt x="7248719" y="4356017"/>
                  <a:pt x="7249052" y="4353417"/>
                </a:cubicBezTo>
                <a:cubicBezTo>
                  <a:pt x="7249386" y="4350817"/>
                  <a:pt x="7249552" y="4347651"/>
                  <a:pt x="7249552" y="4343918"/>
                </a:cubicBezTo>
                <a:cubicBezTo>
                  <a:pt x="7249552" y="4339918"/>
                  <a:pt x="7249386" y="4336618"/>
                  <a:pt x="7249052" y="4334018"/>
                </a:cubicBezTo>
                <a:cubicBezTo>
                  <a:pt x="7248719" y="4331419"/>
                  <a:pt x="7248219" y="4329285"/>
                  <a:pt x="7247552" y="4327619"/>
                </a:cubicBezTo>
                <a:cubicBezTo>
                  <a:pt x="7246886" y="4325952"/>
                  <a:pt x="7246086" y="4324786"/>
                  <a:pt x="7245152" y="4324119"/>
                </a:cubicBezTo>
                <a:cubicBezTo>
                  <a:pt x="7244219" y="4323452"/>
                  <a:pt x="7243152" y="4323119"/>
                  <a:pt x="7241953" y="4323119"/>
                </a:cubicBezTo>
                <a:close/>
                <a:moveTo>
                  <a:pt x="6084061" y="4323119"/>
                </a:moveTo>
                <a:cubicBezTo>
                  <a:pt x="6079661" y="4323119"/>
                  <a:pt x="6075961" y="4324419"/>
                  <a:pt x="6072962" y="4327019"/>
                </a:cubicBezTo>
                <a:cubicBezTo>
                  <a:pt x="6069962" y="4329619"/>
                  <a:pt x="6068462" y="4333852"/>
                  <a:pt x="6068462" y="4339718"/>
                </a:cubicBezTo>
                <a:lnTo>
                  <a:pt x="6068462" y="4565304"/>
                </a:lnTo>
                <a:cubicBezTo>
                  <a:pt x="6068462" y="4571171"/>
                  <a:pt x="6069962" y="4575404"/>
                  <a:pt x="6072962" y="4578003"/>
                </a:cubicBezTo>
                <a:cubicBezTo>
                  <a:pt x="6075961" y="4580603"/>
                  <a:pt x="6079661" y="4581903"/>
                  <a:pt x="6084061" y="4581903"/>
                </a:cubicBezTo>
                <a:lnTo>
                  <a:pt x="6214053" y="4581903"/>
                </a:lnTo>
                <a:cubicBezTo>
                  <a:pt x="6215252" y="4581903"/>
                  <a:pt x="6216353" y="4581537"/>
                  <a:pt x="6217353" y="4580803"/>
                </a:cubicBezTo>
                <a:cubicBezTo>
                  <a:pt x="6218353" y="4580070"/>
                  <a:pt x="6219186" y="4578903"/>
                  <a:pt x="6219853" y="4577304"/>
                </a:cubicBezTo>
                <a:cubicBezTo>
                  <a:pt x="6220519" y="4575704"/>
                  <a:pt x="6221019" y="4573604"/>
                  <a:pt x="6221353" y="4571004"/>
                </a:cubicBezTo>
                <a:cubicBezTo>
                  <a:pt x="6221686" y="4568404"/>
                  <a:pt x="6221853" y="4565171"/>
                  <a:pt x="6221853" y="4561304"/>
                </a:cubicBezTo>
                <a:cubicBezTo>
                  <a:pt x="6221853" y="4557438"/>
                  <a:pt x="6221686" y="4554205"/>
                  <a:pt x="6221353" y="4551605"/>
                </a:cubicBezTo>
                <a:cubicBezTo>
                  <a:pt x="6221019" y="4549005"/>
                  <a:pt x="6220519" y="4546905"/>
                  <a:pt x="6219853" y="4545305"/>
                </a:cubicBezTo>
                <a:cubicBezTo>
                  <a:pt x="6219186" y="4543706"/>
                  <a:pt x="6218353" y="4542539"/>
                  <a:pt x="6217353" y="4541806"/>
                </a:cubicBezTo>
                <a:cubicBezTo>
                  <a:pt x="6216353" y="4541072"/>
                  <a:pt x="6215252" y="4540706"/>
                  <a:pt x="6214053" y="4540706"/>
                </a:cubicBezTo>
                <a:lnTo>
                  <a:pt x="6120859" y="4540706"/>
                </a:lnTo>
                <a:lnTo>
                  <a:pt x="6120859" y="4467710"/>
                </a:lnTo>
                <a:lnTo>
                  <a:pt x="6199054" y="4467710"/>
                </a:lnTo>
                <a:cubicBezTo>
                  <a:pt x="6200254" y="4467710"/>
                  <a:pt x="6201353" y="4467377"/>
                  <a:pt x="6202353" y="4466710"/>
                </a:cubicBezTo>
                <a:cubicBezTo>
                  <a:pt x="6203353" y="4466044"/>
                  <a:pt x="6204187" y="4464944"/>
                  <a:pt x="6204853" y="4463410"/>
                </a:cubicBezTo>
                <a:cubicBezTo>
                  <a:pt x="6205520" y="4461877"/>
                  <a:pt x="6206020" y="4459844"/>
                  <a:pt x="6206353" y="4457311"/>
                </a:cubicBezTo>
                <a:cubicBezTo>
                  <a:pt x="6206687" y="4454778"/>
                  <a:pt x="6206853" y="4451578"/>
                  <a:pt x="6206853" y="4447711"/>
                </a:cubicBezTo>
                <a:cubicBezTo>
                  <a:pt x="6206853" y="4443978"/>
                  <a:pt x="6206687" y="4440812"/>
                  <a:pt x="6206353" y="4438212"/>
                </a:cubicBezTo>
                <a:cubicBezTo>
                  <a:pt x="6206020" y="4435612"/>
                  <a:pt x="6205520" y="4433546"/>
                  <a:pt x="6204853" y="4432012"/>
                </a:cubicBezTo>
                <a:cubicBezTo>
                  <a:pt x="6204187" y="4430479"/>
                  <a:pt x="6203353" y="4429346"/>
                  <a:pt x="6202353" y="4428613"/>
                </a:cubicBezTo>
                <a:cubicBezTo>
                  <a:pt x="6201353" y="4427879"/>
                  <a:pt x="6200254" y="4427513"/>
                  <a:pt x="6199054" y="4427513"/>
                </a:cubicBezTo>
                <a:lnTo>
                  <a:pt x="6120859" y="4427513"/>
                </a:lnTo>
                <a:lnTo>
                  <a:pt x="6120859" y="4364317"/>
                </a:lnTo>
                <a:lnTo>
                  <a:pt x="6213252" y="4364317"/>
                </a:lnTo>
                <a:cubicBezTo>
                  <a:pt x="6214453" y="4364317"/>
                  <a:pt x="6215519" y="4363950"/>
                  <a:pt x="6216453" y="4363217"/>
                </a:cubicBezTo>
                <a:cubicBezTo>
                  <a:pt x="6217386" y="4362483"/>
                  <a:pt x="6218186" y="4361317"/>
                  <a:pt x="6218853" y="4359717"/>
                </a:cubicBezTo>
                <a:cubicBezTo>
                  <a:pt x="6219519" y="4358117"/>
                  <a:pt x="6220019" y="4356017"/>
                  <a:pt x="6220353" y="4353417"/>
                </a:cubicBezTo>
                <a:cubicBezTo>
                  <a:pt x="6220686" y="4350817"/>
                  <a:pt x="6220853" y="4347651"/>
                  <a:pt x="6220853" y="4343918"/>
                </a:cubicBezTo>
                <a:cubicBezTo>
                  <a:pt x="6220853" y="4339918"/>
                  <a:pt x="6220686" y="4336618"/>
                  <a:pt x="6220353" y="4334018"/>
                </a:cubicBezTo>
                <a:cubicBezTo>
                  <a:pt x="6220019" y="4331419"/>
                  <a:pt x="6219519" y="4329285"/>
                  <a:pt x="6218853" y="4327619"/>
                </a:cubicBezTo>
                <a:cubicBezTo>
                  <a:pt x="6218186" y="4325952"/>
                  <a:pt x="6217386" y="4324786"/>
                  <a:pt x="6216453" y="4324119"/>
                </a:cubicBezTo>
                <a:cubicBezTo>
                  <a:pt x="6215519" y="4323452"/>
                  <a:pt x="6214453" y="4323119"/>
                  <a:pt x="6213252" y="4323119"/>
                </a:cubicBezTo>
                <a:close/>
                <a:moveTo>
                  <a:pt x="5531611" y="4323119"/>
                </a:moveTo>
                <a:cubicBezTo>
                  <a:pt x="5527211" y="4323119"/>
                  <a:pt x="5523511" y="4324419"/>
                  <a:pt x="5520512" y="4327019"/>
                </a:cubicBezTo>
                <a:cubicBezTo>
                  <a:pt x="5517512" y="4329619"/>
                  <a:pt x="5516012" y="4333852"/>
                  <a:pt x="5516012" y="4339718"/>
                </a:cubicBezTo>
                <a:lnTo>
                  <a:pt x="5516012" y="4574704"/>
                </a:lnTo>
                <a:cubicBezTo>
                  <a:pt x="5516012" y="4576037"/>
                  <a:pt x="5516411" y="4577237"/>
                  <a:pt x="5517212" y="4578303"/>
                </a:cubicBezTo>
                <a:cubicBezTo>
                  <a:pt x="5518012" y="4579370"/>
                  <a:pt x="5519412" y="4580237"/>
                  <a:pt x="5521412" y="4580903"/>
                </a:cubicBezTo>
                <a:cubicBezTo>
                  <a:pt x="5523411" y="4581570"/>
                  <a:pt x="5526111" y="4582103"/>
                  <a:pt x="5529511" y="4582503"/>
                </a:cubicBezTo>
                <a:cubicBezTo>
                  <a:pt x="5532911" y="4582903"/>
                  <a:pt x="5537144" y="4583103"/>
                  <a:pt x="5542210" y="4583103"/>
                </a:cubicBezTo>
                <a:cubicBezTo>
                  <a:pt x="5547410" y="4583103"/>
                  <a:pt x="5551676" y="4582903"/>
                  <a:pt x="5555009" y="4582503"/>
                </a:cubicBezTo>
                <a:cubicBezTo>
                  <a:pt x="5558342" y="4582103"/>
                  <a:pt x="5561009" y="4581570"/>
                  <a:pt x="5563009" y="4580903"/>
                </a:cubicBezTo>
                <a:cubicBezTo>
                  <a:pt x="5565009" y="4580237"/>
                  <a:pt x="5566442" y="4579370"/>
                  <a:pt x="5567309" y="4578303"/>
                </a:cubicBezTo>
                <a:cubicBezTo>
                  <a:pt x="5568175" y="4577237"/>
                  <a:pt x="5568609" y="4576037"/>
                  <a:pt x="5568609" y="4574704"/>
                </a:cubicBezTo>
                <a:lnTo>
                  <a:pt x="5568609" y="4476110"/>
                </a:lnTo>
                <a:lnTo>
                  <a:pt x="5585008" y="4476110"/>
                </a:lnTo>
                <a:cubicBezTo>
                  <a:pt x="5590608" y="4476110"/>
                  <a:pt x="5595540" y="4476976"/>
                  <a:pt x="5599807" y="4478710"/>
                </a:cubicBezTo>
                <a:cubicBezTo>
                  <a:pt x="5604073" y="4480443"/>
                  <a:pt x="5607839" y="4483009"/>
                  <a:pt x="5611106" y="4486409"/>
                </a:cubicBezTo>
                <a:cubicBezTo>
                  <a:pt x="5614372" y="4489809"/>
                  <a:pt x="5617339" y="4494042"/>
                  <a:pt x="5620006" y="4499108"/>
                </a:cubicBezTo>
                <a:cubicBezTo>
                  <a:pt x="5622672" y="4504175"/>
                  <a:pt x="5625405" y="4509974"/>
                  <a:pt x="5628206" y="4516507"/>
                </a:cubicBezTo>
                <a:lnTo>
                  <a:pt x="5651404" y="4574304"/>
                </a:lnTo>
                <a:cubicBezTo>
                  <a:pt x="5651937" y="4575904"/>
                  <a:pt x="5652604" y="4577270"/>
                  <a:pt x="5653403" y="4578403"/>
                </a:cubicBezTo>
                <a:cubicBezTo>
                  <a:pt x="5654203" y="4579537"/>
                  <a:pt x="5655570" y="4580470"/>
                  <a:pt x="5657503" y="4581203"/>
                </a:cubicBezTo>
                <a:cubicBezTo>
                  <a:pt x="5659437" y="4581937"/>
                  <a:pt x="5662069" y="4582437"/>
                  <a:pt x="5665403" y="4582703"/>
                </a:cubicBezTo>
                <a:cubicBezTo>
                  <a:pt x="5668736" y="4582970"/>
                  <a:pt x="5673202" y="4583103"/>
                  <a:pt x="5678802" y="4583103"/>
                </a:cubicBezTo>
                <a:cubicBezTo>
                  <a:pt x="5685468" y="4583103"/>
                  <a:pt x="5690734" y="4582970"/>
                  <a:pt x="5694601" y="4582703"/>
                </a:cubicBezTo>
                <a:cubicBezTo>
                  <a:pt x="5698467" y="4582437"/>
                  <a:pt x="5701401" y="4581970"/>
                  <a:pt x="5703400" y="4581303"/>
                </a:cubicBezTo>
                <a:cubicBezTo>
                  <a:pt x="5705400" y="4580637"/>
                  <a:pt x="5706667" y="4579803"/>
                  <a:pt x="5707200" y="4578803"/>
                </a:cubicBezTo>
                <a:cubicBezTo>
                  <a:pt x="5707733" y="4577803"/>
                  <a:pt x="5708000" y="4576570"/>
                  <a:pt x="5708000" y="4575104"/>
                </a:cubicBezTo>
                <a:cubicBezTo>
                  <a:pt x="5708000" y="4573770"/>
                  <a:pt x="5707666" y="4571937"/>
                  <a:pt x="5707000" y="4569604"/>
                </a:cubicBezTo>
                <a:cubicBezTo>
                  <a:pt x="5706333" y="4567271"/>
                  <a:pt x="5705000" y="4563571"/>
                  <a:pt x="5703000" y="4558505"/>
                </a:cubicBezTo>
                <a:lnTo>
                  <a:pt x="5681202" y="4507508"/>
                </a:lnTo>
                <a:cubicBezTo>
                  <a:pt x="5678668" y="4501375"/>
                  <a:pt x="5676068" y="4495875"/>
                  <a:pt x="5673402" y="4491009"/>
                </a:cubicBezTo>
                <a:cubicBezTo>
                  <a:pt x="5670736" y="4486142"/>
                  <a:pt x="5667903" y="4481809"/>
                  <a:pt x="5664903" y="4478010"/>
                </a:cubicBezTo>
                <a:cubicBezTo>
                  <a:pt x="5661903" y="4474210"/>
                  <a:pt x="5658703" y="4470977"/>
                  <a:pt x="5655303" y="4468310"/>
                </a:cubicBezTo>
                <a:cubicBezTo>
                  <a:pt x="5651904" y="4465644"/>
                  <a:pt x="5648270" y="4463377"/>
                  <a:pt x="5644404" y="4461511"/>
                </a:cubicBezTo>
                <a:cubicBezTo>
                  <a:pt x="5652404" y="4458977"/>
                  <a:pt x="5659536" y="4455644"/>
                  <a:pt x="5665803" y="4451511"/>
                </a:cubicBezTo>
                <a:cubicBezTo>
                  <a:pt x="5672069" y="4447378"/>
                  <a:pt x="5677335" y="4442512"/>
                  <a:pt x="5681602" y="4436912"/>
                </a:cubicBezTo>
                <a:cubicBezTo>
                  <a:pt x="5685868" y="4431312"/>
                  <a:pt x="5689101" y="4424946"/>
                  <a:pt x="5691301" y="4417813"/>
                </a:cubicBezTo>
                <a:cubicBezTo>
                  <a:pt x="5693501" y="4410680"/>
                  <a:pt x="5694601" y="4402781"/>
                  <a:pt x="5694601" y="4394115"/>
                </a:cubicBezTo>
                <a:cubicBezTo>
                  <a:pt x="5694601" y="4383849"/>
                  <a:pt x="5693067" y="4374749"/>
                  <a:pt x="5690002" y="4366816"/>
                </a:cubicBezTo>
                <a:cubicBezTo>
                  <a:pt x="5686935" y="4358884"/>
                  <a:pt x="5682502" y="4352017"/>
                  <a:pt x="5676702" y="4346218"/>
                </a:cubicBezTo>
                <a:cubicBezTo>
                  <a:pt x="5670902" y="4340418"/>
                  <a:pt x="5663836" y="4335718"/>
                  <a:pt x="5655503" y="4332118"/>
                </a:cubicBezTo>
                <a:cubicBezTo>
                  <a:pt x="5647170" y="4328519"/>
                  <a:pt x="5637804" y="4325986"/>
                  <a:pt x="5627405" y="4324519"/>
                </a:cubicBezTo>
                <a:cubicBezTo>
                  <a:pt x="5623806" y="4324119"/>
                  <a:pt x="5619806" y="4323786"/>
                  <a:pt x="5615406" y="4323519"/>
                </a:cubicBezTo>
                <a:cubicBezTo>
                  <a:pt x="5611007" y="4323252"/>
                  <a:pt x="5605406" y="4323119"/>
                  <a:pt x="5598607" y="4323119"/>
                </a:cubicBezTo>
                <a:close/>
                <a:moveTo>
                  <a:pt x="4990886" y="4323119"/>
                </a:moveTo>
                <a:cubicBezTo>
                  <a:pt x="4985553" y="4323119"/>
                  <a:pt x="4981253" y="4324686"/>
                  <a:pt x="4977987" y="4327819"/>
                </a:cubicBezTo>
                <a:cubicBezTo>
                  <a:pt x="4974720" y="4330952"/>
                  <a:pt x="4973087" y="4335652"/>
                  <a:pt x="4973087" y="4341918"/>
                </a:cubicBezTo>
                <a:lnTo>
                  <a:pt x="4973087" y="4574704"/>
                </a:lnTo>
                <a:cubicBezTo>
                  <a:pt x="4973087" y="4576037"/>
                  <a:pt x="4973487" y="4577237"/>
                  <a:pt x="4974287" y="4578303"/>
                </a:cubicBezTo>
                <a:cubicBezTo>
                  <a:pt x="4975087" y="4579370"/>
                  <a:pt x="4976487" y="4580237"/>
                  <a:pt x="4978487" y="4580903"/>
                </a:cubicBezTo>
                <a:cubicBezTo>
                  <a:pt x="4980487" y="4581570"/>
                  <a:pt x="4983186" y="4582103"/>
                  <a:pt x="4986586" y="4582503"/>
                </a:cubicBezTo>
                <a:cubicBezTo>
                  <a:pt x="4989985" y="4582903"/>
                  <a:pt x="4994219" y="4583103"/>
                  <a:pt x="4999286" y="4583103"/>
                </a:cubicBezTo>
                <a:cubicBezTo>
                  <a:pt x="5004485" y="4583103"/>
                  <a:pt x="5008751" y="4582903"/>
                  <a:pt x="5012085" y="4582503"/>
                </a:cubicBezTo>
                <a:cubicBezTo>
                  <a:pt x="5015418" y="4582103"/>
                  <a:pt x="5018084" y="4581570"/>
                  <a:pt x="5020083" y="4580903"/>
                </a:cubicBezTo>
                <a:cubicBezTo>
                  <a:pt x="5022083" y="4580237"/>
                  <a:pt x="5023517" y="4579370"/>
                  <a:pt x="5024384" y="4578303"/>
                </a:cubicBezTo>
                <a:cubicBezTo>
                  <a:pt x="5025250" y="4577237"/>
                  <a:pt x="5025684" y="4576037"/>
                  <a:pt x="5025684" y="4574704"/>
                </a:cubicBezTo>
                <a:lnTo>
                  <a:pt x="5025684" y="4492109"/>
                </a:lnTo>
                <a:lnTo>
                  <a:pt x="5047282" y="4492109"/>
                </a:lnTo>
                <a:cubicBezTo>
                  <a:pt x="5064348" y="4492109"/>
                  <a:pt x="5079181" y="4490109"/>
                  <a:pt x="5091780" y="4486109"/>
                </a:cubicBezTo>
                <a:cubicBezTo>
                  <a:pt x="5104378" y="4482109"/>
                  <a:pt x="5115011" y="4476276"/>
                  <a:pt x="5123677" y="4468610"/>
                </a:cubicBezTo>
                <a:cubicBezTo>
                  <a:pt x="5132344" y="4460944"/>
                  <a:pt x="5138943" y="4451511"/>
                  <a:pt x="5143476" y="4440312"/>
                </a:cubicBezTo>
                <a:cubicBezTo>
                  <a:pt x="5148009" y="4429113"/>
                  <a:pt x="5150275" y="4416247"/>
                  <a:pt x="5150275" y="4401714"/>
                </a:cubicBezTo>
                <a:cubicBezTo>
                  <a:pt x="5150275" y="4391182"/>
                  <a:pt x="5148809" y="4381682"/>
                  <a:pt x="5145876" y="4373216"/>
                </a:cubicBezTo>
                <a:cubicBezTo>
                  <a:pt x="5142943" y="4364750"/>
                  <a:pt x="5138677" y="4357350"/>
                  <a:pt x="5133077" y="4351017"/>
                </a:cubicBezTo>
                <a:cubicBezTo>
                  <a:pt x="5127477" y="4344684"/>
                  <a:pt x="5120711" y="4339451"/>
                  <a:pt x="5112778" y="4335318"/>
                </a:cubicBezTo>
                <a:cubicBezTo>
                  <a:pt x="5104845" y="4331185"/>
                  <a:pt x="5097012" y="4328352"/>
                  <a:pt x="5089280" y="4326819"/>
                </a:cubicBezTo>
                <a:cubicBezTo>
                  <a:pt x="5081547" y="4325286"/>
                  <a:pt x="5074914" y="4324286"/>
                  <a:pt x="5069380" y="4323819"/>
                </a:cubicBezTo>
                <a:cubicBezTo>
                  <a:pt x="5063848" y="4323352"/>
                  <a:pt x="5058015" y="4323119"/>
                  <a:pt x="5051882" y="4323119"/>
                </a:cubicBezTo>
                <a:close/>
                <a:moveTo>
                  <a:pt x="4045711" y="4323119"/>
                </a:moveTo>
                <a:cubicBezTo>
                  <a:pt x="4041311" y="4323119"/>
                  <a:pt x="4037612" y="4324419"/>
                  <a:pt x="4034612" y="4327019"/>
                </a:cubicBezTo>
                <a:cubicBezTo>
                  <a:pt x="4031612" y="4329619"/>
                  <a:pt x="4030112" y="4333852"/>
                  <a:pt x="4030112" y="4339718"/>
                </a:cubicBezTo>
                <a:lnTo>
                  <a:pt x="4030112" y="4574704"/>
                </a:lnTo>
                <a:cubicBezTo>
                  <a:pt x="4030112" y="4576037"/>
                  <a:pt x="4030512" y="4577237"/>
                  <a:pt x="4031312" y="4578303"/>
                </a:cubicBezTo>
                <a:cubicBezTo>
                  <a:pt x="4032112" y="4579370"/>
                  <a:pt x="4033512" y="4580237"/>
                  <a:pt x="4035512" y="4580903"/>
                </a:cubicBezTo>
                <a:cubicBezTo>
                  <a:pt x="4037512" y="4581570"/>
                  <a:pt x="4040211" y="4582103"/>
                  <a:pt x="4043611" y="4582503"/>
                </a:cubicBezTo>
                <a:cubicBezTo>
                  <a:pt x="4047011" y="4582903"/>
                  <a:pt x="4051244" y="4583103"/>
                  <a:pt x="4056310" y="4583103"/>
                </a:cubicBezTo>
                <a:cubicBezTo>
                  <a:pt x="4061510" y="4583103"/>
                  <a:pt x="4065776" y="4582903"/>
                  <a:pt x="4069110" y="4582503"/>
                </a:cubicBezTo>
                <a:cubicBezTo>
                  <a:pt x="4072442" y="4582103"/>
                  <a:pt x="4075109" y="4581570"/>
                  <a:pt x="4077109" y="4580903"/>
                </a:cubicBezTo>
                <a:cubicBezTo>
                  <a:pt x="4079109" y="4580237"/>
                  <a:pt x="4080542" y="4579370"/>
                  <a:pt x="4081408" y="4578303"/>
                </a:cubicBezTo>
                <a:cubicBezTo>
                  <a:pt x="4082275" y="4577237"/>
                  <a:pt x="4082708" y="4576037"/>
                  <a:pt x="4082708" y="4574704"/>
                </a:cubicBezTo>
                <a:lnTo>
                  <a:pt x="4082708" y="4476110"/>
                </a:lnTo>
                <a:lnTo>
                  <a:pt x="4099108" y="4476110"/>
                </a:lnTo>
                <a:cubicBezTo>
                  <a:pt x="4104708" y="4476110"/>
                  <a:pt x="4109640" y="4476976"/>
                  <a:pt x="4113906" y="4478710"/>
                </a:cubicBezTo>
                <a:cubicBezTo>
                  <a:pt x="4118173" y="4480443"/>
                  <a:pt x="4121940" y="4483009"/>
                  <a:pt x="4125206" y="4486409"/>
                </a:cubicBezTo>
                <a:cubicBezTo>
                  <a:pt x="4128473" y="4489809"/>
                  <a:pt x="4131439" y="4494042"/>
                  <a:pt x="4134106" y="4499108"/>
                </a:cubicBezTo>
                <a:cubicBezTo>
                  <a:pt x="4136772" y="4504175"/>
                  <a:pt x="4139505" y="4509974"/>
                  <a:pt x="4142305" y="4516507"/>
                </a:cubicBezTo>
                <a:lnTo>
                  <a:pt x="4165504" y="4574304"/>
                </a:lnTo>
                <a:cubicBezTo>
                  <a:pt x="4166037" y="4575904"/>
                  <a:pt x="4166704" y="4577270"/>
                  <a:pt x="4167504" y="4578403"/>
                </a:cubicBezTo>
                <a:cubicBezTo>
                  <a:pt x="4168304" y="4579537"/>
                  <a:pt x="4169670" y="4580470"/>
                  <a:pt x="4171603" y="4581203"/>
                </a:cubicBezTo>
                <a:cubicBezTo>
                  <a:pt x="4173536" y="4581937"/>
                  <a:pt x="4176170" y="4582437"/>
                  <a:pt x="4179502" y="4582703"/>
                </a:cubicBezTo>
                <a:cubicBezTo>
                  <a:pt x="4182836" y="4582970"/>
                  <a:pt x="4187302" y="4583103"/>
                  <a:pt x="4192902" y="4583103"/>
                </a:cubicBezTo>
                <a:cubicBezTo>
                  <a:pt x="4199568" y="4583103"/>
                  <a:pt x="4204834" y="4582970"/>
                  <a:pt x="4208701" y="4582703"/>
                </a:cubicBezTo>
                <a:cubicBezTo>
                  <a:pt x="4212567" y="4582437"/>
                  <a:pt x="4215501" y="4581970"/>
                  <a:pt x="4217500" y="4581303"/>
                </a:cubicBezTo>
                <a:cubicBezTo>
                  <a:pt x="4219500" y="4580637"/>
                  <a:pt x="4220767" y="4579803"/>
                  <a:pt x="4221300" y="4578803"/>
                </a:cubicBezTo>
                <a:cubicBezTo>
                  <a:pt x="4221834" y="4577803"/>
                  <a:pt x="4222100" y="4576570"/>
                  <a:pt x="4222100" y="4575104"/>
                </a:cubicBezTo>
                <a:cubicBezTo>
                  <a:pt x="4222100" y="4573770"/>
                  <a:pt x="4221766" y="4571937"/>
                  <a:pt x="4221100" y="4569604"/>
                </a:cubicBezTo>
                <a:cubicBezTo>
                  <a:pt x="4220433" y="4567271"/>
                  <a:pt x="4219100" y="4563571"/>
                  <a:pt x="4217101" y="4558505"/>
                </a:cubicBezTo>
                <a:lnTo>
                  <a:pt x="4195302" y="4507508"/>
                </a:lnTo>
                <a:cubicBezTo>
                  <a:pt x="4192769" y="4501375"/>
                  <a:pt x="4190169" y="4495875"/>
                  <a:pt x="4187502" y="4491009"/>
                </a:cubicBezTo>
                <a:cubicBezTo>
                  <a:pt x="4184835" y="4486142"/>
                  <a:pt x="4182003" y="4481809"/>
                  <a:pt x="4179003" y="4478010"/>
                </a:cubicBezTo>
                <a:cubicBezTo>
                  <a:pt x="4176003" y="4474210"/>
                  <a:pt x="4172803" y="4470977"/>
                  <a:pt x="4169403" y="4468310"/>
                </a:cubicBezTo>
                <a:cubicBezTo>
                  <a:pt x="4166004" y="4465644"/>
                  <a:pt x="4162371" y="4463377"/>
                  <a:pt x="4158504" y="4461511"/>
                </a:cubicBezTo>
                <a:cubicBezTo>
                  <a:pt x="4166504" y="4458977"/>
                  <a:pt x="4173636" y="4455644"/>
                  <a:pt x="4179903" y="4451511"/>
                </a:cubicBezTo>
                <a:cubicBezTo>
                  <a:pt x="4186169" y="4447378"/>
                  <a:pt x="4191435" y="4442512"/>
                  <a:pt x="4195701" y="4436912"/>
                </a:cubicBezTo>
                <a:cubicBezTo>
                  <a:pt x="4199968" y="4431312"/>
                  <a:pt x="4203201" y="4424946"/>
                  <a:pt x="4205401" y="4417813"/>
                </a:cubicBezTo>
                <a:cubicBezTo>
                  <a:pt x="4207601" y="4410680"/>
                  <a:pt x="4208701" y="4402781"/>
                  <a:pt x="4208701" y="4394115"/>
                </a:cubicBezTo>
                <a:cubicBezTo>
                  <a:pt x="4208701" y="4383849"/>
                  <a:pt x="4207167" y="4374749"/>
                  <a:pt x="4204101" y="4366816"/>
                </a:cubicBezTo>
                <a:cubicBezTo>
                  <a:pt x="4201034" y="4358884"/>
                  <a:pt x="4196601" y="4352017"/>
                  <a:pt x="4190802" y="4346218"/>
                </a:cubicBezTo>
                <a:cubicBezTo>
                  <a:pt x="4185003" y="4340418"/>
                  <a:pt x="4177936" y="4335718"/>
                  <a:pt x="4169603" y="4332118"/>
                </a:cubicBezTo>
                <a:cubicBezTo>
                  <a:pt x="4161271" y="4328519"/>
                  <a:pt x="4151905" y="4325986"/>
                  <a:pt x="4141505" y="4324519"/>
                </a:cubicBezTo>
                <a:cubicBezTo>
                  <a:pt x="4137905" y="4324119"/>
                  <a:pt x="4133906" y="4323786"/>
                  <a:pt x="4129506" y="4323519"/>
                </a:cubicBezTo>
                <a:cubicBezTo>
                  <a:pt x="4125106" y="4323252"/>
                  <a:pt x="4119507" y="4323119"/>
                  <a:pt x="4112707" y="4323119"/>
                </a:cubicBezTo>
                <a:close/>
                <a:moveTo>
                  <a:pt x="1307013" y="4323119"/>
                </a:moveTo>
                <a:cubicBezTo>
                  <a:pt x="1305680" y="4323119"/>
                  <a:pt x="1304546" y="4323486"/>
                  <a:pt x="1303613" y="4324219"/>
                </a:cubicBezTo>
                <a:cubicBezTo>
                  <a:pt x="1302680" y="4324952"/>
                  <a:pt x="1301880" y="4326152"/>
                  <a:pt x="1301213" y="4327819"/>
                </a:cubicBezTo>
                <a:cubicBezTo>
                  <a:pt x="1300547" y="4329485"/>
                  <a:pt x="1300047" y="4331718"/>
                  <a:pt x="1299713" y="4334518"/>
                </a:cubicBezTo>
                <a:cubicBezTo>
                  <a:pt x="1299380" y="4337318"/>
                  <a:pt x="1299213" y="4340718"/>
                  <a:pt x="1299213" y="4344718"/>
                </a:cubicBezTo>
                <a:cubicBezTo>
                  <a:pt x="1299213" y="4348584"/>
                  <a:pt x="1299380" y="4351884"/>
                  <a:pt x="1299713" y="4354617"/>
                </a:cubicBezTo>
                <a:cubicBezTo>
                  <a:pt x="1300047" y="4357350"/>
                  <a:pt x="1300547" y="4359550"/>
                  <a:pt x="1301213" y="4361217"/>
                </a:cubicBezTo>
                <a:cubicBezTo>
                  <a:pt x="1301880" y="4362883"/>
                  <a:pt x="1302680" y="4364117"/>
                  <a:pt x="1303613" y="4364916"/>
                </a:cubicBezTo>
                <a:cubicBezTo>
                  <a:pt x="1304546" y="4365716"/>
                  <a:pt x="1305680" y="4366116"/>
                  <a:pt x="1307013" y="4366116"/>
                </a:cubicBezTo>
                <a:lnTo>
                  <a:pt x="1371809" y="4366116"/>
                </a:lnTo>
                <a:lnTo>
                  <a:pt x="1371809" y="4574704"/>
                </a:lnTo>
                <a:cubicBezTo>
                  <a:pt x="1371809" y="4576037"/>
                  <a:pt x="1372242" y="4577237"/>
                  <a:pt x="1373109" y="4578303"/>
                </a:cubicBezTo>
                <a:cubicBezTo>
                  <a:pt x="1373976" y="4579370"/>
                  <a:pt x="1375409" y="4580237"/>
                  <a:pt x="1377409" y="4580903"/>
                </a:cubicBezTo>
                <a:cubicBezTo>
                  <a:pt x="1379409" y="4581570"/>
                  <a:pt x="1382108" y="4582103"/>
                  <a:pt x="1385508" y="4582503"/>
                </a:cubicBezTo>
                <a:cubicBezTo>
                  <a:pt x="1388908" y="4582903"/>
                  <a:pt x="1393141" y="4583103"/>
                  <a:pt x="1398207" y="4583103"/>
                </a:cubicBezTo>
                <a:cubicBezTo>
                  <a:pt x="1403274" y="4583103"/>
                  <a:pt x="1407507" y="4582903"/>
                  <a:pt x="1410907" y="4582503"/>
                </a:cubicBezTo>
                <a:cubicBezTo>
                  <a:pt x="1414306" y="4582103"/>
                  <a:pt x="1417006" y="4581570"/>
                  <a:pt x="1419006" y="4580903"/>
                </a:cubicBezTo>
                <a:cubicBezTo>
                  <a:pt x="1421006" y="4580237"/>
                  <a:pt x="1422439" y="4579370"/>
                  <a:pt x="1423306" y="4578303"/>
                </a:cubicBezTo>
                <a:cubicBezTo>
                  <a:pt x="1424173" y="4577237"/>
                  <a:pt x="1424606" y="4576037"/>
                  <a:pt x="1424606" y="4574704"/>
                </a:cubicBezTo>
                <a:lnTo>
                  <a:pt x="1424606" y="4366116"/>
                </a:lnTo>
                <a:lnTo>
                  <a:pt x="1489402" y="4366116"/>
                </a:lnTo>
                <a:cubicBezTo>
                  <a:pt x="1490602" y="4366116"/>
                  <a:pt x="1491702" y="4365716"/>
                  <a:pt x="1492702" y="4364916"/>
                </a:cubicBezTo>
                <a:cubicBezTo>
                  <a:pt x="1493702" y="4364117"/>
                  <a:pt x="1494535" y="4362883"/>
                  <a:pt x="1495202" y="4361217"/>
                </a:cubicBezTo>
                <a:cubicBezTo>
                  <a:pt x="1495868" y="4359550"/>
                  <a:pt x="1496368" y="4357350"/>
                  <a:pt x="1496701" y="4354617"/>
                </a:cubicBezTo>
                <a:cubicBezTo>
                  <a:pt x="1497035" y="4351884"/>
                  <a:pt x="1497201" y="4348584"/>
                  <a:pt x="1497201" y="4344718"/>
                </a:cubicBezTo>
                <a:cubicBezTo>
                  <a:pt x="1497201" y="4340718"/>
                  <a:pt x="1497035" y="4337318"/>
                  <a:pt x="1496701" y="4334518"/>
                </a:cubicBezTo>
                <a:cubicBezTo>
                  <a:pt x="1496368" y="4331718"/>
                  <a:pt x="1495868" y="4329485"/>
                  <a:pt x="1495202" y="4327819"/>
                </a:cubicBezTo>
                <a:cubicBezTo>
                  <a:pt x="1494535" y="4326152"/>
                  <a:pt x="1493702" y="4324952"/>
                  <a:pt x="1492702" y="4324219"/>
                </a:cubicBezTo>
                <a:cubicBezTo>
                  <a:pt x="1491702" y="4323486"/>
                  <a:pt x="1490602" y="4323119"/>
                  <a:pt x="1489402" y="4323119"/>
                </a:cubicBezTo>
                <a:close/>
                <a:moveTo>
                  <a:pt x="10945149" y="4322319"/>
                </a:moveTo>
                <a:cubicBezTo>
                  <a:pt x="10940350" y="4322319"/>
                  <a:pt x="10936417" y="4322486"/>
                  <a:pt x="10933350" y="4322819"/>
                </a:cubicBezTo>
                <a:cubicBezTo>
                  <a:pt x="10930284" y="4323152"/>
                  <a:pt x="10927818" y="4323719"/>
                  <a:pt x="10925951" y="4324519"/>
                </a:cubicBezTo>
                <a:cubicBezTo>
                  <a:pt x="10924084" y="4325319"/>
                  <a:pt x="10922751" y="4326252"/>
                  <a:pt x="10921951" y="4327319"/>
                </a:cubicBezTo>
                <a:cubicBezTo>
                  <a:pt x="10921151" y="4328385"/>
                  <a:pt x="10920751" y="4329585"/>
                  <a:pt x="10920751" y="4330919"/>
                </a:cubicBezTo>
                <a:lnTo>
                  <a:pt x="10920751" y="4452311"/>
                </a:lnTo>
                <a:cubicBezTo>
                  <a:pt x="10920751" y="4461511"/>
                  <a:pt x="10920851" y="4471177"/>
                  <a:pt x="10921051" y="4481309"/>
                </a:cubicBezTo>
                <a:cubicBezTo>
                  <a:pt x="10921251" y="4491442"/>
                  <a:pt x="10921551" y="4501175"/>
                  <a:pt x="10921951" y="4510508"/>
                </a:cubicBezTo>
                <a:lnTo>
                  <a:pt x="10921751" y="4510508"/>
                </a:lnTo>
                <a:cubicBezTo>
                  <a:pt x="10919351" y="4505175"/>
                  <a:pt x="10916885" y="4499842"/>
                  <a:pt x="10914351" y="4494509"/>
                </a:cubicBezTo>
                <a:cubicBezTo>
                  <a:pt x="10911819" y="4489176"/>
                  <a:pt x="10909219" y="4483743"/>
                  <a:pt x="10906552" y="4478210"/>
                </a:cubicBezTo>
                <a:cubicBezTo>
                  <a:pt x="10903886" y="4472677"/>
                  <a:pt x="10901120" y="4467144"/>
                  <a:pt x="10898252" y="4461611"/>
                </a:cubicBezTo>
                <a:cubicBezTo>
                  <a:pt x="10895386" y="4456078"/>
                  <a:pt x="10892486" y="4450445"/>
                  <a:pt x="10889553" y="4444712"/>
                </a:cubicBezTo>
                <a:lnTo>
                  <a:pt x="10839156" y="4350117"/>
                </a:lnTo>
                <a:cubicBezTo>
                  <a:pt x="10836623" y="4344918"/>
                  <a:pt x="10834156" y="4340551"/>
                  <a:pt x="10831756" y="4337018"/>
                </a:cubicBezTo>
                <a:cubicBezTo>
                  <a:pt x="10829356" y="4333485"/>
                  <a:pt x="10826790" y="4330719"/>
                  <a:pt x="10824057" y="4328719"/>
                </a:cubicBezTo>
                <a:cubicBezTo>
                  <a:pt x="10821324" y="4326719"/>
                  <a:pt x="10818225" y="4325286"/>
                  <a:pt x="10814757" y="4324419"/>
                </a:cubicBezTo>
                <a:cubicBezTo>
                  <a:pt x="10811291" y="4323552"/>
                  <a:pt x="10807025" y="4323119"/>
                  <a:pt x="10801958" y="4323119"/>
                </a:cubicBezTo>
                <a:lnTo>
                  <a:pt x="10773760" y="4323119"/>
                </a:lnTo>
                <a:cubicBezTo>
                  <a:pt x="10768428" y="4323119"/>
                  <a:pt x="10763928" y="4324686"/>
                  <a:pt x="10760261" y="4327819"/>
                </a:cubicBezTo>
                <a:cubicBezTo>
                  <a:pt x="10756595" y="4330952"/>
                  <a:pt x="10754761" y="4335652"/>
                  <a:pt x="10754761" y="4341918"/>
                </a:cubicBezTo>
                <a:lnTo>
                  <a:pt x="10754761" y="4574504"/>
                </a:lnTo>
                <a:cubicBezTo>
                  <a:pt x="10754761" y="4575837"/>
                  <a:pt x="10755095" y="4577037"/>
                  <a:pt x="10755761" y="4578103"/>
                </a:cubicBezTo>
                <a:cubicBezTo>
                  <a:pt x="10756428" y="4579170"/>
                  <a:pt x="10757628" y="4580070"/>
                  <a:pt x="10759361" y="4580803"/>
                </a:cubicBezTo>
                <a:cubicBezTo>
                  <a:pt x="10761094" y="4581537"/>
                  <a:pt x="10763494" y="4582103"/>
                  <a:pt x="10766560" y="4582503"/>
                </a:cubicBezTo>
                <a:cubicBezTo>
                  <a:pt x="10769628" y="4582903"/>
                  <a:pt x="10773494" y="4583103"/>
                  <a:pt x="10778160" y="4583103"/>
                </a:cubicBezTo>
                <a:cubicBezTo>
                  <a:pt x="10782959" y="4583103"/>
                  <a:pt x="10786893" y="4582903"/>
                  <a:pt x="10789959" y="4582503"/>
                </a:cubicBezTo>
                <a:cubicBezTo>
                  <a:pt x="10793026" y="4582103"/>
                  <a:pt x="10795459" y="4581537"/>
                  <a:pt x="10797258" y="4580803"/>
                </a:cubicBezTo>
                <a:cubicBezTo>
                  <a:pt x="10799058" y="4580070"/>
                  <a:pt x="10800326" y="4579170"/>
                  <a:pt x="10801058" y="4578103"/>
                </a:cubicBezTo>
                <a:cubicBezTo>
                  <a:pt x="10801792" y="4577037"/>
                  <a:pt x="10802158" y="4575837"/>
                  <a:pt x="10802158" y="4574504"/>
                </a:cubicBezTo>
                <a:lnTo>
                  <a:pt x="10802158" y="4439112"/>
                </a:lnTo>
                <a:cubicBezTo>
                  <a:pt x="10802158" y="4428979"/>
                  <a:pt x="10802026" y="4419147"/>
                  <a:pt x="10801758" y="4409614"/>
                </a:cubicBezTo>
                <a:cubicBezTo>
                  <a:pt x="10801492" y="4400081"/>
                  <a:pt x="10801092" y="4390515"/>
                  <a:pt x="10800558" y="4380915"/>
                </a:cubicBezTo>
                <a:lnTo>
                  <a:pt x="10800958" y="4380915"/>
                </a:lnTo>
                <a:cubicBezTo>
                  <a:pt x="10804025" y="4388782"/>
                  <a:pt x="10807492" y="4396881"/>
                  <a:pt x="10811358" y="4405214"/>
                </a:cubicBezTo>
                <a:cubicBezTo>
                  <a:pt x="10815225" y="4413547"/>
                  <a:pt x="10819025" y="4421313"/>
                  <a:pt x="10822757" y="4428513"/>
                </a:cubicBezTo>
                <a:lnTo>
                  <a:pt x="10887153" y="4549505"/>
                </a:lnTo>
                <a:cubicBezTo>
                  <a:pt x="10890486" y="4556171"/>
                  <a:pt x="10893486" y="4561604"/>
                  <a:pt x="10896152" y="4565804"/>
                </a:cubicBezTo>
                <a:cubicBezTo>
                  <a:pt x="10898820" y="4570004"/>
                  <a:pt x="10901586" y="4573337"/>
                  <a:pt x="10904452" y="4575804"/>
                </a:cubicBezTo>
                <a:cubicBezTo>
                  <a:pt x="10907319" y="4578270"/>
                  <a:pt x="10910452" y="4579970"/>
                  <a:pt x="10913851" y="4580903"/>
                </a:cubicBezTo>
                <a:cubicBezTo>
                  <a:pt x="10917251" y="4581837"/>
                  <a:pt x="10921285" y="4582303"/>
                  <a:pt x="10925951" y="4582303"/>
                </a:cubicBezTo>
                <a:lnTo>
                  <a:pt x="10948349" y="4582303"/>
                </a:lnTo>
                <a:cubicBezTo>
                  <a:pt x="10950883" y="4582303"/>
                  <a:pt x="10953383" y="4581937"/>
                  <a:pt x="10955849" y="4581203"/>
                </a:cubicBezTo>
                <a:cubicBezTo>
                  <a:pt x="10958316" y="4580470"/>
                  <a:pt x="10960448" y="4579303"/>
                  <a:pt x="10962248" y="4577703"/>
                </a:cubicBezTo>
                <a:cubicBezTo>
                  <a:pt x="10964048" y="4576104"/>
                  <a:pt x="10965482" y="4574104"/>
                  <a:pt x="10966548" y="4571704"/>
                </a:cubicBezTo>
                <a:cubicBezTo>
                  <a:pt x="10967615" y="4569304"/>
                  <a:pt x="10968148" y="4566571"/>
                  <a:pt x="10968148" y="4563504"/>
                </a:cubicBezTo>
                <a:lnTo>
                  <a:pt x="10968148" y="4330919"/>
                </a:lnTo>
                <a:cubicBezTo>
                  <a:pt x="10968148" y="4329585"/>
                  <a:pt x="10967815" y="4328385"/>
                  <a:pt x="10967148" y="4327319"/>
                </a:cubicBezTo>
                <a:cubicBezTo>
                  <a:pt x="10966482" y="4326252"/>
                  <a:pt x="10965316" y="4325319"/>
                  <a:pt x="10963648" y="4324519"/>
                </a:cubicBezTo>
                <a:cubicBezTo>
                  <a:pt x="10961982" y="4323719"/>
                  <a:pt x="10959616" y="4323152"/>
                  <a:pt x="10956549" y="4322819"/>
                </a:cubicBezTo>
                <a:cubicBezTo>
                  <a:pt x="10953483" y="4322486"/>
                  <a:pt x="10949683" y="4322319"/>
                  <a:pt x="10945149" y="4322319"/>
                </a:cubicBezTo>
                <a:close/>
                <a:moveTo>
                  <a:pt x="7801900" y="4322319"/>
                </a:moveTo>
                <a:cubicBezTo>
                  <a:pt x="7797100" y="4322319"/>
                  <a:pt x="7793167" y="4322486"/>
                  <a:pt x="7790100" y="4322819"/>
                </a:cubicBezTo>
                <a:cubicBezTo>
                  <a:pt x="7787034" y="4323152"/>
                  <a:pt x="7784568" y="4323719"/>
                  <a:pt x="7782701" y="4324519"/>
                </a:cubicBezTo>
                <a:cubicBezTo>
                  <a:pt x="7780835" y="4325319"/>
                  <a:pt x="7779501" y="4326252"/>
                  <a:pt x="7778701" y="4327319"/>
                </a:cubicBezTo>
                <a:cubicBezTo>
                  <a:pt x="7777901" y="4328385"/>
                  <a:pt x="7777501" y="4329585"/>
                  <a:pt x="7777501" y="4330919"/>
                </a:cubicBezTo>
                <a:lnTo>
                  <a:pt x="7777501" y="4452311"/>
                </a:lnTo>
                <a:cubicBezTo>
                  <a:pt x="7777501" y="4461511"/>
                  <a:pt x="7777601" y="4471177"/>
                  <a:pt x="7777801" y="4481309"/>
                </a:cubicBezTo>
                <a:cubicBezTo>
                  <a:pt x="7778001" y="4491442"/>
                  <a:pt x="7778301" y="4501175"/>
                  <a:pt x="7778701" y="4510508"/>
                </a:cubicBezTo>
                <a:lnTo>
                  <a:pt x="7778501" y="4510508"/>
                </a:lnTo>
                <a:cubicBezTo>
                  <a:pt x="7776101" y="4505175"/>
                  <a:pt x="7773635" y="4499842"/>
                  <a:pt x="7771102" y="4494509"/>
                </a:cubicBezTo>
                <a:cubicBezTo>
                  <a:pt x="7768569" y="4489176"/>
                  <a:pt x="7765969" y="4483743"/>
                  <a:pt x="7763302" y="4478210"/>
                </a:cubicBezTo>
                <a:cubicBezTo>
                  <a:pt x="7760636" y="4472677"/>
                  <a:pt x="7757869" y="4467144"/>
                  <a:pt x="7755003" y="4461611"/>
                </a:cubicBezTo>
                <a:cubicBezTo>
                  <a:pt x="7752136" y="4456078"/>
                  <a:pt x="7749237" y="4450445"/>
                  <a:pt x="7746303" y="4444712"/>
                </a:cubicBezTo>
                <a:lnTo>
                  <a:pt x="7695906" y="4350117"/>
                </a:lnTo>
                <a:cubicBezTo>
                  <a:pt x="7693373" y="4344918"/>
                  <a:pt x="7690906" y="4340551"/>
                  <a:pt x="7688507" y="4337018"/>
                </a:cubicBezTo>
                <a:cubicBezTo>
                  <a:pt x="7686107" y="4333485"/>
                  <a:pt x="7683541" y="4330719"/>
                  <a:pt x="7680807" y="4328719"/>
                </a:cubicBezTo>
                <a:cubicBezTo>
                  <a:pt x="7678074" y="4326719"/>
                  <a:pt x="7674974" y="4325286"/>
                  <a:pt x="7671508" y="4324419"/>
                </a:cubicBezTo>
                <a:cubicBezTo>
                  <a:pt x="7668042" y="4323552"/>
                  <a:pt x="7663775" y="4323119"/>
                  <a:pt x="7658708" y="4323119"/>
                </a:cubicBezTo>
                <a:lnTo>
                  <a:pt x="7630510" y="4323119"/>
                </a:lnTo>
                <a:cubicBezTo>
                  <a:pt x="7625177" y="4323119"/>
                  <a:pt x="7620678" y="4324686"/>
                  <a:pt x="7617011" y="4327819"/>
                </a:cubicBezTo>
                <a:cubicBezTo>
                  <a:pt x="7613345" y="4330952"/>
                  <a:pt x="7611511" y="4335652"/>
                  <a:pt x="7611511" y="4341918"/>
                </a:cubicBezTo>
                <a:lnTo>
                  <a:pt x="7611511" y="4574504"/>
                </a:lnTo>
                <a:cubicBezTo>
                  <a:pt x="7611511" y="4575837"/>
                  <a:pt x="7611845" y="4577037"/>
                  <a:pt x="7612511" y="4578103"/>
                </a:cubicBezTo>
                <a:cubicBezTo>
                  <a:pt x="7613178" y="4579170"/>
                  <a:pt x="7614378" y="4580070"/>
                  <a:pt x="7616111" y="4580803"/>
                </a:cubicBezTo>
                <a:cubicBezTo>
                  <a:pt x="7617845" y="4581537"/>
                  <a:pt x="7620244" y="4582103"/>
                  <a:pt x="7623311" y="4582503"/>
                </a:cubicBezTo>
                <a:cubicBezTo>
                  <a:pt x="7626377" y="4582903"/>
                  <a:pt x="7630244" y="4583103"/>
                  <a:pt x="7634910" y="4583103"/>
                </a:cubicBezTo>
                <a:cubicBezTo>
                  <a:pt x="7639710" y="4583103"/>
                  <a:pt x="7643643" y="4582903"/>
                  <a:pt x="7646709" y="4582503"/>
                </a:cubicBezTo>
                <a:cubicBezTo>
                  <a:pt x="7649776" y="4582103"/>
                  <a:pt x="7652209" y="4581537"/>
                  <a:pt x="7654009" y="4580803"/>
                </a:cubicBezTo>
                <a:cubicBezTo>
                  <a:pt x="7655809" y="4580070"/>
                  <a:pt x="7657075" y="4579170"/>
                  <a:pt x="7657808" y="4578103"/>
                </a:cubicBezTo>
                <a:cubicBezTo>
                  <a:pt x="7658542" y="4577037"/>
                  <a:pt x="7658908" y="4575837"/>
                  <a:pt x="7658908" y="4574504"/>
                </a:cubicBezTo>
                <a:lnTo>
                  <a:pt x="7658908" y="4439112"/>
                </a:lnTo>
                <a:cubicBezTo>
                  <a:pt x="7658908" y="4428979"/>
                  <a:pt x="7658775" y="4419147"/>
                  <a:pt x="7658508" y="4409614"/>
                </a:cubicBezTo>
                <a:cubicBezTo>
                  <a:pt x="7658242" y="4400081"/>
                  <a:pt x="7657842" y="4390515"/>
                  <a:pt x="7657309" y="4380915"/>
                </a:cubicBezTo>
                <a:lnTo>
                  <a:pt x="7657708" y="4380915"/>
                </a:lnTo>
                <a:cubicBezTo>
                  <a:pt x="7660775" y="4388782"/>
                  <a:pt x="7664242" y="4396881"/>
                  <a:pt x="7668108" y="4405214"/>
                </a:cubicBezTo>
                <a:cubicBezTo>
                  <a:pt x="7671974" y="4413547"/>
                  <a:pt x="7675774" y="4421313"/>
                  <a:pt x="7679507" y="4428513"/>
                </a:cubicBezTo>
                <a:lnTo>
                  <a:pt x="7743903" y="4549505"/>
                </a:lnTo>
                <a:cubicBezTo>
                  <a:pt x="7747237" y="4556171"/>
                  <a:pt x="7750237" y="4561604"/>
                  <a:pt x="7752903" y="4565804"/>
                </a:cubicBezTo>
                <a:cubicBezTo>
                  <a:pt x="7755569" y="4570004"/>
                  <a:pt x="7758336" y="4573337"/>
                  <a:pt x="7761202" y="4575804"/>
                </a:cubicBezTo>
                <a:cubicBezTo>
                  <a:pt x="7764069" y="4578270"/>
                  <a:pt x="7767202" y="4579970"/>
                  <a:pt x="7770602" y="4580903"/>
                </a:cubicBezTo>
                <a:cubicBezTo>
                  <a:pt x="7774001" y="4581837"/>
                  <a:pt x="7778035" y="4582303"/>
                  <a:pt x="7782701" y="4582303"/>
                </a:cubicBezTo>
                <a:lnTo>
                  <a:pt x="7805099" y="4582303"/>
                </a:lnTo>
                <a:cubicBezTo>
                  <a:pt x="7807633" y="4582303"/>
                  <a:pt x="7810133" y="4581937"/>
                  <a:pt x="7812599" y="4581203"/>
                </a:cubicBezTo>
                <a:cubicBezTo>
                  <a:pt x="7815066" y="4580470"/>
                  <a:pt x="7817199" y="4579303"/>
                  <a:pt x="7818999" y="4577703"/>
                </a:cubicBezTo>
                <a:cubicBezTo>
                  <a:pt x="7820799" y="4576104"/>
                  <a:pt x="7822232" y="4574104"/>
                  <a:pt x="7823298" y="4571704"/>
                </a:cubicBezTo>
                <a:cubicBezTo>
                  <a:pt x="7824365" y="4569304"/>
                  <a:pt x="7824898" y="4566571"/>
                  <a:pt x="7824898" y="4563504"/>
                </a:cubicBezTo>
                <a:lnTo>
                  <a:pt x="7824898" y="4330919"/>
                </a:lnTo>
                <a:cubicBezTo>
                  <a:pt x="7824898" y="4329585"/>
                  <a:pt x="7824565" y="4328385"/>
                  <a:pt x="7823898" y="4327319"/>
                </a:cubicBezTo>
                <a:cubicBezTo>
                  <a:pt x="7823232" y="4326252"/>
                  <a:pt x="7822065" y="4325319"/>
                  <a:pt x="7820399" y="4324519"/>
                </a:cubicBezTo>
                <a:cubicBezTo>
                  <a:pt x="7818732" y="4323719"/>
                  <a:pt x="7816366" y="4323152"/>
                  <a:pt x="7813299" y="4322819"/>
                </a:cubicBezTo>
                <a:cubicBezTo>
                  <a:pt x="7810233" y="4322486"/>
                  <a:pt x="7806433" y="4322319"/>
                  <a:pt x="7801900" y="4322319"/>
                </a:cubicBezTo>
                <a:close/>
                <a:moveTo>
                  <a:pt x="9761984" y="4321919"/>
                </a:moveTo>
                <a:cubicBezTo>
                  <a:pt x="9756918" y="4321919"/>
                  <a:pt x="9752719" y="4322119"/>
                  <a:pt x="9749385" y="4322519"/>
                </a:cubicBezTo>
                <a:cubicBezTo>
                  <a:pt x="9746053" y="4322919"/>
                  <a:pt x="9743353" y="4323452"/>
                  <a:pt x="9741286" y="4324119"/>
                </a:cubicBezTo>
                <a:cubicBezTo>
                  <a:pt x="9739220" y="4324786"/>
                  <a:pt x="9737753" y="4325652"/>
                  <a:pt x="9736886" y="4326719"/>
                </a:cubicBezTo>
                <a:cubicBezTo>
                  <a:pt x="9736020" y="4327785"/>
                  <a:pt x="9735586" y="4328985"/>
                  <a:pt x="9735586" y="4330319"/>
                </a:cubicBezTo>
                <a:lnTo>
                  <a:pt x="9735586" y="4574704"/>
                </a:lnTo>
                <a:cubicBezTo>
                  <a:pt x="9735586" y="4576037"/>
                  <a:pt x="9736020" y="4577237"/>
                  <a:pt x="9736886" y="4578303"/>
                </a:cubicBezTo>
                <a:cubicBezTo>
                  <a:pt x="9737753" y="4579370"/>
                  <a:pt x="9739186" y="4580237"/>
                  <a:pt x="9741186" y="4580903"/>
                </a:cubicBezTo>
                <a:cubicBezTo>
                  <a:pt x="9743186" y="4581570"/>
                  <a:pt x="9745885" y="4582103"/>
                  <a:pt x="9749285" y="4582503"/>
                </a:cubicBezTo>
                <a:cubicBezTo>
                  <a:pt x="9752685" y="4582903"/>
                  <a:pt x="9756918" y="4583103"/>
                  <a:pt x="9761984" y="4583103"/>
                </a:cubicBezTo>
                <a:cubicBezTo>
                  <a:pt x="9767184" y="4583103"/>
                  <a:pt x="9771451" y="4582903"/>
                  <a:pt x="9774784" y="4582503"/>
                </a:cubicBezTo>
                <a:cubicBezTo>
                  <a:pt x="9778117" y="4582103"/>
                  <a:pt x="9780783" y="4581570"/>
                  <a:pt x="9782783" y="4580903"/>
                </a:cubicBezTo>
                <a:cubicBezTo>
                  <a:pt x="9784783" y="4580237"/>
                  <a:pt x="9786217" y="4579370"/>
                  <a:pt x="9787083" y="4578303"/>
                </a:cubicBezTo>
                <a:cubicBezTo>
                  <a:pt x="9787950" y="4577237"/>
                  <a:pt x="9788383" y="4576037"/>
                  <a:pt x="9788383" y="4574704"/>
                </a:cubicBezTo>
                <a:lnTo>
                  <a:pt x="9788383" y="4330319"/>
                </a:lnTo>
                <a:cubicBezTo>
                  <a:pt x="9788383" y="4328985"/>
                  <a:pt x="9787950" y="4327785"/>
                  <a:pt x="9787083" y="4326719"/>
                </a:cubicBezTo>
                <a:cubicBezTo>
                  <a:pt x="9786217" y="4325652"/>
                  <a:pt x="9784783" y="4324786"/>
                  <a:pt x="9782783" y="4324119"/>
                </a:cubicBezTo>
                <a:cubicBezTo>
                  <a:pt x="9780783" y="4323452"/>
                  <a:pt x="9778117" y="4322919"/>
                  <a:pt x="9774784" y="4322519"/>
                </a:cubicBezTo>
                <a:cubicBezTo>
                  <a:pt x="9771451" y="4322119"/>
                  <a:pt x="9767184" y="4321919"/>
                  <a:pt x="9761984" y="4321919"/>
                </a:cubicBezTo>
                <a:close/>
                <a:moveTo>
                  <a:pt x="8781630" y="4321919"/>
                </a:moveTo>
                <a:cubicBezTo>
                  <a:pt x="8774831" y="4321919"/>
                  <a:pt x="8769365" y="4322019"/>
                  <a:pt x="8765231" y="4322219"/>
                </a:cubicBezTo>
                <a:cubicBezTo>
                  <a:pt x="8761098" y="4322419"/>
                  <a:pt x="8757865" y="4322886"/>
                  <a:pt x="8755532" y="4323619"/>
                </a:cubicBezTo>
                <a:cubicBezTo>
                  <a:pt x="8753199" y="4324352"/>
                  <a:pt x="8751499" y="4325419"/>
                  <a:pt x="8750432" y="4326819"/>
                </a:cubicBezTo>
                <a:cubicBezTo>
                  <a:pt x="8749366" y="4328219"/>
                  <a:pt x="8748432" y="4330052"/>
                  <a:pt x="8747632" y="4332318"/>
                </a:cubicBezTo>
                <a:lnTo>
                  <a:pt x="8667837" y="4561904"/>
                </a:lnTo>
                <a:cubicBezTo>
                  <a:pt x="8666237" y="4566571"/>
                  <a:pt x="8665237" y="4570304"/>
                  <a:pt x="8664837" y="4573104"/>
                </a:cubicBezTo>
                <a:cubicBezTo>
                  <a:pt x="8664437" y="4575904"/>
                  <a:pt x="8664904" y="4578070"/>
                  <a:pt x="8666237" y="4579603"/>
                </a:cubicBezTo>
                <a:cubicBezTo>
                  <a:pt x="8667571" y="4581137"/>
                  <a:pt x="8669971" y="4582103"/>
                  <a:pt x="8673437" y="4582503"/>
                </a:cubicBezTo>
                <a:cubicBezTo>
                  <a:pt x="8676904" y="4582903"/>
                  <a:pt x="8681703" y="4583103"/>
                  <a:pt x="8687836" y="4583103"/>
                </a:cubicBezTo>
                <a:cubicBezTo>
                  <a:pt x="8693569" y="4583103"/>
                  <a:pt x="8698202" y="4582970"/>
                  <a:pt x="8701735" y="4582703"/>
                </a:cubicBezTo>
                <a:cubicBezTo>
                  <a:pt x="8705269" y="4582437"/>
                  <a:pt x="8708002" y="4581937"/>
                  <a:pt x="8709935" y="4581203"/>
                </a:cubicBezTo>
                <a:cubicBezTo>
                  <a:pt x="8711868" y="4580470"/>
                  <a:pt x="8713268" y="4579470"/>
                  <a:pt x="8714134" y="4578203"/>
                </a:cubicBezTo>
                <a:cubicBezTo>
                  <a:pt x="8715001" y="4576937"/>
                  <a:pt x="8715701" y="4575370"/>
                  <a:pt x="8716234" y="4573504"/>
                </a:cubicBezTo>
                <a:lnTo>
                  <a:pt x="8732633" y="4522907"/>
                </a:lnTo>
                <a:lnTo>
                  <a:pt x="8829827" y="4522907"/>
                </a:lnTo>
                <a:lnTo>
                  <a:pt x="8847226" y="4574904"/>
                </a:lnTo>
                <a:cubicBezTo>
                  <a:pt x="8847760" y="4576637"/>
                  <a:pt x="8848426" y="4578037"/>
                  <a:pt x="8849226" y="4579103"/>
                </a:cubicBezTo>
                <a:cubicBezTo>
                  <a:pt x="8850026" y="4580170"/>
                  <a:pt x="8851426" y="4581003"/>
                  <a:pt x="8853426" y="4581603"/>
                </a:cubicBezTo>
                <a:cubicBezTo>
                  <a:pt x="8855426" y="4582203"/>
                  <a:pt x="8858326" y="4582603"/>
                  <a:pt x="8862125" y="4582803"/>
                </a:cubicBezTo>
                <a:cubicBezTo>
                  <a:pt x="8865925" y="4583003"/>
                  <a:pt x="8871225" y="4583103"/>
                  <a:pt x="8878024" y="4583103"/>
                </a:cubicBezTo>
                <a:cubicBezTo>
                  <a:pt x="8884558" y="4583103"/>
                  <a:pt x="8889691" y="4582937"/>
                  <a:pt x="8893423" y="4582603"/>
                </a:cubicBezTo>
                <a:cubicBezTo>
                  <a:pt x="8897157" y="4582270"/>
                  <a:pt x="8899757" y="4581403"/>
                  <a:pt x="8901223" y="4580003"/>
                </a:cubicBezTo>
                <a:cubicBezTo>
                  <a:pt x="8902690" y="4578603"/>
                  <a:pt x="8903223" y="4576504"/>
                  <a:pt x="8902823" y="4573704"/>
                </a:cubicBezTo>
                <a:cubicBezTo>
                  <a:pt x="8902423" y="4570904"/>
                  <a:pt x="8901423" y="4567104"/>
                  <a:pt x="8899823" y="4562304"/>
                </a:cubicBezTo>
                <a:lnTo>
                  <a:pt x="8819828" y="4332918"/>
                </a:lnTo>
                <a:cubicBezTo>
                  <a:pt x="8819028" y="4330385"/>
                  <a:pt x="8818062" y="4328385"/>
                  <a:pt x="8816928" y="4326919"/>
                </a:cubicBezTo>
                <a:cubicBezTo>
                  <a:pt x="8815795" y="4325452"/>
                  <a:pt x="8813928" y="4324352"/>
                  <a:pt x="8811329" y="4323619"/>
                </a:cubicBezTo>
                <a:cubicBezTo>
                  <a:pt x="8808729" y="4322886"/>
                  <a:pt x="8805096" y="4322419"/>
                  <a:pt x="8800429" y="4322219"/>
                </a:cubicBezTo>
                <a:cubicBezTo>
                  <a:pt x="8795763" y="4322019"/>
                  <a:pt x="8789497" y="4321919"/>
                  <a:pt x="8781630" y="4321919"/>
                </a:cubicBezTo>
                <a:close/>
                <a:moveTo>
                  <a:pt x="3465760" y="4321919"/>
                </a:moveTo>
                <a:cubicBezTo>
                  <a:pt x="3460561" y="4321919"/>
                  <a:pt x="3456295" y="4322119"/>
                  <a:pt x="3452961" y="4322519"/>
                </a:cubicBezTo>
                <a:cubicBezTo>
                  <a:pt x="3449628" y="4322919"/>
                  <a:pt x="3446928" y="4323452"/>
                  <a:pt x="3444862" y="4324119"/>
                </a:cubicBezTo>
                <a:cubicBezTo>
                  <a:pt x="3442795" y="4324786"/>
                  <a:pt x="3441362" y="4325652"/>
                  <a:pt x="3440562" y="4326719"/>
                </a:cubicBezTo>
                <a:cubicBezTo>
                  <a:pt x="3439762" y="4327785"/>
                  <a:pt x="3439362" y="4328985"/>
                  <a:pt x="3439362" y="4330319"/>
                </a:cubicBezTo>
                <a:lnTo>
                  <a:pt x="3439362" y="4487709"/>
                </a:lnTo>
                <a:cubicBezTo>
                  <a:pt x="3439362" y="4504241"/>
                  <a:pt x="3441729" y="4518674"/>
                  <a:pt x="3446461" y="4531006"/>
                </a:cubicBezTo>
                <a:cubicBezTo>
                  <a:pt x="3451195" y="4543339"/>
                  <a:pt x="3458028" y="4553638"/>
                  <a:pt x="3466960" y="4561904"/>
                </a:cubicBezTo>
                <a:cubicBezTo>
                  <a:pt x="3475893" y="4570171"/>
                  <a:pt x="3486825" y="4576337"/>
                  <a:pt x="3499758" y="4580403"/>
                </a:cubicBezTo>
                <a:cubicBezTo>
                  <a:pt x="3512691" y="4584470"/>
                  <a:pt x="3527290" y="4586503"/>
                  <a:pt x="3543555" y="4586503"/>
                </a:cubicBezTo>
                <a:cubicBezTo>
                  <a:pt x="3560888" y="4586503"/>
                  <a:pt x="3576220" y="4584236"/>
                  <a:pt x="3589553" y="4579703"/>
                </a:cubicBezTo>
                <a:cubicBezTo>
                  <a:pt x="3602885" y="4575170"/>
                  <a:pt x="3614085" y="4568571"/>
                  <a:pt x="3623151" y="4559905"/>
                </a:cubicBezTo>
                <a:cubicBezTo>
                  <a:pt x="3632217" y="4551238"/>
                  <a:pt x="3639083" y="4540639"/>
                  <a:pt x="3643749" y="4528107"/>
                </a:cubicBezTo>
                <a:cubicBezTo>
                  <a:pt x="3648416" y="4515574"/>
                  <a:pt x="3650749" y="4501375"/>
                  <a:pt x="3650749" y="4485509"/>
                </a:cubicBezTo>
                <a:lnTo>
                  <a:pt x="3650749" y="4330319"/>
                </a:lnTo>
                <a:cubicBezTo>
                  <a:pt x="3650749" y="4328985"/>
                  <a:pt x="3650349" y="4327785"/>
                  <a:pt x="3649549" y="4326719"/>
                </a:cubicBezTo>
                <a:cubicBezTo>
                  <a:pt x="3648749" y="4325652"/>
                  <a:pt x="3647350" y="4324786"/>
                  <a:pt x="3645349" y="4324119"/>
                </a:cubicBezTo>
                <a:cubicBezTo>
                  <a:pt x="3643349" y="4323452"/>
                  <a:pt x="3640716" y="4322919"/>
                  <a:pt x="3637450" y="4322519"/>
                </a:cubicBezTo>
                <a:cubicBezTo>
                  <a:pt x="3634183" y="4322119"/>
                  <a:pt x="3630017" y="4321919"/>
                  <a:pt x="3624951" y="4321919"/>
                </a:cubicBezTo>
                <a:cubicBezTo>
                  <a:pt x="3619884" y="4321919"/>
                  <a:pt x="3615651" y="4322119"/>
                  <a:pt x="3612251" y="4322519"/>
                </a:cubicBezTo>
                <a:cubicBezTo>
                  <a:pt x="3608851" y="4322919"/>
                  <a:pt x="3606152" y="4323452"/>
                  <a:pt x="3604152" y="4324119"/>
                </a:cubicBezTo>
                <a:cubicBezTo>
                  <a:pt x="3602152" y="4324786"/>
                  <a:pt x="3600752" y="4325652"/>
                  <a:pt x="3599952" y="4326719"/>
                </a:cubicBezTo>
                <a:cubicBezTo>
                  <a:pt x="3599152" y="4327785"/>
                  <a:pt x="3598752" y="4328985"/>
                  <a:pt x="3598752" y="4330319"/>
                </a:cubicBezTo>
                <a:lnTo>
                  <a:pt x="3598752" y="4486109"/>
                </a:lnTo>
                <a:cubicBezTo>
                  <a:pt x="3598752" y="4495175"/>
                  <a:pt x="3597518" y="4503275"/>
                  <a:pt x="3595053" y="4510408"/>
                </a:cubicBezTo>
                <a:cubicBezTo>
                  <a:pt x="3592586" y="4517540"/>
                  <a:pt x="3589087" y="4523540"/>
                  <a:pt x="3584553" y="4528406"/>
                </a:cubicBezTo>
                <a:cubicBezTo>
                  <a:pt x="3580020" y="4533273"/>
                  <a:pt x="3574487" y="4536973"/>
                  <a:pt x="3567954" y="4539506"/>
                </a:cubicBezTo>
                <a:cubicBezTo>
                  <a:pt x="3561421" y="4542039"/>
                  <a:pt x="3554021" y="4543306"/>
                  <a:pt x="3545755" y="4543306"/>
                </a:cubicBezTo>
                <a:cubicBezTo>
                  <a:pt x="3537623" y="4543306"/>
                  <a:pt x="3530256" y="4542072"/>
                  <a:pt x="3523657" y="4539606"/>
                </a:cubicBezTo>
                <a:cubicBezTo>
                  <a:pt x="3517057" y="4537139"/>
                  <a:pt x="3511391" y="4533440"/>
                  <a:pt x="3506658" y="4528506"/>
                </a:cubicBezTo>
                <a:cubicBezTo>
                  <a:pt x="3501924" y="4523573"/>
                  <a:pt x="3498292" y="4517340"/>
                  <a:pt x="3495758" y="4509808"/>
                </a:cubicBezTo>
                <a:cubicBezTo>
                  <a:pt x="3493225" y="4502275"/>
                  <a:pt x="3491959" y="4493375"/>
                  <a:pt x="3491959" y="4483109"/>
                </a:cubicBezTo>
                <a:lnTo>
                  <a:pt x="3491959" y="4330319"/>
                </a:lnTo>
                <a:cubicBezTo>
                  <a:pt x="3491959" y="4328985"/>
                  <a:pt x="3491525" y="4327785"/>
                  <a:pt x="3490659" y="4326719"/>
                </a:cubicBezTo>
                <a:cubicBezTo>
                  <a:pt x="3489792" y="4325652"/>
                  <a:pt x="3488359" y="4324786"/>
                  <a:pt x="3486359" y="4324119"/>
                </a:cubicBezTo>
                <a:cubicBezTo>
                  <a:pt x="3484359" y="4323452"/>
                  <a:pt x="3481693" y="4322919"/>
                  <a:pt x="3478360" y="4322519"/>
                </a:cubicBezTo>
                <a:cubicBezTo>
                  <a:pt x="3475026" y="4322119"/>
                  <a:pt x="3470827" y="4321919"/>
                  <a:pt x="3465760" y="4321919"/>
                </a:cubicBezTo>
                <a:close/>
                <a:moveTo>
                  <a:pt x="10277004" y="4318519"/>
                </a:moveTo>
                <a:cubicBezTo>
                  <a:pt x="10256473" y="4318519"/>
                  <a:pt x="10238440" y="4321652"/>
                  <a:pt x="10222907" y="4327919"/>
                </a:cubicBezTo>
                <a:cubicBezTo>
                  <a:pt x="10207376" y="4334185"/>
                  <a:pt x="10194343" y="4343184"/>
                  <a:pt x="10183810" y="4354917"/>
                </a:cubicBezTo>
                <a:cubicBezTo>
                  <a:pt x="10173278" y="4366650"/>
                  <a:pt x="10165345" y="4380882"/>
                  <a:pt x="10160011" y="4397614"/>
                </a:cubicBezTo>
                <a:cubicBezTo>
                  <a:pt x="10154679" y="4414347"/>
                  <a:pt x="10152012" y="4433179"/>
                  <a:pt x="10152012" y="4454111"/>
                </a:cubicBezTo>
                <a:cubicBezTo>
                  <a:pt x="10152012" y="4476910"/>
                  <a:pt x="10154512" y="4496642"/>
                  <a:pt x="10159511" y="4513307"/>
                </a:cubicBezTo>
                <a:cubicBezTo>
                  <a:pt x="10164511" y="4529973"/>
                  <a:pt x="10172011" y="4543706"/>
                  <a:pt x="10182010" y="4554505"/>
                </a:cubicBezTo>
                <a:cubicBezTo>
                  <a:pt x="10192009" y="4565304"/>
                  <a:pt x="10204509" y="4573337"/>
                  <a:pt x="10219508" y="4578603"/>
                </a:cubicBezTo>
                <a:cubicBezTo>
                  <a:pt x="10234507" y="4583870"/>
                  <a:pt x="10252073" y="4586503"/>
                  <a:pt x="10272204" y="4586503"/>
                </a:cubicBezTo>
                <a:cubicBezTo>
                  <a:pt x="10292603" y="4586503"/>
                  <a:pt x="10310570" y="4583403"/>
                  <a:pt x="10326101" y="4577204"/>
                </a:cubicBezTo>
                <a:cubicBezTo>
                  <a:pt x="10341634" y="4571004"/>
                  <a:pt x="10354667" y="4562004"/>
                  <a:pt x="10365199" y="4550205"/>
                </a:cubicBezTo>
                <a:cubicBezTo>
                  <a:pt x="10375732" y="4538406"/>
                  <a:pt x="10383665" y="4524040"/>
                  <a:pt x="10388997" y="4507108"/>
                </a:cubicBezTo>
                <a:cubicBezTo>
                  <a:pt x="10394331" y="4490176"/>
                  <a:pt x="10396997" y="4470977"/>
                  <a:pt x="10396997" y="4449511"/>
                </a:cubicBezTo>
                <a:cubicBezTo>
                  <a:pt x="10396997" y="4427113"/>
                  <a:pt x="10394431" y="4407681"/>
                  <a:pt x="10389297" y="4391215"/>
                </a:cubicBezTo>
                <a:cubicBezTo>
                  <a:pt x="10384165" y="4374749"/>
                  <a:pt x="10376566" y="4361117"/>
                  <a:pt x="10366499" y="4350317"/>
                </a:cubicBezTo>
                <a:cubicBezTo>
                  <a:pt x="10356433" y="4339518"/>
                  <a:pt x="10343900" y="4331519"/>
                  <a:pt x="10328901" y="4326319"/>
                </a:cubicBezTo>
                <a:cubicBezTo>
                  <a:pt x="10313902" y="4321119"/>
                  <a:pt x="10296603" y="4318519"/>
                  <a:pt x="10277004" y="4318519"/>
                </a:cubicBezTo>
                <a:close/>
                <a:moveTo>
                  <a:pt x="6667932" y="4318519"/>
                </a:moveTo>
                <a:cubicBezTo>
                  <a:pt x="6656066" y="4318519"/>
                  <a:pt x="6644833" y="4320053"/>
                  <a:pt x="6634234" y="4323119"/>
                </a:cubicBezTo>
                <a:cubicBezTo>
                  <a:pt x="6623634" y="4326186"/>
                  <a:pt x="6614436" y="4330819"/>
                  <a:pt x="6606636" y="4337018"/>
                </a:cubicBezTo>
                <a:cubicBezTo>
                  <a:pt x="6598836" y="4343218"/>
                  <a:pt x="6592636" y="4351017"/>
                  <a:pt x="6588037" y="4360417"/>
                </a:cubicBezTo>
                <a:cubicBezTo>
                  <a:pt x="6583437" y="4369816"/>
                  <a:pt x="6581137" y="4380716"/>
                  <a:pt x="6581137" y="4393115"/>
                </a:cubicBezTo>
                <a:cubicBezTo>
                  <a:pt x="6581137" y="4403914"/>
                  <a:pt x="6582737" y="4413180"/>
                  <a:pt x="6585937" y="4420913"/>
                </a:cubicBezTo>
                <a:cubicBezTo>
                  <a:pt x="6589136" y="4428646"/>
                  <a:pt x="6593303" y="4435346"/>
                  <a:pt x="6598436" y="4441012"/>
                </a:cubicBezTo>
                <a:cubicBezTo>
                  <a:pt x="6603569" y="4446678"/>
                  <a:pt x="6609402" y="4451545"/>
                  <a:pt x="6615935" y="4455611"/>
                </a:cubicBezTo>
                <a:cubicBezTo>
                  <a:pt x="6622468" y="4459677"/>
                  <a:pt x="6629201" y="4463310"/>
                  <a:pt x="6636134" y="4466510"/>
                </a:cubicBezTo>
                <a:cubicBezTo>
                  <a:pt x="6643067" y="4469710"/>
                  <a:pt x="6649800" y="4472743"/>
                  <a:pt x="6656333" y="4475610"/>
                </a:cubicBezTo>
                <a:cubicBezTo>
                  <a:pt x="6662866" y="4478476"/>
                  <a:pt x="6668698" y="4481543"/>
                  <a:pt x="6673832" y="4484809"/>
                </a:cubicBezTo>
                <a:cubicBezTo>
                  <a:pt x="6678965" y="4488076"/>
                  <a:pt x="6683131" y="4491809"/>
                  <a:pt x="6686331" y="4496008"/>
                </a:cubicBezTo>
                <a:cubicBezTo>
                  <a:pt x="6689531" y="4500208"/>
                  <a:pt x="6691131" y="4505241"/>
                  <a:pt x="6691131" y="4511108"/>
                </a:cubicBezTo>
                <a:cubicBezTo>
                  <a:pt x="6691131" y="4516174"/>
                  <a:pt x="6690197" y="4520774"/>
                  <a:pt x="6688330" y="4524907"/>
                </a:cubicBezTo>
                <a:cubicBezTo>
                  <a:pt x="6686464" y="4529040"/>
                  <a:pt x="6683764" y="4532506"/>
                  <a:pt x="6680232" y="4535306"/>
                </a:cubicBezTo>
                <a:cubicBezTo>
                  <a:pt x="6676698" y="4538106"/>
                  <a:pt x="6672398" y="4540272"/>
                  <a:pt x="6667332" y="4541806"/>
                </a:cubicBezTo>
                <a:cubicBezTo>
                  <a:pt x="6662266" y="4543339"/>
                  <a:pt x="6656533" y="4544106"/>
                  <a:pt x="6650133" y="4544106"/>
                </a:cubicBezTo>
                <a:cubicBezTo>
                  <a:pt x="6640400" y="4544106"/>
                  <a:pt x="6631834" y="4543006"/>
                  <a:pt x="6624435" y="4540806"/>
                </a:cubicBezTo>
                <a:cubicBezTo>
                  <a:pt x="6617035" y="4538606"/>
                  <a:pt x="6610669" y="4536173"/>
                  <a:pt x="6605336" y="4533506"/>
                </a:cubicBezTo>
                <a:cubicBezTo>
                  <a:pt x="6600003" y="4530840"/>
                  <a:pt x="6595637" y="4528406"/>
                  <a:pt x="6592237" y="4526207"/>
                </a:cubicBezTo>
                <a:cubicBezTo>
                  <a:pt x="6588837" y="4524007"/>
                  <a:pt x="6586204" y="4522907"/>
                  <a:pt x="6584337" y="4522907"/>
                </a:cubicBezTo>
                <a:cubicBezTo>
                  <a:pt x="6583004" y="4522907"/>
                  <a:pt x="6581838" y="4523273"/>
                  <a:pt x="6580838" y="4524007"/>
                </a:cubicBezTo>
                <a:cubicBezTo>
                  <a:pt x="6579838" y="4524740"/>
                  <a:pt x="6579038" y="4525973"/>
                  <a:pt x="6578438" y="4527707"/>
                </a:cubicBezTo>
                <a:cubicBezTo>
                  <a:pt x="6577837" y="4529440"/>
                  <a:pt x="6577404" y="4531706"/>
                  <a:pt x="6577138" y="4534506"/>
                </a:cubicBezTo>
                <a:cubicBezTo>
                  <a:pt x="6576871" y="4537306"/>
                  <a:pt x="6576737" y="4540772"/>
                  <a:pt x="6576737" y="4544905"/>
                </a:cubicBezTo>
                <a:cubicBezTo>
                  <a:pt x="6576737" y="4551038"/>
                  <a:pt x="6577104" y="4555738"/>
                  <a:pt x="6577837" y="4559005"/>
                </a:cubicBezTo>
                <a:cubicBezTo>
                  <a:pt x="6578571" y="4562271"/>
                  <a:pt x="6579804" y="4564771"/>
                  <a:pt x="6581538" y="4566504"/>
                </a:cubicBezTo>
                <a:cubicBezTo>
                  <a:pt x="6583271" y="4568237"/>
                  <a:pt x="6586104" y="4570237"/>
                  <a:pt x="6590036" y="4572504"/>
                </a:cubicBezTo>
                <a:cubicBezTo>
                  <a:pt x="6593970" y="4574770"/>
                  <a:pt x="6598870" y="4576937"/>
                  <a:pt x="6604736" y="4579003"/>
                </a:cubicBezTo>
                <a:cubicBezTo>
                  <a:pt x="6610602" y="4581070"/>
                  <a:pt x="6617368" y="4582836"/>
                  <a:pt x="6625034" y="4584303"/>
                </a:cubicBezTo>
                <a:cubicBezTo>
                  <a:pt x="6632701" y="4585770"/>
                  <a:pt x="6641000" y="4586503"/>
                  <a:pt x="6649933" y="4586503"/>
                </a:cubicBezTo>
                <a:cubicBezTo>
                  <a:pt x="6663132" y="4586503"/>
                  <a:pt x="6675531" y="4584770"/>
                  <a:pt x="6687131" y="4581303"/>
                </a:cubicBezTo>
                <a:cubicBezTo>
                  <a:pt x="6698730" y="4577837"/>
                  <a:pt x="6708863" y="4572670"/>
                  <a:pt x="6717529" y="4565804"/>
                </a:cubicBezTo>
                <a:cubicBezTo>
                  <a:pt x="6726195" y="4558938"/>
                  <a:pt x="6733061" y="4550372"/>
                  <a:pt x="6738127" y="4540106"/>
                </a:cubicBezTo>
                <a:cubicBezTo>
                  <a:pt x="6743194" y="4529840"/>
                  <a:pt x="6745728" y="4517907"/>
                  <a:pt x="6745728" y="4504308"/>
                </a:cubicBezTo>
                <a:cubicBezTo>
                  <a:pt x="6745728" y="4493909"/>
                  <a:pt x="6744127" y="4484876"/>
                  <a:pt x="6740928" y="4477210"/>
                </a:cubicBezTo>
                <a:cubicBezTo>
                  <a:pt x="6737728" y="4469543"/>
                  <a:pt x="6733528" y="4462877"/>
                  <a:pt x="6728328" y="4457211"/>
                </a:cubicBezTo>
                <a:cubicBezTo>
                  <a:pt x="6723129" y="4451545"/>
                  <a:pt x="6717196" y="4446678"/>
                  <a:pt x="6710529" y="4442612"/>
                </a:cubicBezTo>
                <a:cubicBezTo>
                  <a:pt x="6703863" y="4438545"/>
                  <a:pt x="6697064" y="4434912"/>
                  <a:pt x="6690131" y="4431712"/>
                </a:cubicBezTo>
                <a:cubicBezTo>
                  <a:pt x="6683198" y="4428513"/>
                  <a:pt x="6676398" y="4425479"/>
                  <a:pt x="6669732" y="4422613"/>
                </a:cubicBezTo>
                <a:cubicBezTo>
                  <a:pt x="6663066" y="4419746"/>
                  <a:pt x="6657099" y="4416680"/>
                  <a:pt x="6651833" y="4413414"/>
                </a:cubicBezTo>
                <a:cubicBezTo>
                  <a:pt x="6646567" y="4410147"/>
                  <a:pt x="6642367" y="4406414"/>
                  <a:pt x="6639234" y="4402214"/>
                </a:cubicBezTo>
                <a:cubicBezTo>
                  <a:pt x="6636100" y="4398014"/>
                  <a:pt x="6634534" y="4393048"/>
                  <a:pt x="6634534" y="4387315"/>
                </a:cubicBezTo>
                <a:cubicBezTo>
                  <a:pt x="6634534" y="4383449"/>
                  <a:pt x="6635234" y="4379782"/>
                  <a:pt x="6636634" y="4376316"/>
                </a:cubicBezTo>
                <a:cubicBezTo>
                  <a:pt x="6638034" y="4372849"/>
                  <a:pt x="6640167" y="4369883"/>
                  <a:pt x="6643034" y="4367416"/>
                </a:cubicBezTo>
                <a:cubicBezTo>
                  <a:pt x="6645900" y="4364950"/>
                  <a:pt x="6649467" y="4363017"/>
                  <a:pt x="6653733" y="4361617"/>
                </a:cubicBezTo>
                <a:cubicBezTo>
                  <a:pt x="6657999" y="4360217"/>
                  <a:pt x="6662999" y="4359517"/>
                  <a:pt x="6668732" y="4359517"/>
                </a:cubicBezTo>
                <a:cubicBezTo>
                  <a:pt x="6676065" y="4359517"/>
                  <a:pt x="6682798" y="4360417"/>
                  <a:pt x="6688931" y="4362217"/>
                </a:cubicBezTo>
                <a:cubicBezTo>
                  <a:pt x="6695064" y="4364017"/>
                  <a:pt x="6700463" y="4366016"/>
                  <a:pt x="6705129" y="4368216"/>
                </a:cubicBezTo>
                <a:cubicBezTo>
                  <a:pt x="6709796" y="4370416"/>
                  <a:pt x="6713729" y="4372449"/>
                  <a:pt x="6716929" y="4374316"/>
                </a:cubicBezTo>
                <a:cubicBezTo>
                  <a:pt x="6720129" y="4376182"/>
                  <a:pt x="6722462" y="4377116"/>
                  <a:pt x="6723929" y="4377116"/>
                </a:cubicBezTo>
                <a:cubicBezTo>
                  <a:pt x="6725395" y="4377116"/>
                  <a:pt x="6726562" y="4376716"/>
                  <a:pt x="6727429" y="4375916"/>
                </a:cubicBezTo>
                <a:cubicBezTo>
                  <a:pt x="6728295" y="4375116"/>
                  <a:pt x="6728962" y="4373849"/>
                  <a:pt x="6729429" y="4372116"/>
                </a:cubicBezTo>
                <a:cubicBezTo>
                  <a:pt x="6729895" y="4370383"/>
                  <a:pt x="6730228" y="4368183"/>
                  <a:pt x="6730428" y="4365516"/>
                </a:cubicBezTo>
                <a:cubicBezTo>
                  <a:pt x="6730628" y="4362850"/>
                  <a:pt x="6730728" y="4359583"/>
                  <a:pt x="6730728" y="4355717"/>
                </a:cubicBezTo>
                <a:cubicBezTo>
                  <a:pt x="6730728" y="4352251"/>
                  <a:pt x="6730662" y="4349351"/>
                  <a:pt x="6730528" y="4347018"/>
                </a:cubicBezTo>
                <a:cubicBezTo>
                  <a:pt x="6730395" y="4344684"/>
                  <a:pt x="6730162" y="4342751"/>
                  <a:pt x="6729828" y="4341218"/>
                </a:cubicBezTo>
                <a:cubicBezTo>
                  <a:pt x="6729495" y="4339685"/>
                  <a:pt x="6729095" y="4338451"/>
                  <a:pt x="6728629" y="4337518"/>
                </a:cubicBezTo>
                <a:cubicBezTo>
                  <a:pt x="6728162" y="4336585"/>
                  <a:pt x="6727262" y="4335452"/>
                  <a:pt x="6725929" y="4334118"/>
                </a:cubicBezTo>
                <a:cubicBezTo>
                  <a:pt x="6724595" y="4332785"/>
                  <a:pt x="6721862" y="4331119"/>
                  <a:pt x="6717729" y="4329119"/>
                </a:cubicBezTo>
                <a:cubicBezTo>
                  <a:pt x="6713596" y="4327119"/>
                  <a:pt x="6708863" y="4325319"/>
                  <a:pt x="6703530" y="4323719"/>
                </a:cubicBezTo>
                <a:cubicBezTo>
                  <a:pt x="6698197" y="4322119"/>
                  <a:pt x="6692464" y="4320852"/>
                  <a:pt x="6686331" y="4319919"/>
                </a:cubicBezTo>
                <a:cubicBezTo>
                  <a:pt x="6680198" y="4318986"/>
                  <a:pt x="6674065" y="4318519"/>
                  <a:pt x="6667932" y="4318519"/>
                </a:cubicBezTo>
                <a:close/>
                <a:moveTo>
                  <a:pt x="2952280" y="4318519"/>
                </a:moveTo>
                <a:cubicBezTo>
                  <a:pt x="2931748" y="4318519"/>
                  <a:pt x="2913715" y="4321652"/>
                  <a:pt x="2898183" y="4327919"/>
                </a:cubicBezTo>
                <a:cubicBezTo>
                  <a:pt x="2882651" y="4334185"/>
                  <a:pt x="2869619" y="4343184"/>
                  <a:pt x="2859086" y="4354917"/>
                </a:cubicBezTo>
                <a:cubicBezTo>
                  <a:pt x="2848553" y="4366650"/>
                  <a:pt x="2840620" y="4380882"/>
                  <a:pt x="2835287" y="4397614"/>
                </a:cubicBezTo>
                <a:cubicBezTo>
                  <a:pt x="2829954" y="4414347"/>
                  <a:pt x="2827287" y="4433179"/>
                  <a:pt x="2827287" y="4454111"/>
                </a:cubicBezTo>
                <a:cubicBezTo>
                  <a:pt x="2827287" y="4476910"/>
                  <a:pt x="2829788" y="4496642"/>
                  <a:pt x="2834787" y="4513307"/>
                </a:cubicBezTo>
                <a:cubicBezTo>
                  <a:pt x="2839787" y="4529973"/>
                  <a:pt x="2847286" y="4543706"/>
                  <a:pt x="2857286" y="4554505"/>
                </a:cubicBezTo>
                <a:cubicBezTo>
                  <a:pt x="2867285" y="4565304"/>
                  <a:pt x="2879785" y="4573337"/>
                  <a:pt x="2894784" y="4578603"/>
                </a:cubicBezTo>
                <a:cubicBezTo>
                  <a:pt x="2909783" y="4583870"/>
                  <a:pt x="2927348" y="4586503"/>
                  <a:pt x="2947481" y="4586503"/>
                </a:cubicBezTo>
                <a:cubicBezTo>
                  <a:pt x="2967879" y="4586503"/>
                  <a:pt x="2985845" y="4583403"/>
                  <a:pt x="3001377" y="4577204"/>
                </a:cubicBezTo>
                <a:cubicBezTo>
                  <a:pt x="3016909" y="4571004"/>
                  <a:pt x="3029942" y="4562004"/>
                  <a:pt x="3040474" y="4550205"/>
                </a:cubicBezTo>
                <a:cubicBezTo>
                  <a:pt x="3051007" y="4538406"/>
                  <a:pt x="3058940" y="4524040"/>
                  <a:pt x="3064273" y="4507108"/>
                </a:cubicBezTo>
                <a:cubicBezTo>
                  <a:pt x="3069606" y="4490176"/>
                  <a:pt x="3072273" y="4470977"/>
                  <a:pt x="3072273" y="4449511"/>
                </a:cubicBezTo>
                <a:cubicBezTo>
                  <a:pt x="3072273" y="4427113"/>
                  <a:pt x="3069706" y="4407681"/>
                  <a:pt x="3064573" y="4391215"/>
                </a:cubicBezTo>
                <a:cubicBezTo>
                  <a:pt x="3059440" y="4374749"/>
                  <a:pt x="3051841" y="4361117"/>
                  <a:pt x="3041774" y="4350317"/>
                </a:cubicBezTo>
                <a:cubicBezTo>
                  <a:pt x="3031709" y="4339518"/>
                  <a:pt x="3019176" y="4331519"/>
                  <a:pt x="3004177" y="4326319"/>
                </a:cubicBezTo>
                <a:cubicBezTo>
                  <a:pt x="2989178" y="4321119"/>
                  <a:pt x="2971879" y="4318519"/>
                  <a:pt x="2952280" y="4318519"/>
                </a:cubicBezTo>
                <a:close/>
                <a:moveTo>
                  <a:pt x="1952155" y="4318519"/>
                </a:moveTo>
                <a:cubicBezTo>
                  <a:pt x="1931623" y="4318519"/>
                  <a:pt x="1913591" y="4321652"/>
                  <a:pt x="1898058" y="4327919"/>
                </a:cubicBezTo>
                <a:cubicBezTo>
                  <a:pt x="1882526" y="4334185"/>
                  <a:pt x="1869493" y="4343184"/>
                  <a:pt x="1858961" y="4354917"/>
                </a:cubicBezTo>
                <a:cubicBezTo>
                  <a:pt x="1848428" y="4366650"/>
                  <a:pt x="1840495" y="4380882"/>
                  <a:pt x="1835162" y="4397614"/>
                </a:cubicBezTo>
                <a:cubicBezTo>
                  <a:pt x="1829829" y="4414347"/>
                  <a:pt x="1827163" y="4433179"/>
                  <a:pt x="1827163" y="4454111"/>
                </a:cubicBezTo>
                <a:cubicBezTo>
                  <a:pt x="1827163" y="4476910"/>
                  <a:pt x="1829663" y="4496642"/>
                  <a:pt x="1834662" y="4513307"/>
                </a:cubicBezTo>
                <a:cubicBezTo>
                  <a:pt x="1839662" y="4529973"/>
                  <a:pt x="1847161" y="4543706"/>
                  <a:pt x="1857161" y="4554505"/>
                </a:cubicBezTo>
                <a:cubicBezTo>
                  <a:pt x="1867160" y="4565304"/>
                  <a:pt x="1879659" y="4573337"/>
                  <a:pt x="1894659" y="4578603"/>
                </a:cubicBezTo>
                <a:cubicBezTo>
                  <a:pt x="1909657" y="4583870"/>
                  <a:pt x="1927223" y="4586503"/>
                  <a:pt x="1947355" y="4586503"/>
                </a:cubicBezTo>
                <a:cubicBezTo>
                  <a:pt x="1967754" y="4586503"/>
                  <a:pt x="1985719" y="4583403"/>
                  <a:pt x="2001252" y="4577204"/>
                </a:cubicBezTo>
                <a:cubicBezTo>
                  <a:pt x="2016784" y="4571004"/>
                  <a:pt x="2029817" y="4562004"/>
                  <a:pt x="2040350" y="4550205"/>
                </a:cubicBezTo>
                <a:cubicBezTo>
                  <a:pt x="2050882" y="4538406"/>
                  <a:pt x="2058815" y="4524040"/>
                  <a:pt x="2064148" y="4507108"/>
                </a:cubicBezTo>
                <a:cubicBezTo>
                  <a:pt x="2069481" y="4490176"/>
                  <a:pt x="2072148" y="4470977"/>
                  <a:pt x="2072148" y="4449511"/>
                </a:cubicBezTo>
                <a:cubicBezTo>
                  <a:pt x="2072148" y="4427113"/>
                  <a:pt x="2069581" y="4407681"/>
                  <a:pt x="2064448" y="4391215"/>
                </a:cubicBezTo>
                <a:cubicBezTo>
                  <a:pt x="2059315" y="4374749"/>
                  <a:pt x="2051716" y="4361117"/>
                  <a:pt x="2041650" y="4350317"/>
                </a:cubicBezTo>
                <a:cubicBezTo>
                  <a:pt x="2031584" y="4339518"/>
                  <a:pt x="2019051" y="4331519"/>
                  <a:pt x="2004052" y="4326319"/>
                </a:cubicBezTo>
                <a:cubicBezTo>
                  <a:pt x="1989053" y="4321119"/>
                  <a:pt x="1971754" y="4318519"/>
                  <a:pt x="1952155" y="4318519"/>
                </a:cubicBezTo>
                <a:close/>
                <a:moveTo>
                  <a:pt x="6989857" y="3048610"/>
                </a:moveTo>
                <a:cubicBezTo>
                  <a:pt x="7047304" y="3048610"/>
                  <a:pt x="7095178" y="3058334"/>
                  <a:pt x="7133476" y="3077783"/>
                </a:cubicBezTo>
                <a:cubicBezTo>
                  <a:pt x="7171775" y="3097231"/>
                  <a:pt x="7202443" y="3124758"/>
                  <a:pt x="7225482" y="3160364"/>
                </a:cubicBezTo>
                <a:cubicBezTo>
                  <a:pt x="7248521" y="3195969"/>
                  <a:pt x="7264828" y="3238756"/>
                  <a:pt x="7274402" y="3288723"/>
                </a:cubicBezTo>
                <a:cubicBezTo>
                  <a:pt x="7283977" y="3338691"/>
                  <a:pt x="7288764" y="3394194"/>
                  <a:pt x="7288764" y="3455232"/>
                </a:cubicBezTo>
                <a:cubicBezTo>
                  <a:pt x="7288764" y="3510884"/>
                  <a:pt x="7283827" y="3563395"/>
                  <a:pt x="7273953" y="3612764"/>
                </a:cubicBezTo>
                <a:cubicBezTo>
                  <a:pt x="7264080" y="3662133"/>
                  <a:pt x="7247175" y="3705368"/>
                  <a:pt x="7223238" y="3742470"/>
                </a:cubicBezTo>
                <a:cubicBezTo>
                  <a:pt x="7199302" y="3779572"/>
                  <a:pt x="7167885" y="3808894"/>
                  <a:pt x="7128988" y="3830437"/>
                </a:cubicBezTo>
                <a:cubicBezTo>
                  <a:pt x="7090091" y="3851980"/>
                  <a:pt x="7041620" y="3862751"/>
                  <a:pt x="6983573" y="3862751"/>
                </a:cubicBezTo>
                <a:cubicBezTo>
                  <a:pt x="6925527" y="3862751"/>
                  <a:pt x="6877355" y="3853326"/>
                  <a:pt x="6839057" y="3834476"/>
                </a:cubicBezTo>
                <a:cubicBezTo>
                  <a:pt x="6800758" y="3815626"/>
                  <a:pt x="6770239" y="3788249"/>
                  <a:pt x="6747499" y="3752344"/>
                </a:cubicBezTo>
                <a:cubicBezTo>
                  <a:pt x="6724760" y="3716439"/>
                  <a:pt x="6708602" y="3673204"/>
                  <a:pt x="6699028" y="3622638"/>
                </a:cubicBezTo>
                <a:cubicBezTo>
                  <a:pt x="6689453" y="3572072"/>
                  <a:pt x="6684666" y="3515073"/>
                  <a:pt x="6684666" y="3451641"/>
                </a:cubicBezTo>
                <a:cubicBezTo>
                  <a:pt x="6684666" y="3397186"/>
                  <a:pt x="6689603" y="3345572"/>
                  <a:pt x="6699477" y="3296802"/>
                </a:cubicBezTo>
                <a:cubicBezTo>
                  <a:pt x="6709351" y="3248031"/>
                  <a:pt x="6726255" y="3205394"/>
                  <a:pt x="6750192" y="3168891"/>
                </a:cubicBezTo>
                <a:cubicBezTo>
                  <a:pt x="6774129" y="3132388"/>
                  <a:pt x="6805545" y="3103215"/>
                  <a:pt x="6844442" y="3081373"/>
                </a:cubicBezTo>
                <a:cubicBezTo>
                  <a:pt x="6883339" y="3059531"/>
                  <a:pt x="6931810" y="3048610"/>
                  <a:pt x="6989857" y="3048610"/>
                </a:cubicBezTo>
                <a:close/>
                <a:moveTo>
                  <a:pt x="9419192" y="2875369"/>
                </a:moveTo>
                <a:cubicBezTo>
                  <a:pt x="9399444" y="2875369"/>
                  <a:pt x="9382838" y="2881204"/>
                  <a:pt x="9369374" y="2892873"/>
                </a:cubicBezTo>
                <a:cubicBezTo>
                  <a:pt x="9355910" y="2904542"/>
                  <a:pt x="9349178" y="2923542"/>
                  <a:pt x="9349178" y="2949872"/>
                </a:cubicBezTo>
                <a:lnTo>
                  <a:pt x="9349178" y="3962387"/>
                </a:lnTo>
                <a:cubicBezTo>
                  <a:pt x="9349178" y="3988717"/>
                  <a:pt x="9355910" y="4007717"/>
                  <a:pt x="9369374" y="4019386"/>
                </a:cubicBezTo>
                <a:cubicBezTo>
                  <a:pt x="9382838" y="4031055"/>
                  <a:pt x="9399444" y="4036889"/>
                  <a:pt x="9419192" y="4036889"/>
                </a:cubicBezTo>
                <a:lnTo>
                  <a:pt x="10002644" y="4036889"/>
                </a:lnTo>
                <a:cubicBezTo>
                  <a:pt x="10008030" y="4036889"/>
                  <a:pt x="10012967" y="4035244"/>
                  <a:pt x="10017455" y="4031952"/>
                </a:cubicBezTo>
                <a:cubicBezTo>
                  <a:pt x="10021943" y="4028661"/>
                  <a:pt x="10025683" y="4023425"/>
                  <a:pt x="10028675" y="4016244"/>
                </a:cubicBezTo>
                <a:cubicBezTo>
                  <a:pt x="10031668" y="4009063"/>
                  <a:pt x="10033912" y="3999638"/>
                  <a:pt x="10035407" y="3987969"/>
                </a:cubicBezTo>
                <a:cubicBezTo>
                  <a:pt x="10036904" y="3976300"/>
                  <a:pt x="10037651" y="3961788"/>
                  <a:pt x="10037651" y="3944434"/>
                </a:cubicBezTo>
                <a:cubicBezTo>
                  <a:pt x="10037651" y="3927080"/>
                  <a:pt x="10036904" y="3912569"/>
                  <a:pt x="10035407" y="3900900"/>
                </a:cubicBezTo>
                <a:cubicBezTo>
                  <a:pt x="10033912" y="3889231"/>
                  <a:pt x="10031668" y="3879806"/>
                  <a:pt x="10028675" y="3872625"/>
                </a:cubicBezTo>
                <a:cubicBezTo>
                  <a:pt x="10025683" y="3865444"/>
                  <a:pt x="10021943" y="3860208"/>
                  <a:pt x="10017455" y="3856916"/>
                </a:cubicBezTo>
                <a:cubicBezTo>
                  <a:pt x="10012967" y="3853625"/>
                  <a:pt x="10008030" y="3851980"/>
                  <a:pt x="10002644" y="3851980"/>
                </a:cubicBezTo>
                <a:lnTo>
                  <a:pt x="9584354" y="3851980"/>
                </a:lnTo>
                <a:lnTo>
                  <a:pt x="9584354" y="3524348"/>
                </a:lnTo>
                <a:lnTo>
                  <a:pt x="9935323" y="3524348"/>
                </a:lnTo>
                <a:cubicBezTo>
                  <a:pt x="9940708" y="3524348"/>
                  <a:pt x="9945645" y="3522852"/>
                  <a:pt x="9950133" y="3519860"/>
                </a:cubicBezTo>
                <a:cubicBezTo>
                  <a:pt x="9954621" y="3516868"/>
                  <a:pt x="9958362" y="3511931"/>
                  <a:pt x="9961354" y="3505050"/>
                </a:cubicBezTo>
                <a:cubicBezTo>
                  <a:pt x="9964346" y="3498168"/>
                  <a:pt x="9966591" y="3489042"/>
                  <a:pt x="9968086" y="3477672"/>
                </a:cubicBezTo>
                <a:cubicBezTo>
                  <a:pt x="9969582" y="3466302"/>
                  <a:pt x="9970330" y="3451940"/>
                  <a:pt x="9970330" y="3434586"/>
                </a:cubicBezTo>
                <a:cubicBezTo>
                  <a:pt x="9970330" y="3417831"/>
                  <a:pt x="9969582" y="3403619"/>
                  <a:pt x="9968086" y="3391950"/>
                </a:cubicBezTo>
                <a:cubicBezTo>
                  <a:pt x="9966591" y="3380281"/>
                  <a:pt x="9964346" y="3371006"/>
                  <a:pt x="9961354" y="3364123"/>
                </a:cubicBezTo>
                <a:cubicBezTo>
                  <a:pt x="9958362" y="3357242"/>
                  <a:pt x="9954621" y="3352155"/>
                  <a:pt x="9950133" y="3348864"/>
                </a:cubicBezTo>
                <a:cubicBezTo>
                  <a:pt x="9945645" y="3345572"/>
                  <a:pt x="9940708" y="3343927"/>
                  <a:pt x="9935323" y="3343927"/>
                </a:cubicBezTo>
                <a:lnTo>
                  <a:pt x="9584354" y="3343927"/>
                </a:lnTo>
                <a:lnTo>
                  <a:pt x="9584354" y="3060280"/>
                </a:lnTo>
                <a:lnTo>
                  <a:pt x="9999054" y="3060280"/>
                </a:lnTo>
                <a:cubicBezTo>
                  <a:pt x="10004439" y="3060280"/>
                  <a:pt x="10009227" y="3058634"/>
                  <a:pt x="10013416" y="3055342"/>
                </a:cubicBezTo>
                <a:cubicBezTo>
                  <a:pt x="10017605" y="3052051"/>
                  <a:pt x="10021195" y="3046815"/>
                  <a:pt x="10024187" y="3039634"/>
                </a:cubicBezTo>
                <a:cubicBezTo>
                  <a:pt x="10027180" y="3032453"/>
                  <a:pt x="10029424" y="3023028"/>
                  <a:pt x="10030919" y="3011359"/>
                </a:cubicBezTo>
                <a:cubicBezTo>
                  <a:pt x="10032416" y="2999690"/>
                  <a:pt x="10033163" y="2985478"/>
                  <a:pt x="10033163" y="2968722"/>
                </a:cubicBezTo>
                <a:cubicBezTo>
                  <a:pt x="10033163" y="2950770"/>
                  <a:pt x="10032416" y="2935959"/>
                  <a:pt x="10030919" y="2924290"/>
                </a:cubicBezTo>
                <a:cubicBezTo>
                  <a:pt x="10029424" y="2912621"/>
                  <a:pt x="10027180" y="2903046"/>
                  <a:pt x="10024187" y="2895566"/>
                </a:cubicBezTo>
                <a:cubicBezTo>
                  <a:pt x="10021195" y="2888086"/>
                  <a:pt x="10017605" y="2882850"/>
                  <a:pt x="10013416" y="2879858"/>
                </a:cubicBezTo>
                <a:cubicBezTo>
                  <a:pt x="10009227" y="2876865"/>
                  <a:pt x="10004439" y="2875369"/>
                  <a:pt x="9999054" y="2875369"/>
                </a:cubicBezTo>
                <a:close/>
                <a:moveTo>
                  <a:pt x="7828317" y="2875369"/>
                </a:moveTo>
                <a:cubicBezTo>
                  <a:pt x="7801389" y="2875369"/>
                  <a:pt x="7779846" y="2883448"/>
                  <a:pt x="7763689" y="2899605"/>
                </a:cubicBezTo>
                <a:cubicBezTo>
                  <a:pt x="7747531" y="2915763"/>
                  <a:pt x="7739453" y="2939100"/>
                  <a:pt x="7739453" y="2969619"/>
                </a:cubicBezTo>
                <a:lnTo>
                  <a:pt x="7739453" y="4004575"/>
                </a:lnTo>
                <a:cubicBezTo>
                  <a:pt x="7739453" y="4010559"/>
                  <a:pt x="7741099" y="4015945"/>
                  <a:pt x="7744390" y="4020732"/>
                </a:cubicBezTo>
                <a:cubicBezTo>
                  <a:pt x="7747681" y="4025519"/>
                  <a:pt x="7753665" y="4029409"/>
                  <a:pt x="7762342" y="4032401"/>
                </a:cubicBezTo>
                <a:cubicBezTo>
                  <a:pt x="7771020" y="4035393"/>
                  <a:pt x="7782539" y="4037787"/>
                  <a:pt x="7796901" y="4039582"/>
                </a:cubicBezTo>
                <a:cubicBezTo>
                  <a:pt x="7811262" y="4041377"/>
                  <a:pt x="7829215" y="4042275"/>
                  <a:pt x="7850758" y="4042275"/>
                </a:cubicBezTo>
                <a:cubicBezTo>
                  <a:pt x="7872899" y="4042275"/>
                  <a:pt x="7891001" y="4041377"/>
                  <a:pt x="7905064" y="4039582"/>
                </a:cubicBezTo>
                <a:cubicBezTo>
                  <a:pt x="7919127" y="4037787"/>
                  <a:pt x="7930646" y="4035393"/>
                  <a:pt x="7939622" y="4032401"/>
                </a:cubicBezTo>
                <a:cubicBezTo>
                  <a:pt x="7948598" y="4029409"/>
                  <a:pt x="7954732" y="4025519"/>
                  <a:pt x="7958023" y="4020732"/>
                </a:cubicBezTo>
                <a:cubicBezTo>
                  <a:pt x="7961315" y="4015945"/>
                  <a:pt x="7962960" y="4010559"/>
                  <a:pt x="7962960" y="4004575"/>
                </a:cubicBezTo>
                <a:lnTo>
                  <a:pt x="7962960" y="3059381"/>
                </a:lnTo>
                <a:lnTo>
                  <a:pt x="7964755" y="3059381"/>
                </a:lnTo>
                <a:lnTo>
                  <a:pt x="8289694" y="4003677"/>
                </a:lnTo>
                <a:cubicBezTo>
                  <a:pt x="8291489" y="4010260"/>
                  <a:pt x="8295079" y="4015945"/>
                  <a:pt x="8300465" y="4020732"/>
                </a:cubicBezTo>
                <a:cubicBezTo>
                  <a:pt x="8305851" y="4025519"/>
                  <a:pt x="8313182" y="4029559"/>
                  <a:pt x="8322457" y="4032850"/>
                </a:cubicBezTo>
                <a:cubicBezTo>
                  <a:pt x="8331732" y="4036141"/>
                  <a:pt x="8343551" y="4038535"/>
                  <a:pt x="8357913" y="4040031"/>
                </a:cubicBezTo>
                <a:cubicBezTo>
                  <a:pt x="8372275" y="4041527"/>
                  <a:pt x="8389628" y="4042275"/>
                  <a:pt x="8409974" y="4042275"/>
                </a:cubicBezTo>
                <a:cubicBezTo>
                  <a:pt x="8430321" y="4042275"/>
                  <a:pt x="8447674" y="4041826"/>
                  <a:pt x="8462036" y="4040929"/>
                </a:cubicBezTo>
                <a:cubicBezTo>
                  <a:pt x="8476398" y="4040031"/>
                  <a:pt x="8488218" y="4038086"/>
                  <a:pt x="8497492" y="4035094"/>
                </a:cubicBezTo>
                <a:cubicBezTo>
                  <a:pt x="8506768" y="4032102"/>
                  <a:pt x="8514098" y="4028063"/>
                  <a:pt x="8519484" y="4022976"/>
                </a:cubicBezTo>
                <a:cubicBezTo>
                  <a:pt x="8524870" y="4017890"/>
                  <a:pt x="8528760" y="4011457"/>
                  <a:pt x="8531153" y="4003677"/>
                </a:cubicBezTo>
                <a:lnTo>
                  <a:pt x="8867760" y="3059381"/>
                </a:lnTo>
                <a:lnTo>
                  <a:pt x="8869556" y="3059381"/>
                </a:lnTo>
                <a:lnTo>
                  <a:pt x="8869556" y="4004575"/>
                </a:lnTo>
                <a:cubicBezTo>
                  <a:pt x="8869556" y="4010559"/>
                  <a:pt x="8871351" y="4015945"/>
                  <a:pt x="8874942" y="4020732"/>
                </a:cubicBezTo>
                <a:cubicBezTo>
                  <a:pt x="8878532" y="4025519"/>
                  <a:pt x="8884516" y="4029409"/>
                  <a:pt x="8892894" y="4032401"/>
                </a:cubicBezTo>
                <a:cubicBezTo>
                  <a:pt x="8901272" y="4035393"/>
                  <a:pt x="8912642" y="4037787"/>
                  <a:pt x="8927004" y="4039582"/>
                </a:cubicBezTo>
                <a:cubicBezTo>
                  <a:pt x="8941366" y="4041377"/>
                  <a:pt x="8959318" y="4042275"/>
                  <a:pt x="8980860" y="4042275"/>
                </a:cubicBezTo>
                <a:cubicBezTo>
                  <a:pt x="9003002" y="4042275"/>
                  <a:pt x="9021254" y="4041377"/>
                  <a:pt x="9035616" y="4039582"/>
                </a:cubicBezTo>
                <a:cubicBezTo>
                  <a:pt x="9049978" y="4037787"/>
                  <a:pt x="9061497" y="4035393"/>
                  <a:pt x="9070174" y="4032401"/>
                </a:cubicBezTo>
                <a:cubicBezTo>
                  <a:pt x="9078851" y="4029409"/>
                  <a:pt x="9084835" y="4025519"/>
                  <a:pt x="9088126" y="4020732"/>
                </a:cubicBezTo>
                <a:cubicBezTo>
                  <a:pt x="9091418" y="4015945"/>
                  <a:pt x="9093063" y="4010559"/>
                  <a:pt x="9093063" y="4004575"/>
                </a:cubicBezTo>
                <a:lnTo>
                  <a:pt x="9093063" y="2969619"/>
                </a:lnTo>
                <a:cubicBezTo>
                  <a:pt x="9093063" y="2954660"/>
                  <a:pt x="9091118" y="2941344"/>
                  <a:pt x="9087228" y="2929676"/>
                </a:cubicBezTo>
                <a:cubicBezTo>
                  <a:pt x="9083339" y="2918007"/>
                  <a:pt x="9077654" y="2908133"/>
                  <a:pt x="9070174" y="2900054"/>
                </a:cubicBezTo>
                <a:cubicBezTo>
                  <a:pt x="9062694" y="2891976"/>
                  <a:pt x="9053119" y="2885842"/>
                  <a:pt x="9041450" y="2881653"/>
                </a:cubicBezTo>
                <a:cubicBezTo>
                  <a:pt x="9029781" y="2877464"/>
                  <a:pt x="9015868" y="2875369"/>
                  <a:pt x="8999710" y="2875369"/>
                </a:cubicBezTo>
                <a:lnTo>
                  <a:pt x="8840832" y="2875369"/>
                </a:lnTo>
                <a:cubicBezTo>
                  <a:pt x="8818691" y="2875369"/>
                  <a:pt x="8799242" y="2877614"/>
                  <a:pt x="8782486" y="2882102"/>
                </a:cubicBezTo>
                <a:cubicBezTo>
                  <a:pt x="8765732" y="2886590"/>
                  <a:pt x="8751220" y="2894219"/>
                  <a:pt x="8738952" y="2904991"/>
                </a:cubicBezTo>
                <a:cubicBezTo>
                  <a:pt x="8726685" y="2915763"/>
                  <a:pt x="8715914" y="2929825"/>
                  <a:pt x="8706638" y="2947179"/>
                </a:cubicBezTo>
                <a:cubicBezTo>
                  <a:pt x="8697363" y="2964533"/>
                  <a:pt x="8688836" y="2985777"/>
                  <a:pt x="8681056" y="3010910"/>
                </a:cubicBezTo>
                <a:lnTo>
                  <a:pt x="8420746" y="3701179"/>
                </a:lnTo>
                <a:lnTo>
                  <a:pt x="8417156" y="3701179"/>
                </a:lnTo>
                <a:lnTo>
                  <a:pt x="8165822" y="3009115"/>
                </a:lnTo>
                <a:cubicBezTo>
                  <a:pt x="8158641" y="2983982"/>
                  <a:pt x="8150264" y="2962888"/>
                  <a:pt x="8140689" y="2945833"/>
                </a:cubicBezTo>
                <a:cubicBezTo>
                  <a:pt x="8131114" y="2928778"/>
                  <a:pt x="8119146" y="2915014"/>
                  <a:pt x="8104784" y="2904542"/>
                </a:cubicBezTo>
                <a:cubicBezTo>
                  <a:pt x="8090422" y="2894070"/>
                  <a:pt x="8073367" y="2886590"/>
                  <a:pt x="8053620" y="2882102"/>
                </a:cubicBezTo>
                <a:cubicBezTo>
                  <a:pt x="8033872" y="2877614"/>
                  <a:pt x="8010235" y="2875369"/>
                  <a:pt x="7982708" y="2875369"/>
                </a:cubicBezTo>
                <a:close/>
                <a:moveTo>
                  <a:pt x="3942318" y="2875369"/>
                </a:moveTo>
                <a:cubicBezTo>
                  <a:pt x="3922570" y="2875369"/>
                  <a:pt x="3905964" y="2881204"/>
                  <a:pt x="3892500" y="2892873"/>
                </a:cubicBezTo>
                <a:cubicBezTo>
                  <a:pt x="3879035" y="2904542"/>
                  <a:pt x="3872303" y="2923542"/>
                  <a:pt x="3872303" y="2949872"/>
                </a:cubicBezTo>
                <a:lnTo>
                  <a:pt x="3872303" y="3962387"/>
                </a:lnTo>
                <a:cubicBezTo>
                  <a:pt x="3872303" y="3988717"/>
                  <a:pt x="3879035" y="4007717"/>
                  <a:pt x="3892500" y="4019386"/>
                </a:cubicBezTo>
                <a:cubicBezTo>
                  <a:pt x="3905964" y="4031055"/>
                  <a:pt x="3922570" y="4036889"/>
                  <a:pt x="3942318" y="4036889"/>
                </a:cubicBezTo>
                <a:lnTo>
                  <a:pt x="4525770" y="4036889"/>
                </a:lnTo>
                <a:cubicBezTo>
                  <a:pt x="4531155" y="4036889"/>
                  <a:pt x="4536092" y="4035244"/>
                  <a:pt x="4540580" y="4031952"/>
                </a:cubicBezTo>
                <a:cubicBezTo>
                  <a:pt x="4545069" y="4028661"/>
                  <a:pt x="4548809" y="4023425"/>
                  <a:pt x="4551801" y="4016244"/>
                </a:cubicBezTo>
                <a:cubicBezTo>
                  <a:pt x="4554792" y="4009063"/>
                  <a:pt x="4557038" y="3999638"/>
                  <a:pt x="4558533" y="3987969"/>
                </a:cubicBezTo>
                <a:cubicBezTo>
                  <a:pt x="4560030" y="3976300"/>
                  <a:pt x="4560777" y="3961788"/>
                  <a:pt x="4560777" y="3944434"/>
                </a:cubicBezTo>
                <a:cubicBezTo>
                  <a:pt x="4560777" y="3927080"/>
                  <a:pt x="4560030" y="3912569"/>
                  <a:pt x="4558533" y="3900900"/>
                </a:cubicBezTo>
                <a:cubicBezTo>
                  <a:pt x="4557038" y="3889231"/>
                  <a:pt x="4554792" y="3879806"/>
                  <a:pt x="4551801" y="3872625"/>
                </a:cubicBezTo>
                <a:cubicBezTo>
                  <a:pt x="4548808" y="3865444"/>
                  <a:pt x="4545069" y="3860208"/>
                  <a:pt x="4540580" y="3856916"/>
                </a:cubicBezTo>
                <a:cubicBezTo>
                  <a:pt x="4536092" y="3853625"/>
                  <a:pt x="4531155" y="3851980"/>
                  <a:pt x="4525770" y="3851980"/>
                </a:cubicBezTo>
                <a:lnTo>
                  <a:pt x="4107479" y="3851980"/>
                </a:lnTo>
                <a:lnTo>
                  <a:pt x="4107479" y="3524348"/>
                </a:lnTo>
                <a:lnTo>
                  <a:pt x="4458448" y="3524348"/>
                </a:lnTo>
                <a:cubicBezTo>
                  <a:pt x="4463834" y="3524348"/>
                  <a:pt x="4468771" y="3522852"/>
                  <a:pt x="4473259" y="3519860"/>
                </a:cubicBezTo>
                <a:cubicBezTo>
                  <a:pt x="4477747" y="3516868"/>
                  <a:pt x="4481487" y="3511931"/>
                  <a:pt x="4484479" y="3505050"/>
                </a:cubicBezTo>
                <a:cubicBezTo>
                  <a:pt x="4487471" y="3498168"/>
                  <a:pt x="4489715" y="3489042"/>
                  <a:pt x="4491212" y="3477672"/>
                </a:cubicBezTo>
                <a:cubicBezTo>
                  <a:pt x="4492707" y="3466302"/>
                  <a:pt x="4493456" y="3451940"/>
                  <a:pt x="4493456" y="3434586"/>
                </a:cubicBezTo>
                <a:cubicBezTo>
                  <a:pt x="4493456" y="3417831"/>
                  <a:pt x="4492708" y="3403619"/>
                  <a:pt x="4491212" y="3391950"/>
                </a:cubicBezTo>
                <a:cubicBezTo>
                  <a:pt x="4489715" y="3380281"/>
                  <a:pt x="4487471" y="3371006"/>
                  <a:pt x="4484479" y="3364123"/>
                </a:cubicBezTo>
                <a:cubicBezTo>
                  <a:pt x="4481487" y="3357242"/>
                  <a:pt x="4477747" y="3352155"/>
                  <a:pt x="4473259" y="3348864"/>
                </a:cubicBezTo>
                <a:cubicBezTo>
                  <a:pt x="4468771" y="3345572"/>
                  <a:pt x="4463834" y="3343927"/>
                  <a:pt x="4458448" y="3343927"/>
                </a:cubicBezTo>
                <a:lnTo>
                  <a:pt x="4107479" y="3343927"/>
                </a:lnTo>
                <a:lnTo>
                  <a:pt x="4107479" y="3060280"/>
                </a:lnTo>
                <a:lnTo>
                  <a:pt x="4522179" y="3060280"/>
                </a:lnTo>
                <a:cubicBezTo>
                  <a:pt x="4527565" y="3060280"/>
                  <a:pt x="4532352" y="3058634"/>
                  <a:pt x="4536541" y="3055342"/>
                </a:cubicBezTo>
                <a:cubicBezTo>
                  <a:pt x="4540730" y="3052051"/>
                  <a:pt x="4544320" y="3046815"/>
                  <a:pt x="4547312" y="3039634"/>
                </a:cubicBezTo>
                <a:cubicBezTo>
                  <a:pt x="4550304" y="3032453"/>
                  <a:pt x="4552548" y="3023028"/>
                  <a:pt x="4554045" y="3011359"/>
                </a:cubicBezTo>
                <a:cubicBezTo>
                  <a:pt x="4555540" y="2999690"/>
                  <a:pt x="4556289" y="2985478"/>
                  <a:pt x="4556289" y="2968722"/>
                </a:cubicBezTo>
                <a:cubicBezTo>
                  <a:pt x="4556289" y="2950770"/>
                  <a:pt x="4555541" y="2935959"/>
                  <a:pt x="4554045" y="2924290"/>
                </a:cubicBezTo>
                <a:cubicBezTo>
                  <a:pt x="4552548" y="2912621"/>
                  <a:pt x="4550304" y="2903046"/>
                  <a:pt x="4547312" y="2895566"/>
                </a:cubicBezTo>
                <a:cubicBezTo>
                  <a:pt x="4544320" y="2888086"/>
                  <a:pt x="4540730" y="2882850"/>
                  <a:pt x="4536541" y="2879858"/>
                </a:cubicBezTo>
                <a:cubicBezTo>
                  <a:pt x="4532352" y="2876865"/>
                  <a:pt x="4527565" y="2875369"/>
                  <a:pt x="4522179" y="2875369"/>
                </a:cubicBezTo>
                <a:close/>
                <a:moveTo>
                  <a:pt x="4886138" y="2869984"/>
                </a:moveTo>
                <a:cubicBezTo>
                  <a:pt x="4863399" y="2869984"/>
                  <a:pt x="4844400" y="2870881"/>
                  <a:pt x="4829140" y="2872677"/>
                </a:cubicBezTo>
                <a:cubicBezTo>
                  <a:pt x="4813880" y="2874472"/>
                  <a:pt x="4801762" y="2876865"/>
                  <a:pt x="4792786" y="2879858"/>
                </a:cubicBezTo>
                <a:cubicBezTo>
                  <a:pt x="4783810" y="2882850"/>
                  <a:pt x="4777377" y="2886739"/>
                  <a:pt x="4773488" y="2891527"/>
                </a:cubicBezTo>
                <a:cubicBezTo>
                  <a:pt x="4769597" y="2896314"/>
                  <a:pt x="4767653" y="2901700"/>
                  <a:pt x="4767653" y="2907684"/>
                </a:cubicBezTo>
                <a:lnTo>
                  <a:pt x="4767653" y="3962387"/>
                </a:lnTo>
                <a:cubicBezTo>
                  <a:pt x="4767653" y="3988717"/>
                  <a:pt x="4774385" y="4007717"/>
                  <a:pt x="4787849" y="4019386"/>
                </a:cubicBezTo>
                <a:cubicBezTo>
                  <a:pt x="4801313" y="4031055"/>
                  <a:pt x="4817919" y="4036889"/>
                  <a:pt x="4837667" y="4036889"/>
                </a:cubicBezTo>
                <a:lnTo>
                  <a:pt x="5369956" y="4036889"/>
                </a:lnTo>
                <a:cubicBezTo>
                  <a:pt x="5375939" y="4036889"/>
                  <a:pt x="5381175" y="4035094"/>
                  <a:pt x="5385664" y="4031503"/>
                </a:cubicBezTo>
                <a:cubicBezTo>
                  <a:pt x="5390152" y="4027913"/>
                  <a:pt x="5393892" y="4022078"/>
                  <a:pt x="5396884" y="4014000"/>
                </a:cubicBezTo>
                <a:cubicBezTo>
                  <a:pt x="5399876" y="4005921"/>
                  <a:pt x="5402120" y="3995748"/>
                  <a:pt x="5403616" y="3983481"/>
                </a:cubicBezTo>
                <a:cubicBezTo>
                  <a:pt x="5405112" y="3971213"/>
                  <a:pt x="5405861" y="3956103"/>
                  <a:pt x="5405861" y="3938151"/>
                </a:cubicBezTo>
                <a:cubicBezTo>
                  <a:pt x="5405861" y="3920199"/>
                  <a:pt x="5405112" y="3905089"/>
                  <a:pt x="5403616" y="3892821"/>
                </a:cubicBezTo>
                <a:cubicBezTo>
                  <a:pt x="5402120" y="3880554"/>
                  <a:pt x="5399876" y="3870680"/>
                  <a:pt x="5396884" y="3863200"/>
                </a:cubicBezTo>
                <a:cubicBezTo>
                  <a:pt x="5393892" y="3855720"/>
                  <a:pt x="5390152" y="3850334"/>
                  <a:pt x="5385664" y="3847043"/>
                </a:cubicBezTo>
                <a:cubicBezTo>
                  <a:pt x="5381175" y="3843751"/>
                  <a:pt x="5375939" y="3842106"/>
                  <a:pt x="5369956" y="3842106"/>
                </a:cubicBezTo>
                <a:lnTo>
                  <a:pt x="5004624" y="3842106"/>
                </a:lnTo>
                <a:lnTo>
                  <a:pt x="5004624" y="2907684"/>
                </a:lnTo>
                <a:cubicBezTo>
                  <a:pt x="5004624" y="2901700"/>
                  <a:pt x="5002679" y="2896314"/>
                  <a:pt x="4998790" y="2891527"/>
                </a:cubicBezTo>
                <a:cubicBezTo>
                  <a:pt x="4994900" y="2886739"/>
                  <a:pt x="4988467" y="2882850"/>
                  <a:pt x="4979491" y="2879858"/>
                </a:cubicBezTo>
                <a:cubicBezTo>
                  <a:pt x="4970514" y="2876865"/>
                  <a:pt x="4958546" y="2874472"/>
                  <a:pt x="4943587" y="2872677"/>
                </a:cubicBezTo>
                <a:cubicBezTo>
                  <a:pt x="4928625" y="2870881"/>
                  <a:pt x="4909476" y="2869984"/>
                  <a:pt x="4886138" y="2869984"/>
                </a:cubicBezTo>
                <a:close/>
                <a:moveTo>
                  <a:pt x="2236845" y="2869984"/>
                </a:moveTo>
                <a:cubicBezTo>
                  <a:pt x="2206326" y="2869984"/>
                  <a:pt x="2182539" y="2870732"/>
                  <a:pt x="2165484" y="2872228"/>
                </a:cubicBezTo>
                <a:cubicBezTo>
                  <a:pt x="2148429" y="2873724"/>
                  <a:pt x="2136161" y="2877763"/>
                  <a:pt x="2128681" y="2884346"/>
                </a:cubicBezTo>
                <a:cubicBezTo>
                  <a:pt x="2121201" y="2890928"/>
                  <a:pt x="2117761" y="2900353"/>
                  <a:pt x="2118359" y="2912621"/>
                </a:cubicBezTo>
                <a:cubicBezTo>
                  <a:pt x="2118957" y="2924888"/>
                  <a:pt x="2121950" y="2941794"/>
                  <a:pt x="2127335" y="2963336"/>
                </a:cubicBezTo>
                <a:lnTo>
                  <a:pt x="2391235" y="3976749"/>
                </a:lnTo>
                <a:cubicBezTo>
                  <a:pt x="2394826" y="3991111"/>
                  <a:pt x="2399314" y="4002630"/>
                  <a:pt x="2404700" y="4011307"/>
                </a:cubicBezTo>
                <a:cubicBezTo>
                  <a:pt x="2410085" y="4019984"/>
                  <a:pt x="2418762" y="4026567"/>
                  <a:pt x="2430731" y="4031055"/>
                </a:cubicBezTo>
                <a:cubicBezTo>
                  <a:pt x="2442699" y="4035543"/>
                  <a:pt x="2459006" y="4038535"/>
                  <a:pt x="2479651" y="4040031"/>
                </a:cubicBezTo>
                <a:cubicBezTo>
                  <a:pt x="2500296" y="4041527"/>
                  <a:pt x="2527973" y="4042275"/>
                  <a:pt x="2562681" y="4042275"/>
                </a:cubicBezTo>
                <a:cubicBezTo>
                  <a:pt x="2595593" y="4042275"/>
                  <a:pt x="2622073" y="4041527"/>
                  <a:pt x="2642120" y="4040031"/>
                </a:cubicBezTo>
                <a:cubicBezTo>
                  <a:pt x="2662167" y="4038535"/>
                  <a:pt x="2678025" y="4035393"/>
                  <a:pt x="2689694" y="4030606"/>
                </a:cubicBezTo>
                <a:cubicBezTo>
                  <a:pt x="2701363" y="4025819"/>
                  <a:pt x="2709890" y="4019086"/>
                  <a:pt x="2715276" y="4010409"/>
                </a:cubicBezTo>
                <a:cubicBezTo>
                  <a:pt x="2720662" y="4001732"/>
                  <a:pt x="2724850" y="3990512"/>
                  <a:pt x="2727842" y="3976749"/>
                </a:cubicBezTo>
                <a:lnTo>
                  <a:pt x="2903776" y="3240701"/>
                </a:lnTo>
                <a:lnTo>
                  <a:pt x="2905571" y="3240701"/>
                </a:lnTo>
                <a:lnTo>
                  <a:pt x="3091379" y="3976749"/>
                </a:lnTo>
                <a:cubicBezTo>
                  <a:pt x="3094371" y="3991111"/>
                  <a:pt x="3098559" y="4002630"/>
                  <a:pt x="3103945" y="4011307"/>
                </a:cubicBezTo>
                <a:cubicBezTo>
                  <a:pt x="3109331" y="4019984"/>
                  <a:pt x="3118008" y="4026567"/>
                  <a:pt x="3129976" y="4031055"/>
                </a:cubicBezTo>
                <a:cubicBezTo>
                  <a:pt x="3141944" y="4035543"/>
                  <a:pt x="3158251" y="4038535"/>
                  <a:pt x="3178897" y="4040031"/>
                </a:cubicBezTo>
                <a:cubicBezTo>
                  <a:pt x="3199542" y="4041527"/>
                  <a:pt x="3226919" y="4042275"/>
                  <a:pt x="3261028" y="4042275"/>
                </a:cubicBezTo>
                <a:cubicBezTo>
                  <a:pt x="3291548" y="4042275"/>
                  <a:pt x="3316681" y="4041527"/>
                  <a:pt x="3336429" y="4040031"/>
                </a:cubicBezTo>
                <a:cubicBezTo>
                  <a:pt x="3356177" y="4038535"/>
                  <a:pt x="3372333" y="4035543"/>
                  <a:pt x="3384900" y="4031055"/>
                </a:cubicBezTo>
                <a:cubicBezTo>
                  <a:pt x="3397467" y="4026567"/>
                  <a:pt x="3406892" y="4019984"/>
                  <a:pt x="3413175" y="4011307"/>
                </a:cubicBezTo>
                <a:cubicBezTo>
                  <a:pt x="3419459" y="4002630"/>
                  <a:pt x="3424396" y="3991111"/>
                  <a:pt x="3427986" y="3976749"/>
                </a:cubicBezTo>
                <a:lnTo>
                  <a:pt x="3694579" y="2966029"/>
                </a:lnTo>
                <a:cubicBezTo>
                  <a:pt x="3699965" y="2943888"/>
                  <a:pt x="3703106" y="2926384"/>
                  <a:pt x="3704004" y="2913518"/>
                </a:cubicBezTo>
                <a:cubicBezTo>
                  <a:pt x="3704901" y="2900652"/>
                  <a:pt x="3702059" y="2890928"/>
                  <a:pt x="3695476" y="2884346"/>
                </a:cubicBezTo>
                <a:cubicBezTo>
                  <a:pt x="3688894" y="2877763"/>
                  <a:pt x="3678272" y="2873724"/>
                  <a:pt x="3663611" y="2872228"/>
                </a:cubicBezTo>
                <a:cubicBezTo>
                  <a:pt x="3648950" y="2870732"/>
                  <a:pt x="3628454" y="2869984"/>
                  <a:pt x="3602124" y="2869984"/>
                </a:cubicBezTo>
                <a:cubicBezTo>
                  <a:pt x="3573999" y="2869984"/>
                  <a:pt x="3552157" y="2870732"/>
                  <a:pt x="3536598" y="2872228"/>
                </a:cubicBezTo>
                <a:cubicBezTo>
                  <a:pt x="3521039" y="2873724"/>
                  <a:pt x="3509071" y="2876417"/>
                  <a:pt x="3500693" y="2880306"/>
                </a:cubicBezTo>
                <a:cubicBezTo>
                  <a:pt x="3492315" y="2884196"/>
                  <a:pt x="3486631" y="2889582"/>
                  <a:pt x="3483638" y="2896463"/>
                </a:cubicBezTo>
                <a:cubicBezTo>
                  <a:pt x="3480646" y="2903345"/>
                  <a:pt x="3478253" y="2911574"/>
                  <a:pt x="3476457" y="2921148"/>
                </a:cubicBezTo>
                <a:lnTo>
                  <a:pt x="3272698" y="3807996"/>
                </a:lnTo>
                <a:lnTo>
                  <a:pt x="3270902" y="3807996"/>
                </a:lnTo>
                <a:lnTo>
                  <a:pt x="3051883" y="2924739"/>
                </a:lnTo>
                <a:cubicBezTo>
                  <a:pt x="3049490" y="2912770"/>
                  <a:pt x="3046198" y="2903196"/>
                  <a:pt x="3042010" y="2896015"/>
                </a:cubicBezTo>
                <a:cubicBezTo>
                  <a:pt x="3037820" y="2888834"/>
                  <a:pt x="3031089" y="2883299"/>
                  <a:pt x="3021813" y="2879409"/>
                </a:cubicBezTo>
                <a:cubicBezTo>
                  <a:pt x="3012537" y="2875519"/>
                  <a:pt x="2999373" y="2872976"/>
                  <a:pt x="2982318" y="2871779"/>
                </a:cubicBezTo>
                <a:cubicBezTo>
                  <a:pt x="2965263" y="2870582"/>
                  <a:pt x="2942374" y="2869984"/>
                  <a:pt x="2913650" y="2869984"/>
                </a:cubicBezTo>
                <a:cubicBezTo>
                  <a:pt x="2886721" y="2869984"/>
                  <a:pt x="2865179" y="2870732"/>
                  <a:pt x="2849021" y="2872228"/>
                </a:cubicBezTo>
                <a:cubicBezTo>
                  <a:pt x="2832864" y="2873724"/>
                  <a:pt x="2820148" y="2876417"/>
                  <a:pt x="2810872" y="2880306"/>
                </a:cubicBezTo>
                <a:cubicBezTo>
                  <a:pt x="2801597" y="2884196"/>
                  <a:pt x="2795015" y="2889732"/>
                  <a:pt x="2791125" y="2896912"/>
                </a:cubicBezTo>
                <a:cubicBezTo>
                  <a:pt x="2787235" y="2904093"/>
                  <a:pt x="2784094" y="2913369"/>
                  <a:pt x="2781700" y="2924739"/>
                </a:cubicBezTo>
                <a:lnTo>
                  <a:pt x="2569862" y="3807996"/>
                </a:lnTo>
                <a:lnTo>
                  <a:pt x="2568964" y="3807996"/>
                </a:lnTo>
                <a:lnTo>
                  <a:pt x="2365204" y="2918455"/>
                </a:lnTo>
                <a:cubicBezTo>
                  <a:pt x="2363409" y="2907085"/>
                  <a:pt x="2361015" y="2898259"/>
                  <a:pt x="2358023" y="2891976"/>
                </a:cubicBezTo>
                <a:cubicBezTo>
                  <a:pt x="2355031" y="2885692"/>
                  <a:pt x="2349347" y="2880905"/>
                  <a:pt x="2340968" y="2877614"/>
                </a:cubicBezTo>
                <a:cubicBezTo>
                  <a:pt x="2332591" y="2874322"/>
                  <a:pt x="2320174" y="2872228"/>
                  <a:pt x="2303717" y="2871330"/>
                </a:cubicBezTo>
                <a:cubicBezTo>
                  <a:pt x="2287261" y="2870432"/>
                  <a:pt x="2264970" y="2869984"/>
                  <a:pt x="2236845" y="2869984"/>
                </a:cubicBezTo>
                <a:close/>
                <a:moveTo>
                  <a:pt x="6012572" y="2856520"/>
                </a:moveTo>
                <a:cubicBezTo>
                  <a:pt x="5932983" y="2856520"/>
                  <a:pt x="5860126" y="2869984"/>
                  <a:pt x="5794002" y="2896912"/>
                </a:cubicBezTo>
                <a:cubicBezTo>
                  <a:pt x="5727877" y="2923841"/>
                  <a:pt x="5671177" y="2963336"/>
                  <a:pt x="5623903" y="3015398"/>
                </a:cubicBezTo>
                <a:cubicBezTo>
                  <a:pt x="5576628" y="3067460"/>
                  <a:pt x="5539826" y="3131789"/>
                  <a:pt x="5513495" y="3208387"/>
                </a:cubicBezTo>
                <a:cubicBezTo>
                  <a:pt x="5487166" y="3284984"/>
                  <a:pt x="5474000" y="3372651"/>
                  <a:pt x="5474000" y="3471389"/>
                </a:cubicBezTo>
                <a:cubicBezTo>
                  <a:pt x="5474000" y="3568332"/>
                  <a:pt x="5485968" y="3653306"/>
                  <a:pt x="5509905" y="3726313"/>
                </a:cubicBezTo>
                <a:cubicBezTo>
                  <a:pt x="5533842" y="3799319"/>
                  <a:pt x="5568251" y="3860208"/>
                  <a:pt x="5613131" y="3908978"/>
                </a:cubicBezTo>
                <a:cubicBezTo>
                  <a:pt x="5658012" y="3957749"/>
                  <a:pt x="5712468" y="3994402"/>
                  <a:pt x="5776498" y="4018937"/>
                </a:cubicBezTo>
                <a:cubicBezTo>
                  <a:pt x="5840528" y="4043472"/>
                  <a:pt x="5912338" y="4055739"/>
                  <a:pt x="5991927" y="4055739"/>
                </a:cubicBezTo>
                <a:cubicBezTo>
                  <a:pt x="6032619" y="4055739"/>
                  <a:pt x="6070469" y="4052448"/>
                  <a:pt x="6105476" y="4045865"/>
                </a:cubicBezTo>
                <a:cubicBezTo>
                  <a:pt x="6140483" y="4039283"/>
                  <a:pt x="6171600" y="4031055"/>
                  <a:pt x="6198828" y="4021181"/>
                </a:cubicBezTo>
                <a:cubicBezTo>
                  <a:pt x="6226056" y="4011307"/>
                  <a:pt x="6249095" y="4000984"/>
                  <a:pt x="6267945" y="3990213"/>
                </a:cubicBezTo>
                <a:cubicBezTo>
                  <a:pt x="6286795" y="3979442"/>
                  <a:pt x="6299511" y="3970615"/>
                  <a:pt x="6306094" y="3963733"/>
                </a:cubicBezTo>
                <a:cubicBezTo>
                  <a:pt x="6312676" y="3956851"/>
                  <a:pt x="6317464" y="3950718"/>
                  <a:pt x="6320456" y="3945332"/>
                </a:cubicBezTo>
                <a:cubicBezTo>
                  <a:pt x="6323447" y="3939946"/>
                  <a:pt x="6325841" y="3933513"/>
                  <a:pt x="6327637" y="3926033"/>
                </a:cubicBezTo>
                <a:cubicBezTo>
                  <a:pt x="6329432" y="3918553"/>
                  <a:pt x="6330778" y="3909577"/>
                  <a:pt x="6331676" y="3899105"/>
                </a:cubicBezTo>
                <a:cubicBezTo>
                  <a:pt x="6332574" y="3888632"/>
                  <a:pt x="6333022" y="3875916"/>
                  <a:pt x="6333022" y="3860956"/>
                </a:cubicBezTo>
                <a:cubicBezTo>
                  <a:pt x="6333022" y="3839413"/>
                  <a:pt x="6332424" y="3822208"/>
                  <a:pt x="6331227" y="3809343"/>
                </a:cubicBezTo>
                <a:cubicBezTo>
                  <a:pt x="6330030" y="3796477"/>
                  <a:pt x="6328235" y="3786453"/>
                  <a:pt x="6325841" y="3779272"/>
                </a:cubicBezTo>
                <a:cubicBezTo>
                  <a:pt x="6323447" y="3772091"/>
                  <a:pt x="6320456" y="3767304"/>
                  <a:pt x="6316865" y="3764910"/>
                </a:cubicBezTo>
                <a:cubicBezTo>
                  <a:pt x="6313275" y="3762517"/>
                  <a:pt x="6308487" y="3761320"/>
                  <a:pt x="6302503" y="3761320"/>
                </a:cubicBezTo>
                <a:cubicBezTo>
                  <a:pt x="6294724" y="3761320"/>
                  <a:pt x="6283803" y="3766107"/>
                  <a:pt x="6269740" y="3775682"/>
                </a:cubicBezTo>
                <a:cubicBezTo>
                  <a:pt x="6255677" y="3785256"/>
                  <a:pt x="6237725" y="3796028"/>
                  <a:pt x="6215883" y="3807996"/>
                </a:cubicBezTo>
                <a:cubicBezTo>
                  <a:pt x="6194041" y="3819964"/>
                  <a:pt x="6167860" y="3830886"/>
                  <a:pt x="6137341" y="3840759"/>
                </a:cubicBezTo>
                <a:cubicBezTo>
                  <a:pt x="6106822" y="3850633"/>
                  <a:pt x="6070618" y="3855570"/>
                  <a:pt x="6028729" y="3855570"/>
                </a:cubicBezTo>
                <a:cubicBezTo>
                  <a:pt x="5982652" y="3855570"/>
                  <a:pt x="5941211" y="3847641"/>
                  <a:pt x="5904409" y="3831783"/>
                </a:cubicBezTo>
                <a:cubicBezTo>
                  <a:pt x="5867607" y="3815925"/>
                  <a:pt x="5836190" y="3791839"/>
                  <a:pt x="5810160" y="3759525"/>
                </a:cubicBezTo>
                <a:cubicBezTo>
                  <a:pt x="5784128" y="3727210"/>
                  <a:pt x="5764081" y="3686069"/>
                  <a:pt x="5750018" y="3636102"/>
                </a:cubicBezTo>
                <a:cubicBezTo>
                  <a:pt x="5735956" y="3586135"/>
                  <a:pt x="5728924" y="3527041"/>
                  <a:pt x="5728924" y="3458822"/>
                </a:cubicBezTo>
                <a:cubicBezTo>
                  <a:pt x="5728924" y="3396587"/>
                  <a:pt x="5735507" y="3340636"/>
                  <a:pt x="5748672" y="3290967"/>
                </a:cubicBezTo>
                <a:cubicBezTo>
                  <a:pt x="5761837" y="3241299"/>
                  <a:pt x="5781136" y="3198961"/>
                  <a:pt x="5806569" y="3163954"/>
                </a:cubicBezTo>
                <a:cubicBezTo>
                  <a:pt x="5832001" y="3128947"/>
                  <a:pt x="5862819" y="3102019"/>
                  <a:pt x="5899023" y="3083169"/>
                </a:cubicBezTo>
                <a:cubicBezTo>
                  <a:pt x="5935227" y="3064318"/>
                  <a:pt x="5976368" y="3054893"/>
                  <a:pt x="6022447" y="3054893"/>
                </a:cubicBezTo>
                <a:cubicBezTo>
                  <a:pt x="6064335" y="3054893"/>
                  <a:pt x="6100389" y="3060129"/>
                  <a:pt x="6130609" y="3070602"/>
                </a:cubicBezTo>
                <a:cubicBezTo>
                  <a:pt x="6160829" y="3081074"/>
                  <a:pt x="6186860" y="3092743"/>
                  <a:pt x="6208702" y="3105609"/>
                </a:cubicBezTo>
                <a:cubicBezTo>
                  <a:pt x="6230544" y="3118475"/>
                  <a:pt x="6248347" y="3130144"/>
                  <a:pt x="6262110" y="3140616"/>
                </a:cubicBezTo>
                <a:cubicBezTo>
                  <a:pt x="6275874" y="3151088"/>
                  <a:pt x="6287244" y="3156325"/>
                  <a:pt x="6296220" y="3156325"/>
                </a:cubicBezTo>
                <a:cubicBezTo>
                  <a:pt x="6301606" y="3156325"/>
                  <a:pt x="6306393" y="3154529"/>
                  <a:pt x="6310582" y="3150939"/>
                </a:cubicBezTo>
                <a:cubicBezTo>
                  <a:pt x="6314771" y="3147348"/>
                  <a:pt x="6318361" y="3141664"/>
                  <a:pt x="6321353" y="3133884"/>
                </a:cubicBezTo>
                <a:cubicBezTo>
                  <a:pt x="6324345" y="3126104"/>
                  <a:pt x="6326440" y="3115932"/>
                  <a:pt x="6327637" y="3103365"/>
                </a:cubicBezTo>
                <a:cubicBezTo>
                  <a:pt x="6328833" y="3090798"/>
                  <a:pt x="6329432" y="3075539"/>
                  <a:pt x="6329432" y="3057586"/>
                </a:cubicBezTo>
                <a:cubicBezTo>
                  <a:pt x="6329432" y="3040831"/>
                  <a:pt x="6328983" y="3026768"/>
                  <a:pt x="6328086" y="3015398"/>
                </a:cubicBezTo>
                <a:cubicBezTo>
                  <a:pt x="6327188" y="3004028"/>
                  <a:pt x="6325841" y="2994154"/>
                  <a:pt x="6324046" y="2985777"/>
                </a:cubicBezTo>
                <a:cubicBezTo>
                  <a:pt x="6322251" y="2977399"/>
                  <a:pt x="6319857" y="2970517"/>
                  <a:pt x="6316865" y="2965132"/>
                </a:cubicBezTo>
                <a:cubicBezTo>
                  <a:pt x="6313873" y="2959746"/>
                  <a:pt x="6308338" y="2953014"/>
                  <a:pt x="6300259" y="2944935"/>
                </a:cubicBezTo>
                <a:cubicBezTo>
                  <a:pt x="6292181" y="2936857"/>
                  <a:pt x="6277968" y="2927133"/>
                  <a:pt x="6257622" y="2915763"/>
                </a:cubicBezTo>
                <a:cubicBezTo>
                  <a:pt x="6237276" y="2904393"/>
                  <a:pt x="6214387" y="2894369"/>
                  <a:pt x="6188954" y="2885692"/>
                </a:cubicBezTo>
                <a:cubicBezTo>
                  <a:pt x="6163522" y="2877015"/>
                  <a:pt x="6135845" y="2869984"/>
                  <a:pt x="6105925" y="2864598"/>
                </a:cubicBezTo>
                <a:cubicBezTo>
                  <a:pt x="6076004" y="2859212"/>
                  <a:pt x="6044887" y="2856520"/>
                  <a:pt x="6012572" y="2856520"/>
                </a:cubicBezTo>
                <a:close/>
                <a:moveTo>
                  <a:pt x="6997935" y="2854724"/>
                </a:moveTo>
                <a:cubicBezTo>
                  <a:pt x="6905779" y="2854724"/>
                  <a:pt x="6824844" y="2868787"/>
                  <a:pt x="6755129" y="2896912"/>
                </a:cubicBezTo>
                <a:cubicBezTo>
                  <a:pt x="6685414" y="2925038"/>
                  <a:pt x="6626919" y="2965431"/>
                  <a:pt x="6579645" y="3018091"/>
                </a:cubicBezTo>
                <a:cubicBezTo>
                  <a:pt x="6532370" y="3070751"/>
                  <a:pt x="6496764" y="3134632"/>
                  <a:pt x="6472828" y="3209733"/>
                </a:cubicBezTo>
                <a:cubicBezTo>
                  <a:pt x="6448891" y="3284834"/>
                  <a:pt x="6436923" y="3369360"/>
                  <a:pt x="6436923" y="3463310"/>
                </a:cubicBezTo>
                <a:cubicBezTo>
                  <a:pt x="6436923" y="3565639"/>
                  <a:pt x="6448143" y="3654204"/>
                  <a:pt x="6470584" y="3729006"/>
                </a:cubicBezTo>
                <a:cubicBezTo>
                  <a:pt x="6493024" y="3803807"/>
                  <a:pt x="6526685" y="3865444"/>
                  <a:pt x="6571566" y="3913915"/>
                </a:cubicBezTo>
                <a:cubicBezTo>
                  <a:pt x="6616447" y="3962387"/>
                  <a:pt x="6672548" y="3998441"/>
                  <a:pt x="6739870" y="4022078"/>
                </a:cubicBezTo>
                <a:cubicBezTo>
                  <a:pt x="6807191" y="4045716"/>
                  <a:pt x="6886032" y="4057534"/>
                  <a:pt x="6976392" y="4057534"/>
                </a:cubicBezTo>
                <a:cubicBezTo>
                  <a:pt x="7067950" y="4057534"/>
                  <a:pt x="7148586" y="4043621"/>
                  <a:pt x="7218301" y="4015795"/>
                </a:cubicBezTo>
                <a:cubicBezTo>
                  <a:pt x="7288016" y="3987969"/>
                  <a:pt x="7346511" y="3947576"/>
                  <a:pt x="7393786" y="3894617"/>
                </a:cubicBezTo>
                <a:cubicBezTo>
                  <a:pt x="7441061" y="3841657"/>
                  <a:pt x="7476666" y="3777178"/>
                  <a:pt x="7500602" y="3701179"/>
                </a:cubicBezTo>
                <a:cubicBezTo>
                  <a:pt x="7524539" y="3625181"/>
                  <a:pt x="7536507" y="3539009"/>
                  <a:pt x="7536507" y="3442665"/>
                </a:cubicBezTo>
                <a:cubicBezTo>
                  <a:pt x="7536507" y="3342132"/>
                  <a:pt x="7524988" y="3254913"/>
                  <a:pt x="7501949" y="3181009"/>
                </a:cubicBezTo>
                <a:cubicBezTo>
                  <a:pt x="7478910" y="3107105"/>
                  <a:pt x="7444801" y="3045918"/>
                  <a:pt x="7399620" y="2997446"/>
                </a:cubicBezTo>
                <a:cubicBezTo>
                  <a:pt x="7354440" y="2948974"/>
                  <a:pt x="7298189" y="2913069"/>
                  <a:pt x="7230868" y="2889732"/>
                </a:cubicBezTo>
                <a:cubicBezTo>
                  <a:pt x="7163546" y="2866393"/>
                  <a:pt x="7085902" y="2854724"/>
                  <a:pt x="6997935" y="2854724"/>
                </a:cubicBezTo>
                <a:close/>
                <a:moveTo>
                  <a:pt x="0" y="0"/>
                </a:moveTo>
                <a:lnTo>
                  <a:pt x="12192000" y="0"/>
                </a:lnTo>
                <a:lnTo>
                  <a:pt x="12192000" y="6858000"/>
                </a:lnTo>
                <a:lnTo>
                  <a:pt x="0" y="6858000"/>
                </a:lnTo>
                <a:close/>
              </a:path>
            </a:pathLst>
          </a:cu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50000" t="50000" r="50000" b="50000"/>
            </a:path>
            <a:tileRect/>
          </a:gra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p>
        </p:txBody>
      </p:sp>
    </p:spTree>
    <p:extLst>
      <p:ext uri="{BB962C8B-B14F-4D97-AF65-F5344CB8AC3E}">
        <p14:creationId xmlns:p14="http://schemas.microsoft.com/office/powerpoint/2010/main" val="2771544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F40FDE2-3EBD-468B-0D78-8C3C98B7E0A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61200"/>
            <a:ext cx="12298320" cy="6919200"/>
          </a:xfrm>
          <a:prstGeom prst="rect">
            <a:avLst/>
          </a:prstGeom>
        </p:spPr>
      </p:pic>
      <p:sp>
        <p:nvSpPr>
          <p:cNvPr id="2" name="Rectangle 1">
            <a:extLst>
              <a:ext uri="{FF2B5EF4-FFF2-40B4-BE49-F238E27FC236}">
                <a16:creationId xmlns:a16="http://schemas.microsoft.com/office/drawing/2014/main" id="{A1F8D814-472D-382D-310A-41D0ADF117B9}"/>
              </a:ext>
            </a:extLst>
          </p:cNvPr>
          <p:cNvSpPr/>
          <p:nvPr/>
        </p:nvSpPr>
        <p:spPr>
          <a:xfrm>
            <a:off x="53160" y="-61200"/>
            <a:ext cx="12192000" cy="6858000"/>
          </a:xfrm>
          <a:prstGeom prst="rect">
            <a:avLst/>
          </a:prstGeom>
          <a:solidFill>
            <a:schemeClr val="tx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139094FA-D04E-C1D2-55E5-86AA91322B68}"/>
              </a:ext>
            </a:extLst>
          </p:cNvPr>
          <p:cNvSpPr/>
          <p:nvPr/>
        </p:nvSpPr>
        <p:spPr>
          <a:xfrm>
            <a:off x="8698471" y="1409023"/>
            <a:ext cx="1902939" cy="3485795"/>
          </a:xfrm>
          <a:prstGeom prst="roundRect">
            <a:avLst>
              <a:gd name="adj" fmla="val 25363"/>
            </a:avLst>
          </a:prstGeom>
          <a:blipFill>
            <a:blip r:embed="rId4">
              <a:extLst>
                <a:ext uri="{837473B0-CC2E-450A-ABE3-18F120FF3D39}">
                  <a1611:picAttrSrcUrl xmlns:a1611="http://schemas.microsoft.com/office/drawing/2016/11/main" r:id="rId5"/>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5B8170F8-2DB2-7443-BB72-37549199CEFF}"/>
              </a:ext>
            </a:extLst>
          </p:cNvPr>
          <p:cNvSpPr/>
          <p:nvPr/>
        </p:nvSpPr>
        <p:spPr>
          <a:xfrm>
            <a:off x="10793286" y="1409023"/>
            <a:ext cx="1902939" cy="3485795"/>
          </a:xfrm>
          <a:prstGeom prst="roundRect">
            <a:avLst>
              <a:gd name="adj" fmla="val 25363"/>
            </a:avLst>
          </a:prstGeom>
          <a:blipFill>
            <a:blip r:embed="rId6">
              <a:extLst>
                <a:ext uri="{837473B0-CC2E-450A-ABE3-18F120FF3D39}">
                  <a1611:picAttrSrcUrl xmlns:a1611="http://schemas.microsoft.com/office/drawing/2016/11/main" r:id="rId7"/>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0B0E5140-9D51-3201-0ACE-A35AB943C29B}"/>
              </a:ext>
            </a:extLst>
          </p:cNvPr>
          <p:cNvSpPr/>
          <p:nvPr/>
        </p:nvSpPr>
        <p:spPr>
          <a:xfrm>
            <a:off x="6375630" y="610748"/>
            <a:ext cx="2088293" cy="5021146"/>
          </a:xfrm>
          <a:prstGeom prst="roundRect">
            <a:avLst>
              <a:gd name="adj" fmla="val 31618"/>
            </a:avLst>
          </a:prstGeom>
          <a:blipFill>
            <a:blip r:embed="rId8">
              <a:extLst>
                <a:ext uri="{837473B0-CC2E-450A-ABE3-18F120FF3D39}">
                  <a1611:picAttrSrcUrl xmlns:a1611="http://schemas.microsoft.com/office/drawing/2016/11/main" r:id="rId9"/>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4A1E8413-D221-6684-8B73-BA09E5D6D996}"/>
              </a:ext>
            </a:extLst>
          </p:cNvPr>
          <p:cNvSpPr txBox="1"/>
          <p:nvPr/>
        </p:nvSpPr>
        <p:spPr>
          <a:xfrm>
            <a:off x="1898516" y="951317"/>
            <a:ext cx="4423954" cy="4401205"/>
          </a:xfrm>
          <a:prstGeom prst="rect">
            <a:avLst/>
          </a:prstGeom>
          <a:noFill/>
        </p:spPr>
        <p:txBody>
          <a:bodyPr wrap="square" rtlCol="0">
            <a:spAutoFit/>
          </a:bodyPr>
          <a:lstStyle/>
          <a:p>
            <a:pPr algn="l">
              <a:buNone/>
            </a:pPr>
            <a:r>
              <a:rPr lang="en-US" sz="2800" b="1" i="0" dirty="0">
                <a:solidFill>
                  <a:schemeClr val="bg1"/>
                </a:solidFill>
                <a:effectLst/>
                <a:latin typeface="Montserrat" panose="020F0502020204030204" pitchFamily="2" charset="0"/>
              </a:rPr>
              <a:t>🗼 Tokyo – The City of the Future</a:t>
            </a:r>
          </a:p>
          <a:p>
            <a:pPr algn="l"/>
            <a:r>
              <a:rPr lang="en-US" sz="2800" b="0" i="0" dirty="0">
                <a:solidFill>
                  <a:schemeClr val="bg1"/>
                </a:solidFill>
                <a:effectLst/>
                <a:latin typeface="Montserrat" panose="020F0502020204030204" pitchFamily="2" charset="0"/>
              </a:rPr>
              <a:t>A thrilling mix of tradition and technology, Tokyo dazzles visitors with its neon lights, historic temples, and vibrant neighborhoods like Shibuya and </a:t>
            </a:r>
            <a:r>
              <a:rPr lang="en-US" sz="2800" b="0" i="0" dirty="0">
                <a:solidFill>
                  <a:srgbClr val="333333"/>
                </a:solidFill>
                <a:effectLst/>
                <a:latin typeface="Montserrat" panose="020F0502020204030204" pitchFamily="2" charset="0"/>
              </a:rPr>
              <a:t>Akihabara</a:t>
            </a:r>
            <a:r>
              <a:rPr lang="en-US" b="0" i="0" dirty="0">
                <a:solidFill>
                  <a:srgbClr val="333333"/>
                </a:solidFill>
                <a:effectLst/>
                <a:latin typeface="Montserrat" panose="020F0502020204030204" pitchFamily="2" charset="0"/>
              </a:rPr>
              <a:t>.</a:t>
            </a:r>
          </a:p>
        </p:txBody>
      </p:sp>
      <p:cxnSp>
        <p:nvCxnSpPr>
          <p:cNvPr id="15" name="Straight Connector 14">
            <a:extLst>
              <a:ext uri="{FF2B5EF4-FFF2-40B4-BE49-F238E27FC236}">
                <a16:creationId xmlns:a16="http://schemas.microsoft.com/office/drawing/2014/main" id="{9B89E8C8-F74E-0023-2953-9D057C0DC386}"/>
              </a:ext>
            </a:extLst>
          </p:cNvPr>
          <p:cNvCxnSpPr/>
          <p:nvPr/>
        </p:nvCxnSpPr>
        <p:spPr>
          <a:xfrm>
            <a:off x="775855" y="951317"/>
            <a:ext cx="0" cy="4401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Oval 15">
            <a:hlinkClick r:id="rId10" action="ppaction://hlinksldjump"/>
            <a:extLst>
              <a:ext uri="{FF2B5EF4-FFF2-40B4-BE49-F238E27FC236}">
                <a16:creationId xmlns:a16="http://schemas.microsoft.com/office/drawing/2014/main" id="{17345190-2166-881B-19EF-E5CCB532939A}"/>
              </a:ext>
            </a:extLst>
          </p:cNvPr>
          <p:cNvSpPr/>
          <p:nvPr/>
        </p:nvSpPr>
        <p:spPr>
          <a:xfrm>
            <a:off x="318655" y="103030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hlinkClick r:id="rId11" action="ppaction://hlinksldjump"/>
            <a:extLst>
              <a:ext uri="{FF2B5EF4-FFF2-40B4-BE49-F238E27FC236}">
                <a16:creationId xmlns:a16="http://schemas.microsoft.com/office/drawing/2014/main" id="{54B855DF-85EB-6EAE-E3A7-A21870B3180E}"/>
              </a:ext>
            </a:extLst>
          </p:cNvPr>
          <p:cNvSpPr/>
          <p:nvPr/>
        </p:nvSpPr>
        <p:spPr>
          <a:xfrm flipH="1">
            <a:off x="449333" y="4264402"/>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hlinkClick r:id="rId12" action="ppaction://hlinksldjump"/>
            <a:extLst>
              <a:ext uri="{FF2B5EF4-FFF2-40B4-BE49-F238E27FC236}">
                <a16:creationId xmlns:a16="http://schemas.microsoft.com/office/drawing/2014/main" id="{6DE42990-7F7A-AAE3-26FC-0ED574C37F67}"/>
              </a:ext>
            </a:extLst>
          </p:cNvPr>
          <p:cNvSpPr/>
          <p:nvPr/>
        </p:nvSpPr>
        <p:spPr>
          <a:xfrm>
            <a:off x="421624" y="3274711"/>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hlinkClick r:id="rId13" action="ppaction://hlinksldjump"/>
            <a:extLst>
              <a:ext uri="{FF2B5EF4-FFF2-40B4-BE49-F238E27FC236}">
                <a16:creationId xmlns:a16="http://schemas.microsoft.com/office/drawing/2014/main" id="{EEBF9582-6482-C3D3-BA17-15B48C049541}"/>
              </a:ext>
            </a:extLst>
          </p:cNvPr>
          <p:cNvSpPr/>
          <p:nvPr/>
        </p:nvSpPr>
        <p:spPr>
          <a:xfrm>
            <a:off x="455815" y="2294315"/>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801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rand Palace in Bangkok">
            <a:extLst>
              <a:ext uri="{FF2B5EF4-FFF2-40B4-BE49-F238E27FC236}">
                <a16:creationId xmlns:a16="http://schemas.microsoft.com/office/drawing/2014/main" id="{62CEDBF0-7AA5-6B58-DEB2-12C36CEBA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2" y="-15409"/>
            <a:ext cx="12281631"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F20D275-282D-16B4-89D2-620BDE8EEB47}"/>
              </a:ext>
            </a:extLst>
          </p:cNvPr>
          <p:cNvSpPr/>
          <p:nvPr/>
        </p:nvSpPr>
        <p:spPr>
          <a:xfrm>
            <a:off x="0" y="0"/>
            <a:ext cx="12192000" cy="6858000"/>
          </a:xfrm>
          <a:prstGeom prst="rect">
            <a:avLst/>
          </a:prstGeom>
          <a:solidFill>
            <a:schemeClr val="tx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CCB5DF48-8155-D743-2304-EC335FFD51CD}"/>
              </a:ext>
            </a:extLst>
          </p:cNvPr>
          <p:cNvSpPr/>
          <p:nvPr/>
        </p:nvSpPr>
        <p:spPr>
          <a:xfrm>
            <a:off x="10703589" y="1790551"/>
            <a:ext cx="1882140" cy="3485794"/>
          </a:xfrm>
          <a:prstGeom prst="roundRect">
            <a:avLst>
              <a:gd name="adj" fmla="val 28635"/>
            </a:avLst>
          </a:prstGeom>
          <a:blipFill>
            <a:blip r:embed="rId3">
              <a:extLst>
                <a:ext uri="{837473B0-CC2E-450A-ABE3-18F120FF3D39}">
                  <a1611:picAttrSrcUrl xmlns:a1611="http://schemas.microsoft.com/office/drawing/2016/11/main" r:id="rId4"/>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D17D2052-735B-A3A9-2551-66EF211AA2B7}"/>
              </a:ext>
            </a:extLst>
          </p:cNvPr>
          <p:cNvSpPr/>
          <p:nvPr/>
        </p:nvSpPr>
        <p:spPr>
          <a:xfrm>
            <a:off x="6096000" y="1124711"/>
            <a:ext cx="2170176" cy="4608576"/>
          </a:xfrm>
          <a:prstGeom prst="roundRect">
            <a:avLst>
              <a:gd name="adj" fmla="val 25363"/>
            </a:avLst>
          </a:prstGeom>
          <a:blipFill>
            <a:blip r:embed="rId5">
              <a:extLst>
                <a:ext uri="{837473B0-CC2E-450A-ABE3-18F120FF3D39}">
                  <a1611:picAttrSrcUrl xmlns:a1611="http://schemas.microsoft.com/office/drawing/2016/11/main" r:id="rId6"/>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5F5A121C-FD47-1DC5-46B2-81159D875BE1}"/>
              </a:ext>
            </a:extLst>
          </p:cNvPr>
          <p:cNvSpPr/>
          <p:nvPr/>
        </p:nvSpPr>
        <p:spPr>
          <a:xfrm>
            <a:off x="8533413" y="1790550"/>
            <a:ext cx="1902939" cy="3485795"/>
          </a:xfrm>
          <a:prstGeom prst="roundRect">
            <a:avLst>
              <a:gd name="adj" fmla="val 25363"/>
            </a:avLst>
          </a:prstGeom>
          <a:blipFill>
            <a:blip r:embed="rId7">
              <a:extLst>
                <a:ext uri="{837473B0-CC2E-450A-ABE3-18F120FF3D39}">
                  <a1611:picAttrSrcUrl xmlns:a1611="http://schemas.microsoft.com/office/drawing/2016/11/main" r:id="rId8"/>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96AC83B-9400-9324-E3DC-5024F76BE655}"/>
              </a:ext>
            </a:extLst>
          </p:cNvPr>
          <p:cNvSpPr txBox="1"/>
          <p:nvPr/>
        </p:nvSpPr>
        <p:spPr>
          <a:xfrm>
            <a:off x="1419496" y="752224"/>
            <a:ext cx="3946623" cy="5773375"/>
          </a:xfrm>
          <a:prstGeom prst="rect">
            <a:avLst/>
          </a:prstGeom>
          <a:noFill/>
        </p:spPr>
        <p:txBody>
          <a:bodyPr wrap="square" rtlCol="0">
            <a:spAutoFit/>
          </a:bodyPr>
          <a:lstStyle/>
          <a:p>
            <a:pPr algn="l">
              <a:spcBef>
                <a:spcPts val="1125"/>
              </a:spcBef>
              <a:buNone/>
            </a:pPr>
            <a:r>
              <a:rPr lang="en-US" sz="2400" b="1" i="0" dirty="0">
                <a:solidFill>
                  <a:schemeClr val="bg1"/>
                </a:solidFill>
                <a:effectLst/>
                <a:latin typeface="Roboto" panose="020F0502020204030204" pitchFamily="2" charset="0"/>
              </a:rPr>
              <a:t>🏯THAILAND-Land of free</a:t>
            </a:r>
          </a:p>
          <a:p>
            <a:pPr algn="l">
              <a:spcBef>
                <a:spcPts val="1125"/>
              </a:spcBef>
              <a:buNone/>
            </a:pPr>
            <a:r>
              <a:rPr lang="en-US" sz="2400" b="1" i="0" dirty="0">
                <a:solidFill>
                  <a:schemeClr val="bg1"/>
                </a:solidFill>
                <a:effectLst/>
                <a:latin typeface="Roboto" panose="020F0502020204030204" pitchFamily="2" charset="0"/>
              </a:rPr>
              <a:t>Grand Palace</a:t>
            </a:r>
          </a:p>
          <a:p>
            <a:pPr algn="just"/>
            <a:r>
              <a:rPr lang="en-US" sz="2400" b="0" i="0" dirty="0">
                <a:solidFill>
                  <a:schemeClr val="bg1"/>
                </a:solidFill>
                <a:effectLst/>
                <a:latin typeface="Roboto" panose="020F0502020204030204" pitchFamily="2" charset="0"/>
              </a:rPr>
              <a:t>The Grand Palace in Bangkok is </a:t>
            </a:r>
            <a:r>
              <a:rPr lang="en-US" sz="2400" dirty="0">
                <a:solidFill>
                  <a:schemeClr val="bg1"/>
                </a:solidFill>
                <a:latin typeface="Roboto" panose="020F0502020204030204" pitchFamily="2" charset="0"/>
              </a:rPr>
              <a:t>a </a:t>
            </a:r>
            <a:r>
              <a:rPr lang="en-US" sz="2400" b="0" i="0" dirty="0">
                <a:solidFill>
                  <a:schemeClr val="bg1"/>
                </a:solidFill>
                <a:effectLst/>
                <a:latin typeface="Roboto" panose="020F0502020204030204" pitchFamily="2" charset="0"/>
              </a:rPr>
              <a:t>dazzling architectural masterpiece and the heart of Thailand's royal heritage. Built in 1782, it served as the official residence of the Kings of Siam. Visitors are captivated by the intricate golden spires, stunning murals, and the sacred Emerald Buddha housed within Wat Phra </a:t>
            </a:r>
            <a:r>
              <a:rPr lang="en-US" sz="2400" b="0" i="0" dirty="0" err="1">
                <a:solidFill>
                  <a:schemeClr val="bg1"/>
                </a:solidFill>
                <a:effectLst/>
                <a:latin typeface="Roboto" panose="020F0502020204030204" pitchFamily="2" charset="0"/>
              </a:rPr>
              <a:t>Kaew</a:t>
            </a:r>
            <a:r>
              <a:rPr lang="en-US" sz="2400" b="0" i="0" dirty="0" err="1">
                <a:solidFill>
                  <a:srgbClr val="333333"/>
                </a:solidFill>
                <a:effectLst/>
                <a:latin typeface="Roboto" panose="020F0502020204030204" pitchFamily="2" charset="0"/>
              </a:rPr>
              <a:t>.THAI</a:t>
            </a:r>
            <a:endParaRPr lang="en-US" sz="2400" b="0" i="0" dirty="0">
              <a:solidFill>
                <a:srgbClr val="333333"/>
              </a:solidFill>
              <a:effectLst/>
              <a:latin typeface="Roboto" panose="020F0502020204030204" pitchFamily="2" charset="0"/>
            </a:endParaRPr>
          </a:p>
        </p:txBody>
      </p:sp>
      <p:sp>
        <p:nvSpPr>
          <p:cNvPr id="14" name="Oval 13">
            <a:extLst>
              <a:ext uri="{FF2B5EF4-FFF2-40B4-BE49-F238E27FC236}">
                <a16:creationId xmlns:a16="http://schemas.microsoft.com/office/drawing/2014/main" id="{A8C0D94B-FDCF-7BF0-3930-6024C9B4CE32}"/>
              </a:ext>
            </a:extLst>
          </p:cNvPr>
          <p:cNvSpPr/>
          <p:nvPr/>
        </p:nvSpPr>
        <p:spPr>
          <a:xfrm>
            <a:off x="404059" y="1150470"/>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617A3DF-502B-1887-3EDB-2B2920033A91}"/>
              </a:ext>
            </a:extLst>
          </p:cNvPr>
          <p:cNvSpPr/>
          <p:nvPr/>
        </p:nvSpPr>
        <p:spPr>
          <a:xfrm flipH="1">
            <a:off x="419460" y="4473072"/>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08941B4-23CD-85A2-6F8B-A126847FED00}"/>
              </a:ext>
            </a:extLst>
          </p:cNvPr>
          <p:cNvSpPr/>
          <p:nvPr/>
        </p:nvSpPr>
        <p:spPr>
          <a:xfrm>
            <a:off x="389708" y="3383714"/>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6BF9D80-5F88-E587-2B46-254CF0010408}"/>
              </a:ext>
            </a:extLst>
          </p:cNvPr>
          <p:cNvSpPr/>
          <p:nvPr/>
        </p:nvSpPr>
        <p:spPr>
          <a:xfrm>
            <a:off x="284464" y="20107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94390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upertree Grove at Gardens by the Bay">
            <a:extLst>
              <a:ext uri="{FF2B5EF4-FFF2-40B4-BE49-F238E27FC236}">
                <a16:creationId xmlns:a16="http://schemas.microsoft.com/office/drawing/2014/main" id="{404D5E6B-B7DD-D8B5-1AA5-BD43C0301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219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0A85172E-E69C-87FD-AC19-6C174572C0A1}"/>
              </a:ext>
            </a:extLst>
          </p:cNvPr>
          <p:cNvSpPr/>
          <p:nvPr/>
        </p:nvSpPr>
        <p:spPr>
          <a:xfrm>
            <a:off x="6096000" y="952480"/>
            <a:ext cx="2251587" cy="5161936"/>
          </a:xfrm>
          <a:prstGeom prst="roundRect">
            <a:avLst>
              <a:gd name="adj" fmla="val 28463"/>
            </a:avLst>
          </a:prstGeom>
          <a:blipFill>
            <a:blip r:embed="rId3">
              <a:extLst>
                <a:ext uri="{837473B0-CC2E-450A-ABE3-18F120FF3D39}">
                  <a1611:picAttrSrcUrl xmlns:a1611="http://schemas.microsoft.com/office/drawing/2016/11/main" r:id="rId4"/>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CFD37F90-6A7E-CE19-3662-FA3533157F5E}"/>
              </a:ext>
            </a:extLst>
          </p:cNvPr>
          <p:cNvSpPr/>
          <p:nvPr/>
        </p:nvSpPr>
        <p:spPr>
          <a:xfrm>
            <a:off x="8551386" y="1790551"/>
            <a:ext cx="1882140" cy="3485794"/>
          </a:xfrm>
          <a:prstGeom prst="roundRect">
            <a:avLst>
              <a:gd name="adj" fmla="val 28635"/>
            </a:avLst>
          </a:prstGeom>
          <a:blipFill>
            <a:blip r:embed="rId5">
              <a:extLst>
                <a:ext uri="{837473B0-CC2E-450A-ABE3-18F120FF3D39}">
                  <a1611:picAttrSrcUrl xmlns:a1611="http://schemas.microsoft.com/office/drawing/2016/11/main" r:id="rId6"/>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44C37BE-FB03-2F3A-B287-A1879B45711D}"/>
              </a:ext>
            </a:extLst>
          </p:cNvPr>
          <p:cNvSpPr/>
          <p:nvPr/>
        </p:nvSpPr>
        <p:spPr>
          <a:xfrm>
            <a:off x="10637325" y="1836854"/>
            <a:ext cx="2088293" cy="3439491"/>
          </a:xfrm>
          <a:prstGeom prst="roundRect">
            <a:avLst>
              <a:gd name="adj" fmla="val 31618"/>
            </a:avLst>
          </a:prstGeom>
          <a:blipFill>
            <a:blip r:embed="rId7">
              <a:extLst>
                <a:ext uri="{837473B0-CC2E-450A-ABE3-18F120FF3D39}">
                  <a1611:picAttrSrcUrl xmlns:a1611="http://schemas.microsoft.com/office/drawing/2016/11/main" r:id="rId8"/>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F00102-D37C-D6C2-E8F1-2C355E23FD2C}"/>
              </a:ext>
            </a:extLst>
          </p:cNvPr>
          <p:cNvSpPr txBox="1"/>
          <p:nvPr/>
        </p:nvSpPr>
        <p:spPr>
          <a:xfrm>
            <a:off x="1654498" y="952480"/>
            <a:ext cx="4237703" cy="738664"/>
          </a:xfrm>
          <a:prstGeom prst="rect">
            <a:avLst/>
          </a:prstGeom>
          <a:noFill/>
        </p:spPr>
        <p:txBody>
          <a:bodyPr wrap="square" rtlCol="0">
            <a:spAutoFit/>
          </a:bodyPr>
          <a:lstStyle/>
          <a:p>
            <a:pPr algn="l">
              <a:spcBef>
                <a:spcPts val="1125"/>
              </a:spcBef>
              <a:buNone/>
            </a:pPr>
            <a:endParaRPr lang="en-US" sz="2100" b="1" i="0" dirty="0">
              <a:solidFill>
                <a:schemeClr val="bg1"/>
              </a:solidFill>
              <a:effectLst/>
              <a:latin typeface="Roboto" panose="02000000000000000000" pitchFamily="2" charset="0"/>
            </a:endParaRPr>
          </a:p>
          <a:p>
            <a:pPr algn="ctr">
              <a:spcAft>
                <a:spcPts val="1500"/>
              </a:spcAft>
            </a:pPr>
            <a:endParaRPr lang="en-US" sz="2100" b="1" i="0" dirty="0">
              <a:solidFill>
                <a:srgbClr val="155E75"/>
              </a:solidFill>
              <a:effectLst/>
              <a:latin typeface="Roboto" panose="02000000000000000000" pitchFamily="2" charset="0"/>
            </a:endParaRPr>
          </a:p>
        </p:txBody>
      </p:sp>
      <p:sp>
        <p:nvSpPr>
          <p:cNvPr id="8" name="TextBox 7">
            <a:extLst>
              <a:ext uri="{FF2B5EF4-FFF2-40B4-BE49-F238E27FC236}">
                <a16:creationId xmlns:a16="http://schemas.microsoft.com/office/drawing/2014/main" id="{B71C8FD7-4DDF-6061-9BAE-8D3E5857EE6F}"/>
              </a:ext>
            </a:extLst>
          </p:cNvPr>
          <p:cNvSpPr txBox="1"/>
          <p:nvPr/>
        </p:nvSpPr>
        <p:spPr>
          <a:xfrm>
            <a:off x="1551711" y="1014131"/>
            <a:ext cx="3740726" cy="5404043"/>
          </a:xfrm>
          <a:prstGeom prst="rect">
            <a:avLst/>
          </a:prstGeom>
          <a:noFill/>
        </p:spPr>
        <p:txBody>
          <a:bodyPr wrap="square" rtlCol="0">
            <a:spAutoFit/>
          </a:bodyPr>
          <a:lstStyle/>
          <a:p>
            <a:pPr algn="l">
              <a:spcBef>
                <a:spcPts val="1125"/>
              </a:spcBef>
              <a:buNone/>
            </a:pPr>
            <a:r>
              <a:rPr lang="en-US" sz="2400" b="1" i="0" dirty="0" err="1">
                <a:solidFill>
                  <a:schemeClr val="bg1"/>
                </a:solidFill>
                <a:effectLst/>
                <a:latin typeface="Roboto" panose="02000000000000000000" pitchFamily="2" charset="0"/>
              </a:rPr>
              <a:t>Singpore</a:t>
            </a:r>
            <a:r>
              <a:rPr lang="en-US" sz="2400" b="1" i="0" dirty="0">
                <a:solidFill>
                  <a:schemeClr val="bg1"/>
                </a:solidFill>
                <a:effectLst/>
                <a:latin typeface="Roboto" panose="02000000000000000000" pitchFamily="2" charset="0"/>
              </a:rPr>
              <a:t>-ion </a:t>
            </a:r>
            <a:r>
              <a:rPr lang="en-US" sz="2400" b="1" dirty="0">
                <a:solidFill>
                  <a:schemeClr val="bg1"/>
                </a:solidFill>
                <a:latin typeface="Roboto" panose="02000000000000000000" pitchFamily="2" charset="0"/>
              </a:rPr>
              <a:t>C</a:t>
            </a:r>
            <a:r>
              <a:rPr lang="en-US" sz="2400" b="1" i="0" dirty="0">
                <a:solidFill>
                  <a:schemeClr val="bg1"/>
                </a:solidFill>
                <a:effectLst/>
                <a:latin typeface="Roboto" panose="02000000000000000000" pitchFamily="2" charset="0"/>
              </a:rPr>
              <a:t>ity</a:t>
            </a:r>
          </a:p>
          <a:p>
            <a:pPr algn="l">
              <a:spcBef>
                <a:spcPts val="1125"/>
              </a:spcBef>
              <a:buNone/>
            </a:pPr>
            <a:r>
              <a:rPr lang="en-US" sz="2400" b="1" i="0" dirty="0">
                <a:solidFill>
                  <a:schemeClr val="bg1"/>
                </a:solidFill>
                <a:effectLst/>
                <a:latin typeface="Roboto" panose="02000000000000000000" pitchFamily="2" charset="0"/>
              </a:rPr>
              <a:t>Iconic Landmark</a:t>
            </a:r>
          </a:p>
          <a:p>
            <a:pPr algn="just"/>
            <a:r>
              <a:rPr lang="en-US" sz="2400" b="0" i="0" dirty="0">
                <a:solidFill>
                  <a:schemeClr val="bg1"/>
                </a:solidFill>
                <a:effectLst/>
                <a:latin typeface="Roboto" panose="02000000000000000000" pitchFamily="2" charset="0"/>
              </a:rPr>
              <a:t>Marina Bay Sands is one of Singapore's most recognizable buildings. This integrated resort features a hotel, casino, shopping mall, museum, and the world-famous </a:t>
            </a:r>
            <a:r>
              <a:rPr lang="en-US" sz="2400" b="0" i="0" dirty="0" err="1">
                <a:solidFill>
                  <a:schemeClr val="bg1"/>
                </a:solidFill>
                <a:effectLst/>
                <a:latin typeface="Roboto" panose="02000000000000000000" pitchFamily="2" charset="0"/>
              </a:rPr>
              <a:t>SkyPark</a:t>
            </a:r>
            <a:r>
              <a:rPr lang="en-US" sz="2400" b="0" i="0" dirty="0">
                <a:solidFill>
                  <a:schemeClr val="bg1"/>
                </a:solidFill>
                <a:effectLst/>
                <a:latin typeface="Roboto" panose="02000000000000000000" pitchFamily="2" charset="0"/>
              </a:rPr>
              <a:t> Infinity Pool. It offers spectacular panoramic views of the city skyline and a luxury experience like no other</a:t>
            </a:r>
            <a:r>
              <a:rPr lang="en-US" b="0" i="0" dirty="0">
                <a:solidFill>
                  <a:srgbClr val="333333"/>
                </a:solidFill>
                <a:effectLst/>
                <a:latin typeface="Roboto" panose="02000000000000000000" pitchFamily="2" charset="0"/>
              </a:rPr>
              <a:t>.</a:t>
            </a:r>
          </a:p>
        </p:txBody>
      </p:sp>
      <p:sp>
        <p:nvSpPr>
          <p:cNvPr id="10" name="Oval 9">
            <a:extLst>
              <a:ext uri="{FF2B5EF4-FFF2-40B4-BE49-F238E27FC236}">
                <a16:creationId xmlns:a16="http://schemas.microsoft.com/office/drawing/2014/main" id="{B6E2260E-BF22-0611-AF45-1EC1838D8F2D}"/>
              </a:ext>
            </a:extLst>
          </p:cNvPr>
          <p:cNvSpPr/>
          <p:nvPr/>
        </p:nvSpPr>
        <p:spPr>
          <a:xfrm>
            <a:off x="455815" y="1257283"/>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FAD740B-5C09-B4D1-D6D9-A9F585307FDE}"/>
              </a:ext>
            </a:extLst>
          </p:cNvPr>
          <p:cNvSpPr/>
          <p:nvPr/>
        </p:nvSpPr>
        <p:spPr>
          <a:xfrm flipH="1">
            <a:off x="449333" y="4264402"/>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1FC4B8D-8D1E-9F3B-BA45-B1489977F581}"/>
              </a:ext>
            </a:extLst>
          </p:cNvPr>
          <p:cNvSpPr/>
          <p:nvPr/>
        </p:nvSpPr>
        <p:spPr>
          <a:xfrm>
            <a:off x="338497" y="316587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41792B9-6E78-023D-BEE6-7342E082784D}"/>
              </a:ext>
            </a:extLst>
          </p:cNvPr>
          <p:cNvSpPr/>
          <p:nvPr/>
        </p:nvSpPr>
        <p:spPr>
          <a:xfrm>
            <a:off x="455815" y="2294315"/>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7813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F09FF53-1F1A-CEE6-1E38-5772B687053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
            <a:ext cx="12192001" cy="6857999"/>
          </a:xfrm>
          <a:prstGeom prst="rect">
            <a:avLst/>
          </a:prstGeom>
        </p:spPr>
      </p:pic>
      <p:sp>
        <p:nvSpPr>
          <p:cNvPr id="3" name="Rectangle: Rounded Corners 2">
            <a:extLst>
              <a:ext uri="{FF2B5EF4-FFF2-40B4-BE49-F238E27FC236}">
                <a16:creationId xmlns:a16="http://schemas.microsoft.com/office/drawing/2014/main" id="{616C4E84-E5D0-DFFD-3859-625EA0C4B64A}"/>
              </a:ext>
            </a:extLst>
          </p:cNvPr>
          <p:cNvSpPr/>
          <p:nvPr/>
        </p:nvSpPr>
        <p:spPr>
          <a:xfrm>
            <a:off x="6096000" y="895275"/>
            <a:ext cx="2192837" cy="5067449"/>
          </a:xfrm>
          <a:prstGeom prst="roundRect">
            <a:avLst>
              <a:gd name="adj" fmla="val 28635"/>
            </a:avLst>
          </a:prstGeom>
          <a:blipFill>
            <a:blip r:embed="rId4">
              <a:extLst>
                <a:ext uri="{837473B0-CC2E-450A-ABE3-18F120FF3D39}">
                  <a1611:picAttrSrcUrl xmlns:a1611="http://schemas.microsoft.com/office/drawing/2016/11/main" r:id="rId5"/>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83D20783-C262-CEC9-5241-FCF69D1B4C4E}"/>
              </a:ext>
            </a:extLst>
          </p:cNvPr>
          <p:cNvSpPr/>
          <p:nvPr/>
        </p:nvSpPr>
        <p:spPr>
          <a:xfrm>
            <a:off x="8442765" y="1982317"/>
            <a:ext cx="2088293" cy="3439491"/>
          </a:xfrm>
          <a:prstGeom prst="roundRect">
            <a:avLst>
              <a:gd name="adj" fmla="val 31618"/>
            </a:avLst>
          </a:prstGeom>
          <a:blipFill>
            <a:blip r:embed="rId6">
              <a:extLst>
                <a:ext uri="{837473B0-CC2E-450A-ABE3-18F120FF3D39}">
                  <a1611:picAttrSrcUrl xmlns:a1611="http://schemas.microsoft.com/office/drawing/2016/11/main" r:id="rId7"/>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09A9515-0294-756E-541F-E87ECA7EB0EE}"/>
              </a:ext>
            </a:extLst>
          </p:cNvPr>
          <p:cNvSpPr/>
          <p:nvPr/>
        </p:nvSpPr>
        <p:spPr>
          <a:xfrm>
            <a:off x="10684986" y="1982318"/>
            <a:ext cx="2088293" cy="3439490"/>
          </a:xfrm>
          <a:prstGeom prst="roundRect">
            <a:avLst>
              <a:gd name="adj" fmla="val 25363"/>
            </a:avLst>
          </a:prstGeom>
          <a:blipFill>
            <a:blip r:embed="rId8">
              <a:extLst>
                <a:ext uri="{837473B0-CC2E-450A-ABE3-18F120FF3D39}">
                  <a1611:picAttrSrcUrl xmlns:a1611="http://schemas.microsoft.com/office/drawing/2016/11/main" r:id="rId9"/>
                </a:ext>
              </a:extLst>
            </a:blip>
            <a:stretch>
              <a:fillRect l="-6016" t="80" r="-3452" b="8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E7B55D4-418B-5E14-96F5-48F0E6BDCA63}"/>
              </a:ext>
            </a:extLst>
          </p:cNvPr>
          <p:cNvSpPr txBox="1"/>
          <p:nvPr/>
        </p:nvSpPr>
        <p:spPr>
          <a:xfrm>
            <a:off x="1484457" y="754230"/>
            <a:ext cx="4030265" cy="6111930"/>
          </a:xfrm>
          <a:prstGeom prst="rect">
            <a:avLst/>
          </a:prstGeom>
          <a:noFill/>
        </p:spPr>
        <p:txBody>
          <a:bodyPr wrap="square" rtlCol="0">
            <a:spAutoFit/>
          </a:bodyPr>
          <a:lstStyle/>
          <a:p>
            <a:r>
              <a:rPr lang="en-US" sz="2800" b="1" i="0" dirty="0">
                <a:solidFill>
                  <a:schemeClr val="bg1"/>
                </a:solidFill>
                <a:effectLst/>
                <a:latin typeface="Roboto" panose="02000000000000000000" pitchFamily="2" charset="0"/>
              </a:rPr>
              <a:t>China-Qin Dynasty</a:t>
            </a:r>
          </a:p>
          <a:p>
            <a:r>
              <a:rPr lang="en-US" sz="2800" b="1" i="0" dirty="0">
                <a:solidFill>
                  <a:schemeClr val="bg1"/>
                </a:solidFill>
                <a:effectLst/>
                <a:latin typeface="Roboto" panose="02000000000000000000" pitchFamily="2" charset="0"/>
              </a:rPr>
              <a:t>Great Wall of China</a:t>
            </a:r>
          </a:p>
          <a:p>
            <a:pPr algn="l">
              <a:spcBef>
                <a:spcPts val="1125"/>
              </a:spcBef>
              <a:buNone/>
            </a:pPr>
            <a:r>
              <a:rPr lang="en-US" sz="2800" b="1" i="0" dirty="0">
                <a:solidFill>
                  <a:schemeClr val="bg1"/>
                </a:solidFill>
                <a:effectLst/>
                <a:latin typeface="Roboto" panose="02000000000000000000" pitchFamily="2" charset="0"/>
              </a:rPr>
              <a:t>Wonder of the World</a:t>
            </a:r>
          </a:p>
          <a:p>
            <a:pPr algn="just"/>
            <a:r>
              <a:rPr lang="en-US" sz="2800" b="0" i="0" dirty="0">
                <a:solidFill>
                  <a:schemeClr val="bg1"/>
                </a:solidFill>
                <a:effectLst/>
                <a:latin typeface="Roboto" panose="02000000000000000000" pitchFamily="2" charset="0"/>
              </a:rPr>
              <a:t>The Great Wall of China stretches over 13,000 miles and is one of the most iconic structures in the world. Walking along its ancient stones offers breathtaking views and a profound sense of history and endurance.</a:t>
            </a:r>
          </a:p>
          <a:p>
            <a:endParaRPr lang="en-US" dirty="0"/>
          </a:p>
        </p:txBody>
      </p:sp>
      <p:sp>
        <p:nvSpPr>
          <p:cNvPr id="11" name="Oval 10">
            <a:extLst>
              <a:ext uri="{FF2B5EF4-FFF2-40B4-BE49-F238E27FC236}">
                <a16:creationId xmlns:a16="http://schemas.microsoft.com/office/drawing/2014/main" id="{84F2D877-7E7F-B464-4549-51574A8E65D5}"/>
              </a:ext>
            </a:extLst>
          </p:cNvPr>
          <p:cNvSpPr/>
          <p:nvPr/>
        </p:nvSpPr>
        <p:spPr>
          <a:xfrm>
            <a:off x="421624" y="1113431"/>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0189BF9-7C5F-721C-CA9E-00948006F76D}"/>
              </a:ext>
            </a:extLst>
          </p:cNvPr>
          <p:cNvSpPr/>
          <p:nvPr/>
        </p:nvSpPr>
        <p:spPr>
          <a:xfrm flipH="1">
            <a:off x="333917" y="431431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B70B3F6-09A1-7077-A91C-94EEDBC30448}"/>
              </a:ext>
            </a:extLst>
          </p:cNvPr>
          <p:cNvSpPr/>
          <p:nvPr/>
        </p:nvSpPr>
        <p:spPr>
          <a:xfrm>
            <a:off x="421624" y="3274711"/>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AB429E2-3AFD-B381-CD5D-23D0320F70FD}"/>
              </a:ext>
            </a:extLst>
          </p:cNvPr>
          <p:cNvSpPr/>
          <p:nvPr/>
        </p:nvSpPr>
        <p:spPr>
          <a:xfrm>
            <a:off x="455815" y="2294315"/>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1679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200</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Montserrat</vt:lpstr>
      <vt:lpstr>Roboto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cp:revision>
  <dcterms:created xsi:type="dcterms:W3CDTF">2025-05-23T17:11:34Z</dcterms:created>
  <dcterms:modified xsi:type="dcterms:W3CDTF">2025-05-23T20:03:53Z</dcterms:modified>
</cp:coreProperties>
</file>