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2" r:id="rId4"/>
    <p:sldId id="264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30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41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684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77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522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90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975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580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97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20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158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Breast Cancer is one of the leading killer disease among women</a:t>
            </a:r>
          </a:p>
          <a:p>
            <a:endParaRPr lang="en-PH" b="1" dirty="0" smtClean="0">
              <a:solidFill>
                <a:srgbClr val="002060"/>
              </a:solidFill>
            </a:endParaRPr>
          </a:p>
          <a:p>
            <a:endParaRPr lang="en-PH" b="1" dirty="0">
              <a:solidFill>
                <a:srgbClr val="002060"/>
              </a:solidFill>
            </a:endParaRPr>
          </a:p>
          <a:p>
            <a:endParaRPr lang="en-PH" b="1" dirty="0" smtClean="0">
              <a:solidFill>
                <a:srgbClr val="002060"/>
              </a:solidFill>
            </a:endParaRPr>
          </a:p>
          <a:p>
            <a:endParaRPr lang="en-PH" b="1" dirty="0" smtClean="0">
              <a:solidFill>
                <a:srgbClr val="002060"/>
              </a:solidFill>
            </a:endParaRPr>
          </a:p>
          <a:p>
            <a:endParaRPr lang="en-PH" b="1" dirty="0">
              <a:solidFill>
                <a:srgbClr val="002060"/>
              </a:solidFill>
            </a:endParaRPr>
          </a:p>
          <a:p>
            <a:endParaRPr lang="en-PH" b="1" dirty="0" smtClean="0">
              <a:solidFill>
                <a:srgbClr val="002060"/>
              </a:solidFill>
            </a:endParaRPr>
          </a:p>
          <a:p>
            <a:endParaRPr lang="en-PH" b="1" dirty="0">
              <a:solidFill>
                <a:srgbClr val="002060"/>
              </a:solidFill>
            </a:endParaRPr>
          </a:p>
          <a:p>
            <a:r>
              <a:rPr lang="en-PH" b="1" dirty="0" smtClean="0">
                <a:solidFill>
                  <a:srgbClr val="002060"/>
                </a:solidFill>
              </a:rPr>
              <a:t>Can </a:t>
            </a:r>
            <a:r>
              <a:rPr lang="en-PH" b="1" dirty="0" smtClean="0">
                <a:solidFill>
                  <a:srgbClr val="002060"/>
                </a:solidFill>
              </a:rPr>
              <a:t>Machine Learning Model be used for determining a breast tumour is malignant or not??</a:t>
            </a:r>
          </a:p>
          <a:p>
            <a:endParaRPr lang="en-PH" dirty="0" smtClean="0"/>
          </a:p>
          <a:p>
            <a:endParaRPr lang="en-PH" dirty="0"/>
          </a:p>
        </p:txBody>
      </p:sp>
      <p:pic>
        <p:nvPicPr>
          <p:cNvPr id="1030" name="Picture 6" descr="Image result for breast cancer statistics worldw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34" y="2300438"/>
            <a:ext cx="4155407" cy="308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Image result for testing for breast canc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1036" name="Picture 12" descr="Image result for testing for breast c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360738"/>
            <a:ext cx="3971925" cy="29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esting for breast c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32" y="2450449"/>
            <a:ext cx="3971925" cy="24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1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Understanding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" y="1402181"/>
            <a:ext cx="9375006" cy="1889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6475"/>
            <a:ext cx="4381500" cy="2482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475" y="3522847"/>
            <a:ext cx="4914900" cy="30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76" y="477494"/>
            <a:ext cx="10515600" cy="1325563"/>
          </a:xfrm>
        </p:spPr>
        <p:txBody>
          <a:bodyPr/>
          <a:lstStyle/>
          <a:p>
            <a:r>
              <a:rPr lang="en-PH" dirty="0" smtClean="0"/>
              <a:t>Data Pre processing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194" y="2186373"/>
            <a:ext cx="3441030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4194" y="1540042"/>
            <a:ext cx="36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Pre processed data using Standard </a:t>
            </a:r>
            <a:r>
              <a:rPr lang="en-PH" dirty="0" err="1" smtClean="0"/>
              <a:t>Scaler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4" y="2358189"/>
            <a:ext cx="4041809" cy="34843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661" y="1799811"/>
            <a:ext cx="36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Original dataset</a:t>
            </a:r>
            <a:endParaRPr lang="en-PH" dirty="0"/>
          </a:p>
        </p:txBody>
      </p:sp>
      <p:sp>
        <p:nvSpPr>
          <p:cNvPr id="9" name="Right Arrow 8"/>
          <p:cNvSpPr/>
          <p:nvPr/>
        </p:nvSpPr>
        <p:spPr>
          <a:xfrm>
            <a:off x="4716379" y="3465095"/>
            <a:ext cx="1915427" cy="63526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34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Feature Selection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175" y="1989012"/>
            <a:ext cx="3533775" cy="354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267" y="1804346"/>
            <a:ext cx="3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Top features using PCA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987" y="1690688"/>
            <a:ext cx="3009900" cy="4010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1793" y="1804346"/>
            <a:ext cx="3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Top features using RFE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792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Model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PH" b="1" dirty="0"/>
              <a:t>Using Standard </a:t>
            </a:r>
            <a:r>
              <a:rPr lang="en-PH" b="1" dirty="0" err="1"/>
              <a:t>Scaler</a:t>
            </a:r>
            <a:r>
              <a:rPr lang="en-PH" b="1" dirty="0"/>
              <a:t>, PCA, n=20</a:t>
            </a:r>
            <a:endParaRPr lang="en-PH" dirty="0"/>
          </a:p>
          <a:p>
            <a:pPr fontAlgn="t"/>
            <a:endParaRPr lang="en-PH" dirty="0" smtClean="0"/>
          </a:p>
          <a:p>
            <a:pPr lvl="1" fontAlgn="t"/>
            <a:r>
              <a:rPr lang="en-PH" b="1" dirty="0" smtClean="0"/>
              <a:t>KNN</a:t>
            </a:r>
            <a:r>
              <a:rPr lang="en-PH" b="1" dirty="0"/>
              <a:t>: 0.9600000000000002 AUC: 0.984 (0.029)</a:t>
            </a:r>
          </a:p>
          <a:p>
            <a:pPr lvl="1" fontAlgn="t"/>
            <a:r>
              <a:rPr lang="en-PH" dirty="0"/>
              <a:t>SVM: 0.9600000000000002 AUC: 0.971 (0.049</a:t>
            </a:r>
            <a:r>
              <a:rPr lang="en-PH" dirty="0" smtClean="0"/>
              <a:t>)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7372951" y="4620126"/>
            <a:ext cx="3445844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 smtClean="0"/>
              <a:t>C0 = benign “0”       : 163 </a:t>
            </a:r>
          </a:p>
          <a:p>
            <a:r>
              <a:rPr lang="en-PH" dirty="0" smtClean="0"/>
              <a:t>C1 = malignant “1” : 139</a:t>
            </a:r>
          </a:p>
          <a:p>
            <a:endParaRPr lang="en-PH" dirty="0" smtClean="0"/>
          </a:p>
          <a:p>
            <a:r>
              <a:rPr lang="en-PH" dirty="0" smtClean="0"/>
              <a:t>Baseline accuracy = 0.63 </a:t>
            </a:r>
            <a:r>
              <a:rPr lang="en-PH" dirty="0" smtClean="0"/>
              <a:t>using PCC</a:t>
            </a:r>
            <a:endParaRPr lang="en-PH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192126" y="1690688"/>
            <a:ext cx="2377440" cy="946634"/>
          </a:xfrm>
          <a:prstGeom prst="wedgeRoundRectCallout">
            <a:avLst>
              <a:gd name="adj1" fmla="val -119618"/>
              <a:gd name="adj2" fmla="val 869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Proposed model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4746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Testing different models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535158"/>
              </p:ext>
            </p:extLst>
          </p:nvPr>
        </p:nvGraphicFramePr>
        <p:xfrm>
          <a:off x="838200" y="1825625"/>
          <a:ext cx="1071211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29"/>
                <a:gridCol w="2678029"/>
                <a:gridCol w="2879443"/>
                <a:gridCol w="2476615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USING NORMALIZER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Using rescaled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Using</a:t>
                      </a:r>
                      <a:r>
                        <a:rPr lang="en-PH" baseline="0" dirty="0" smtClean="0"/>
                        <a:t> rescaled, PCA, n=30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Using</a:t>
                      </a:r>
                      <a:r>
                        <a:rPr lang="en-PH" baseline="0" dirty="0" smtClean="0"/>
                        <a:t> Standard </a:t>
                      </a:r>
                      <a:r>
                        <a:rPr lang="en-PH" baseline="0" dirty="0" err="1" smtClean="0"/>
                        <a:t>Scaler</a:t>
                      </a:r>
                      <a:r>
                        <a:rPr lang="en-PH" baseline="0" dirty="0" smtClean="0"/>
                        <a:t>, PCA, n=20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LR: 0.866667 (0.080277) LDA: 0.853333 (0.081921) KNN: 0.893333 (0.074237) </a:t>
                      </a:r>
                    </a:p>
                    <a:p>
                      <a:r>
                        <a:rPr lang="nn-NO" dirty="0" smtClean="0"/>
                        <a:t>CART: 0.873333 (0.067987) </a:t>
                      </a:r>
                    </a:p>
                    <a:p>
                      <a:r>
                        <a:rPr lang="nn-NO" dirty="0" smtClean="0"/>
                        <a:t>NB: 0.890000 (0.063333)</a:t>
                      </a:r>
                    </a:p>
                    <a:p>
                      <a:r>
                        <a:rPr lang="en-PH" dirty="0" smtClean="0"/>
                        <a:t>SVM: 0.876667 (0.078951)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LR: 0.943333 (0.039581) LDA: 0.930000 (0.056667) </a:t>
                      </a:r>
                      <a:r>
                        <a:rPr lang="nn-NO" sz="2000" b="1" dirty="0" smtClean="0"/>
                        <a:t>KNN: 0.960000 </a:t>
                      </a:r>
                      <a:r>
                        <a:rPr lang="nn-NO" dirty="0" smtClean="0"/>
                        <a:t>(0.032660) </a:t>
                      </a:r>
                    </a:p>
                    <a:p>
                      <a:r>
                        <a:rPr lang="nn-NO" dirty="0" smtClean="0"/>
                        <a:t>CART: 0.920000 (0.045216) </a:t>
                      </a:r>
                    </a:p>
                    <a:p>
                      <a:r>
                        <a:rPr lang="nn-NO" dirty="0" smtClean="0"/>
                        <a:t>NB: 0.940000 (0.041633)</a:t>
                      </a:r>
                    </a:p>
                    <a:p>
                      <a:r>
                        <a:rPr lang="en-PH" dirty="0" smtClean="0"/>
                        <a:t>SVM: 0.953333 (0.033993)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LR</a:t>
                      </a:r>
                      <a:r>
                        <a:rPr lang="en-PH" baseline="0" dirty="0" smtClean="0"/>
                        <a:t>: </a:t>
                      </a:r>
                      <a:r>
                        <a:rPr lang="en-PH" dirty="0" smtClean="0"/>
                        <a:t>0.9499999999999998</a:t>
                      </a:r>
                    </a:p>
                    <a:p>
                      <a:r>
                        <a:rPr lang="en-PH" dirty="0" smtClean="0"/>
                        <a:t>LDA: 0.9333333333333332</a:t>
                      </a:r>
                    </a:p>
                    <a:p>
                      <a:r>
                        <a:rPr lang="en-PH" dirty="0" smtClean="0"/>
                        <a:t>KNN:</a:t>
                      </a:r>
                      <a:r>
                        <a:rPr lang="en-PH" baseline="0" dirty="0" smtClean="0"/>
                        <a:t> </a:t>
                      </a:r>
                      <a:r>
                        <a:rPr lang="en-PH" dirty="0" smtClean="0"/>
                        <a:t>0.9533333333333333</a:t>
                      </a:r>
                    </a:p>
                    <a:p>
                      <a:r>
                        <a:rPr lang="en-PH" baseline="0" dirty="0" smtClean="0"/>
                        <a:t>CART: </a:t>
                      </a:r>
                      <a:r>
                        <a:rPr lang="en-PH" dirty="0" smtClean="0"/>
                        <a:t>0.9166666666666667</a:t>
                      </a:r>
                    </a:p>
                    <a:p>
                      <a:r>
                        <a:rPr lang="en-PH" baseline="0" dirty="0" smtClean="0"/>
                        <a:t>NB: </a:t>
                      </a:r>
                      <a:r>
                        <a:rPr lang="en-PH" dirty="0" smtClean="0"/>
                        <a:t>0.9433333333333332</a:t>
                      </a:r>
                    </a:p>
                    <a:p>
                      <a:r>
                        <a:rPr lang="en-PH" dirty="0" smtClean="0"/>
                        <a:t>SVM: 0.9566666666666667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LR: 0.95</a:t>
                      </a:r>
                    </a:p>
                    <a:p>
                      <a:endParaRPr lang="en-PH" dirty="0" smtClean="0"/>
                    </a:p>
                    <a:p>
                      <a:r>
                        <a:rPr lang="en-PH" sz="2000" b="1" dirty="0" smtClean="0"/>
                        <a:t>KNN:</a:t>
                      </a:r>
                      <a:r>
                        <a:rPr lang="en-PH" sz="2000" b="1" baseline="0" dirty="0" smtClean="0"/>
                        <a:t> </a:t>
                      </a:r>
                      <a:r>
                        <a:rPr lang="en-PH" sz="2000" b="1" dirty="0" smtClean="0"/>
                        <a:t>0.9600000000000002 AUC: 0.984 (0.029</a:t>
                      </a:r>
                      <a:r>
                        <a:rPr lang="en-PH" dirty="0" smtClean="0"/>
                        <a:t>)</a:t>
                      </a:r>
                      <a:endParaRPr lang="en-PH" baseline="0" dirty="0" smtClean="0"/>
                    </a:p>
                    <a:p>
                      <a:endParaRPr lang="en-PH" baseline="0" dirty="0" smtClean="0"/>
                    </a:p>
                    <a:p>
                      <a:r>
                        <a:rPr lang="en-PH" sz="2000" b="1" baseline="0" dirty="0" smtClean="0"/>
                        <a:t>SVM: </a:t>
                      </a:r>
                      <a:r>
                        <a:rPr lang="en-PH" sz="2000" b="1" dirty="0" smtClean="0"/>
                        <a:t>0.9600000000000002 AUC: 0.971 (0.049)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3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232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Problem</vt:lpstr>
      <vt:lpstr>Data Understanding</vt:lpstr>
      <vt:lpstr>Data Pre processing</vt:lpstr>
      <vt:lpstr>Feature Selection</vt:lpstr>
      <vt:lpstr>Model</vt:lpstr>
      <vt:lpstr>Testing different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Rosalina Estacio</dc:creator>
  <cp:lastModifiedBy>Rosalina Estacio</cp:lastModifiedBy>
  <cp:revision>23</cp:revision>
  <dcterms:created xsi:type="dcterms:W3CDTF">2019-10-14T03:27:29Z</dcterms:created>
  <dcterms:modified xsi:type="dcterms:W3CDTF">2019-10-14T08:30:10Z</dcterms:modified>
</cp:coreProperties>
</file>