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042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615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21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6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7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7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017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65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917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9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459F-9696-45E4-9543-3BED22C0352A}" type="datetimeFigureOut">
              <a:rPr lang="en-PH" smtClean="0"/>
              <a:t>11/10/2019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BEB4-2F0D-46FF-838D-1E337E89E6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7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Importance with Extra Trees Classifier </a:t>
            </a:r>
            <a:r>
              <a:rPr lang="en-PH" dirty="0" smtClean="0"/>
              <a:t> USING rescaled values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864" y="1825625"/>
            <a:ext cx="2076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MODELING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85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Using </a:t>
            </a:r>
            <a:r>
              <a:rPr lang="en-PH" dirty="0" err="1" smtClean="0"/>
              <a:t>Train_test</a:t>
            </a:r>
            <a:r>
              <a:rPr lang="en-PH" dirty="0" smtClean="0"/>
              <a:t> Logistic Regression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 smtClean="0"/>
              <a:t>Original data</a:t>
            </a:r>
          </a:p>
          <a:p>
            <a:endParaRPr lang="en-PH" dirty="0"/>
          </a:p>
          <a:p>
            <a:r>
              <a:rPr lang="en-PH" dirty="0" smtClean="0"/>
              <a:t>87.349%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 smtClean="0"/>
              <a:t>Normalized data</a:t>
            </a:r>
            <a:endParaRPr lang="en-PH" dirty="0"/>
          </a:p>
          <a:p>
            <a:endParaRPr lang="en-PH" dirty="0" smtClean="0"/>
          </a:p>
          <a:p>
            <a:r>
              <a:rPr lang="en-PH" dirty="0" smtClean="0"/>
              <a:t>60.54%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78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273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8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Data </a:t>
            </a:r>
            <a:r>
              <a:rPr lang="en-PH" dirty="0" err="1" smtClean="0"/>
              <a:t>modeling</a:t>
            </a: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62698"/>
              </p:ext>
            </p:extLst>
          </p:nvPr>
        </p:nvGraphicFramePr>
        <p:xfrm>
          <a:off x="1338981" y="1531612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Original</a:t>
                      </a:r>
                      <a:r>
                        <a:rPr lang="en-PH" baseline="0" dirty="0" smtClean="0"/>
                        <a:t> data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normalized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err="1" smtClean="0"/>
                        <a:t>Test_train</a:t>
                      </a:r>
                      <a:r>
                        <a:rPr lang="en-PH" dirty="0" smtClean="0"/>
                        <a:t> Logistic </a:t>
                      </a:r>
                      <a:r>
                        <a:rPr lang="en-PH" dirty="0" err="1" smtClean="0"/>
                        <a:t>Reg</a:t>
                      </a:r>
                      <a:endParaRPr lang="en-PH" dirty="0" smtClean="0"/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87.349%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60.542%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Cross validation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Accuracy: 86.189% (4.058%)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Accuracy: 60.042% (6.909%)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Leaveoneout</a:t>
                      </a:r>
                      <a:r>
                        <a:rPr lang="en-PH" dirty="0" smtClean="0"/>
                        <a:t> cross validation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Accuracy: 86.382% (34.298%)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Accuracy: 61.730% (48.605%)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9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52564"/>
              </p:ext>
            </p:extLst>
          </p:nvPr>
        </p:nvGraphicFramePr>
        <p:xfrm>
          <a:off x="838200" y="1825625"/>
          <a:ext cx="10515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77"/>
                <a:gridCol w="2261937"/>
                <a:gridCol w="1424539"/>
                <a:gridCol w="1839227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Using diff </a:t>
                      </a:r>
                      <a:r>
                        <a:rPr lang="en-PH" dirty="0" err="1" smtClean="0"/>
                        <a:t>algo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baseline="0" dirty="0" err="1" smtClean="0"/>
                        <a:t>modeling</a:t>
                      </a:r>
                      <a:r>
                        <a:rPr lang="en-PH" baseline="0" dirty="0" smtClean="0"/>
                        <a:t> with </a:t>
                      </a:r>
                      <a:r>
                        <a:rPr lang="en-PH" baseline="0" dirty="0" err="1" smtClean="0"/>
                        <a:t>orig</a:t>
                      </a:r>
                      <a:r>
                        <a:rPr lang="en-PH" baseline="0" dirty="0" smtClean="0"/>
                        <a:t> dataset (Mean accuracy after k-fold)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With</a:t>
                      </a:r>
                      <a:r>
                        <a:rPr lang="en-PH" baseline="0" dirty="0" smtClean="0"/>
                        <a:t> normalizer (in pipeline)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 normalizer,</a:t>
                      </a:r>
                      <a:r>
                        <a:rPr lang="en-PH" baseline="0" dirty="0" smtClean="0"/>
                        <a:t> PCA, LR w/ k-fold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Using </a:t>
                      </a:r>
                      <a:r>
                        <a:rPr lang="en-PH" dirty="0" err="1" smtClean="0"/>
                        <a:t>origdata</a:t>
                      </a:r>
                      <a:r>
                        <a:rPr lang="en-PH" dirty="0" smtClean="0"/>
                        <a:t>,</a:t>
                      </a:r>
                      <a:r>
                        <a:rPr lang="en-PH" baseline="0" dirty="0" smtClean="0"/>
                        <a:t> PCA, LR w/ k-fold</a:t>
                      </a:r>
                      <a:endParaRPr lang="en-PH" dirty="0" smtClean="0"/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LR: 0.861891 (0.040579) </a:t>
                      </a:r>
                      <a:r>
                        <a:rPr lang="nn-NO" dirty="0" smtClean="0">
                          <a:solidFill>
                            <a:srgbClr val="FF0000"/>
                          </a:solidFill>
                        </a:rPr>
                        <a:t>LDA: 0.865881 (0.043194) </a:t>
                      </a:r>
                      <a:r>
                        <a:rPr lang="nn-NO" dirty="0" smtClean="0"/>
                        <a:t>KNN: 0.831059 (0.047611) CART: 0.796178 (0.027143) NB: 0.833960 (0.036373)</a:t>
                      </a:r>
                    </a:p>
                    <a:p>
                      <a:r>
                        <a:rPr lang="en-PH" dirty="0" smtClean="0"/>
                        <a:t>SVM: 0.524960 (0.072022)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LDA</a:t>
                      </a:r>
                      <a:r>
                        <a:rPr lang="en-PH" baseline="0" dirty="0" smtClean="0"/>
                        <a:t> w/normalizer - </a:t>
                      </a:r>
                      <a:r>
                        <a:rPr lang="en-PH" dirty="0" smtClean="0"/>
                        <a:t>0.8509405940594059</a:t>
                      </a:r>
                    </a:p>
                    <a:p>
                      <a:endParaRPr lang="en-PH" dirty="0" smtClean="0"/>
                    </a:p>
                    <a:p>
                      <a:r>
                        <a:rPr lang="en-PH" dirty="0" smtClean="0"/>
                        <a:t>LDA</a:t>
                      </a:r>
                      <a:r>
                        <a:rPr lang="en-PH" baseline="0" dirty="0" smtClean="0"/>
                        <a:t> w/ </a:t>
                      </a:r>
                      <a:r>
                        <a:rPr lang="en-PH" baseline="0" dirty="0" err="1" smtClean="0"/>
                        <a:t>StandardScaler</a:t>
                      </a:r>
                      <a:r>
                        <a:rPr lang="en-PH" baseline="0" dirty="0" smtClean="0"/>
                        <a:t> - </a:t>
                      </a:r>
                      <a:r>
                        <a:rPr lang="en-PH" dirty="0" smtClean="0"/>
                        <a:t>0.865881188118812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0.8698217821782178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0.8668217821782178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97872"/>
              </p:ext>
            </p:extLst>
          </p:nvPr>
        </p:nvGraphicFramePr>
        <p:xfrm>
          <a:off x="838200" y="1825625"/>
          <a:ext cx="1051560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LDA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KNN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CART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NB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SVM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Normalizer,</a:t>
                      </a:r>
                      <a:r>
                        <a:rPr lang="en-PH" baseline="0" dirty="0" smtClean="0"/>
                        <a:t> PCA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0.8698217821782178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0.8609009900990099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0.837990099009901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0.8111287128712872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0.8170000000000002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0.688039603960396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Standardscaler</a:t>
                      </a:r>
                      <a:r>
                        <a:rPr lang="en-PH" dirty="0" smtClean="0"/>
                        <a:t>,</a:t>
                      </a:r>
                      <a:r>
                        <a:rPr lang="en-PH" baseline="0" dirty="0" smtClean="0"/>
                        <a:t> PCA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0.8638811881188119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0.865881188118812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0.688029702970297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50"/>
            <a:ext cx="10515600" cy="1325563"/>
          </a:xfrm>
        </p:spPr>
        <p:txBody>
          <a:bodyPr/>
          <a:lstStyle/>
          <a:p>
            <a:r>
              <a:rPr lang="en-PH" dirty="0" smtClean="0"/>
              <a:t>Features from CHI2 with original data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53" y="1661813"/>
            <a:ext cx="3253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from CHI2 with normalized data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41" y="1690688"/>
            <a:ext cx="2355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using RFE with normalized values</a:t>
            </a:r>
            <a:endParaRPr lang="en-P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85" y="1767873"/>
            <a:ext cx="2085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using PCA with normalized values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90" y="1690688"/>
            <a:ext cx="2546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Importance with Extra Trees Classifier </a:t>
            </a:r>
            <a:r>
              <a:rPr lang="en-PH" dirty="0" smtClean="0"/>
              <a:t> USING normalized values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91" y="1864126"/>
            <a:ext cx="2966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from CHI2 with rescaled data (</a:t>
            </a:r>
            <a:r>
              <a:rPr lang="en-PH" dirty="0" err="1" smtClean="0"/>
              <a:t>MinMaxScaler</a:t>
            </a:r>
            <a:r>
              <a:rPr lang="en-PH" dirty="0" smtClean="0"/>
              <a:t>)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15" y="2223979"/>
            <a:ext cx="5038725" cy="37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using RFE with rescaled values (</a:t>
            </a:r>
            <a:r>
              <a:rPr lang="en-PH" dirty="0" err="1" smtClean="0"/>
              <a:t>MinMaxScaler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60" y="1690688"/>
            <a:ext cx="3067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 using PCA with rescaled data 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12252"/>
            <a:ext cx="3541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Features from CHI2 with original data</vt:lpstr>
      <vt:lpstr>Features from CHI2 with normalized data</vt:lpstr>
      <vt:lpstr>Features using RFE with normalized values</vt:lpstr>
      <vt:lpstr>Features using PCA with normalized values</vt:lpstr>
      <vt:lpstr>Feature Importance with Extra Trees Classifier  USING normalized values</vt:lpstr>
      <vt:lpstr>Features from CHI2 with rescaled data (MinMaxScaler)</vt:lpstr>
      <vt:lpstr>Features using RFE with rescaled values (MinMaxScaler)</vt:lpstr>
      <vt:lpstr>Features using PCA with rescaled data </vt:lpstr>
      <vt:lpstr>Feature Importance with Extra Trees Classifier  USING rescaled values</vt:lpstr>
      <vt:lpstr>DATA MODELING</vt:lpstr>
      <vt:lpstr>Using Train_test Logistic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estacio</dc:creator>
  <cp:lastModifiedBy>Rosalina Estacio</cp:lastModifiedBy>
  <cp:revision>29</cp:revision>
  <dcterms:created xsi:type="dcterms:W3CDTF">2019-10-09T05:15:32Z</dcterms:created>
  <dcterms:modified xsi:type="dcterms:W3CDTF">2019-10-11T08:06:33Z</dcterms:modified>
</cp:coreProperties>
</file>