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1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3617 Final Project</a:t>
            </a:r>
            <a:br>
              <a:rPr lang="en-US" dirty="0" smtClean="0"/>
            </a:br>
            <a:r>
              <a:rPr lang="en-US" dirty="0" smtClean="0"/>
              <a:t>Parking Lot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Dai</a:t>
            </a:r>
          </a:p>
          <a:p>
            <a:r>
              <a:rPr lang="en-US" dirty="0" smtClean="0"/>
              <a:t>April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5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563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2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Users: Parking lot manager, Security staff, Customers</a:t>
            </a:r>
          </a:p>
          <a:p>
            <a:r>
              <a:rPr lang="en-US" dirty="0" smtClean="0"/>
              <a:t>Provide real-time and full visibility of the facility</a:t>
            </a:r>
          </a:p>
          <a:p>
            <a:r>
              <a:rPr lang="en-US" dirty="0" smtClean="0"/>
              <a:t>Reduce paperwork and persist data electronically</a:t>
            </a:r>
          </a:p>
        </p:txBody>
      </p:sp>
    </p:spTree>
    <p:extLst>
      <p:ext uri="{BB962C8B-B14F-4D97-AF65-F5344CB8AC3E}">
        <p14:creationId xmlns:p14="http://schemas.microsoft.com/office/powerpoint/2010/main" val="622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Zxing</a:t>
            </a:r>
            <a:r>
              <a:rPr lang="en-US" dirty="0" smtClean="0"/>
              <a:t>: 1D / 2D </a:t>
            </a:r>
            <a:r>
              <a:rPr lang="en-US" dirty="0"/>
              <a:t>b</a:t>
            </a:r>
            <a:r>
              <a:rPr lang="en-US" dirty="0" smtClean="0"/>
              <a:t>arcode image processing library</a:t>
            </a:r>
          </a:p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Most underground lots have weak network connectivity</a:t>
            </a:r>
          </a:p>
        </p:txBody>
      </p:sp>
    </p:spTree>
    <p:extLst>
      <p:ext uri="{BB962C8B-B14F-4D97-AF65-F5344CB8AC3E}">
        <p14:creationId xmlns:p14="http://schemas.microsoft.com/office/powerpoint/2010/main" val="356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user badge to log in the app</a:t>
            </a:r>
          </a:p>
          <a:p>
            <a:r>
              <a:rPr lang="en-US" dirty="0" smtClean="0"/>
              <a:t>By Device: Register IMEI in Database</a:t>
            </a:r>
          </a:p>
          <a:p>
            <a:r>
              <a:rPr lang="en-US" dirty="0" smtClean="0"/>
              <a:t>By User: Admin or non-admin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47" y="709006"/>
            <a:ext cx="3183769" cy="56600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72" y="697403"/>
            <a:ext cx="3190297" cy="56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Dashboard: Main operations</a:t>
            </a:r>
          </a:p>
          <a:p>
            <a:r>
              <a:rPr lang="en-US" dirty="0" smtClean="0"/>
              <a:t>Event Report: Log event history</a:t>
            </a:r>
          </a:p>
          <a:p>
            <a:r>
              <a:rPr lang="en-US" dirty="0" smtClean="0"/>
              <a:t>Location </a:t>
            </a:r>
            <a:r>
              <a:rPr lang="en-US" dirty="0" err="1" smtClean="0"/>
              <a:t>Config</a:t>
            </a:r>
            <a:r>
              <a:rPr lang="en-US" dirty="0" smtClean="0"/>
              <a:t>: Set up locations (Admin privilege)</a:t>
            </a:r>
          </a:p>
          <a:p>
            <a:r>
              <a:rPr lang="en-US" dirty="0" smtClean="0"/>
              <a:t>Device </a:t>
            </a:r>
            <a:r>
              <a:rPr lang="en-US" dirty="0" err="1" smtClean="0"/>
              <a:t>Config</a:t>
            </a:r>
            <a:r>
              <a:rPr lang="en-US" dirty="0" smtClean="0"/>
              <a:t>: Register device (Admin privilege)</a:t>
            </a:r>
          </a:p>
          <a:p>
            <a:r>
              <a:rPr lang="en-US" dirty="0" smtClean="0"/>
              <a:t>User </a:t>
            </a:r>
            <a:r>
              <a:rPr lang="en-US" dirty="0" err="1" smtClean="0"/>
              <a:t>Congfig</a:t>
            </a:r>
            <a:r>
              <a:rPr lang="en-US" dirty="0" smtClean="0"/>
              <a:t>: User permission (Admin privilege)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17" y="817417"/>
            <a:ext cx="3216852" cy="5718849"/>
          </a:xfrm>
        </p:spPr>
      </p:pic>
    </p:spTree>
    <p:extLst>
      <p:ext uri="{BB962C8B-B14F-4D97-AF65-F5344CB8AC3E}">
        <p14:creationId xmlns:p14="http://schemas.microsoft.com/office/powerpoint/2010/main" val="4053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locations and vehicle details</a:t>
            </a:r>
          </a:p>
          <a:p>
            <a:r>
              <a:rPr lang="en-US" dirty="0" smtClean="0"/>
              <a:t>Tap cell to enter detail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309" y="540328"/>
            <a:ext cx="3553691" cy="63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and Check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Assumption:</a:t>
            </a:r>
          </a:p>
          <a:p>
            <a:pPr lvl="1"/>
            <a:r>
              <a:rPr lang="en-US" dirty="0"/>
              <a:t>Single-capacity location</a:t>
            </a:r>
          </a:p>
          <a:p>
            <a:pPr lvl="1"/>
            <a:r>
              <a:rPr lang="en-US" dirty="0"/>
              <a:t>Reusable </a:t>
            </a:r>
            <a:r>
              <a:rPr lang="en-US" dirty="0" err="1"/>
              <a:t>scannable</a:t>
            </a:r>
            <a:r>
              <a:rPr lang="en-US" dirty="0"/>
              <a:t> </a:t>
            </a:r>
            <a:r>
              <a:rPr lang="en-US" dirty="0" smtClean="0"/>
              <a:t>tags</a:t>
            </a:r>
          </a:p>
          <a:p>
            <a:r>
              <a:rPr lang="en-US" dirty="0" smtClean="0"/>
              <a:t>Check In: Enter vehicle details and scan tag</a:t>
            </a:r>
          </a:p>
          <a:p>
            <a:r>
              <a:rPr lang="en-US" dirty="0" smtClean="0"/>
              <a:t>Check Out: Scan and return tag</a:t>
            </a:r>
          </a:p>
        </p:txBody>
      </p:sp>
    </p:spTree>
    <p:extLst>
      <p:ext uri="{BB962C8B-B14F-4D97-AF65-F5344CB8AC3E}">
        <p14:creationId xmlns:p14="http://schemas.microsoft.com/office/powerpoint/2010/main" val="11186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</TotalTime>
  <Words>163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Arial</vt:lpstr>
      <vt:lpstr>Parallax</vt:lpstr>
      <vt:lpstr>COMP 3617 Final Project Parking Lot Manager</vt:lpstr>
      <vt:lpstr>Motivation</vt:lpstr>
      <vt:lpstr>Technology Highlights</vt:lpstr>
      <vt:lpstr>Security and Authentication</vt:lpstr>
      <vt:lpstr>PowerPoint Presentation</vt:lpstr>
      <vt:lpstr>Components</vt:lpstr>
      <vt:lpstr>PowerPoint Presentation</vt:lpstr>
      <vt:lpstr>Dashboard</vt:lpstr>
      <vt:lpstr>Check In and Check Out</vt:lpstr>
      <vt:lpstr>Demo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3617 Final Project Parking Lot Manager</dc:title>
  <dc:creator>Microsoft Office User</dc:creator>
  <cp:lastModifiedBy>Microsoft Office User</cp:lastModifiedBy>
  <cp:revision>18</cp:revision>
  <dcterms:created xsi:type="dcterms:W3CDTF">2016-04-08T00:04:18Z</dcterms:created>
  <dcterms:modified xsi:type="dcterms:W3CDTF">2016-04-08T00:49:33Z</dcterms:modified>
</cp:coreProperties>
</file>