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0326E6E-2658-4416-A2C3-76AF4B90DD3E}" type="datetimeFigureOut">
              <a:rPr lang="en-CA" smtClean="0"/>
              <a:t>16/01/2013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76D5C3-CF43-4293-972E-F18FD9524969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29600" cy="64807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CA" dirty="0" smtClean="0"/>
              <a:t>Log In Issues?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280920" cy="5616624"/>
          </a:xfrm>
        </p:spPr>
        <p:txBody>
          <a:bodyPr>
            <a:normAutofit lnSpcReduction="10000"/>
          </a:bodyPr>
          <a:lstStyle/>
          <a:p>
            <a:pPr algn="l"/>
            <a:r>
              <a:rPr lang="en-CA" sz="2400" b="1" u="sng" dirty="0" smtClean="0"/>
              <a:t>If you don’t know your username (A00…  number)</a:t>
            </a:r>
          </a:p>
          <a:p>
            <a:pPr algn="l"/>
            <a:r>
              <a:rPr lang="en-CA" b="1" dirty="0" smtClean="0"/>
              <a:t>ASK ME</a:t>
            </a:r>
          </a:p>
          <a:p>
            <a:pPr algn="l"/>
            <a:endParaRPr lang="en-CA" dirty="0" smtClean="0"/>
          </a:p>
          <a:p>
            <a:pPr algn="l"/>
            <a:r>
              <a:rPr lang="en-CA" b="1" u="sng" dirty="0" smtClean="0"/>
              <a:t>If you don’t know your password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dirty="0" smtClean="0"/>
              <a:t>Go to someone who has managed log in and launch a browser (Firefox will do) or new tab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CA" sz="2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dirty="0" smtClean="0"/>
              <a:t>Go to: </a:t>
            </a:r>
            <a:r>
              <a:rPr lang="en-CA" sz="3200" b="1" dirty="0" smtClean="0"/>
              <a:t>my.bcit.ca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dirty="0" smtClean="0"/>
              <a:t>Key in your username (A00.. Number) in the BCIT ID box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dirty="0" smtClean="0"/>
              <a:t>Click </a:t>
            </a:r>
            <a:r>
              <a:rPr lang="en-CA" sz="2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Forgot your Password </a:t>
            </a:r>
            <a:r>
              <a:rPr lang="en-CA" sz="2200" b="1" dirty="0" smtClean="0"/>
              <a:t>(just below)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dirty="0" smtClean="0"/>
              <a:t>Follow the prompts to reset.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CA" sz="2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CA" sz="2200" smtClean="0"/>
              <a:t>Exit </a:t>
            </a:r>
            <a:r>
              <a:rPr lang="en-CA" sz="2200" dirty="0" smtClean="0"/>
              <a:t>and go back to your station and try again with new password</a:t>
            </a:r>
          </a:p>
          <a:p>
            <a:pPr algn="l"/>
            <a:endParaRPr lang="en-CA" dirty="0" smtClean="0"/>
          </a:p>
          <a:p>
            <a:pPr algn="l"/>
            <a:endParaRPr lang="en-CA" dirty="0"/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515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rgbClr val="533DA9"/>
      </a:dk1>
      <a:lt1>
        <a:sysClr val="window" lastClr="FFFFFF"/>
      </a:lt1>
      <a:dk2>
        <a:srgbClr val="932968"/>
      </a:dk2>
      <a:lt2>
        <a:srgbClr val="243C75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88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Log In Issues?</vt:lpstr>
    </vt:vector>
  </TitlesOfParts>
  <Company>dd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 Issues?</dc:title>
  <dc:creator>Mark</dc:creator>
  <cp:lastModifiedBy>Mark</cp:lastModifiedBy>
  <cp:revision>1</cp:revision>
  <dcterms:created xsi:type="dcterms:W3CDTF">2013-01-16T23:05:58Z</dcterms:created>
  <dcterms:modified xsi:type="dcterms:W3CDTF">2013-01-16T23:17:45Z</dcterms:modified>
</cp:coreProperties>
</file>