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ppt" ContentType="application/vnd.ms-powerpoi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56" r:id="rId3"/>
    <p:sldId id="257" r:id="rId4"/>
    <p:sldId id="261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FF740-BAEF-4A03-85FB-4EF174FDA021}" type="datetimeFigureOut">
              <a:rPr lang="en-US" smtClean="0"/>
              <a:pPr/>
              <a:t>4/24/2011</a:t>
            </a:fld>
            <a:endParaRPr lang="en-CA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769C0-4478-4FE7-AC1E-9E2E4D429E84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FF740-BAEF-4A03-85FB-4EF174FDA021}" type="datetimeFigureOut">
              <a:rPr lang="en-US" smtClean="0"/>
              <a:pPr/>
              <a:t>4/24/2011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769C0-4478-4FE7-AC1E-9E2E4D429E84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FF740-BAEF-4A03-85FB-4EF174FDA021}" type="datetimeFigureOut">
              <a:rPr lang="en-US" smtClean="0"/>
              <a:pPr/>
              <a:t>4/24/2011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769C0-4478-4FE7-AC1E-9E2E4D429E84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FF740-BAEF-4A03-85FB-4EF174FDA021}" type="datetimeFigureOut">
              <a:rPr lang="en-US" smtClean="0"/>
              <a:pPr/>
              <a:t>4/24/2011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769C0-4478-4FE7-AC1E-9E2E4D429E84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FF740-BAEF-4A03-85FB-4EF174FDA021}" type="datetimeFigureOut">
              <a:rPr lang="en-US" smtClean="0"/>
              <a:pPr/>
              <a:t>4/24/2011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769C0-4478-4FE7-AC1E-9E2E4D429E84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FF740-BAEF-4A03-85FB-4EF174FDA021}" type="datetimeFigureOut">
              <a:rPr lang="en-US" smtClean="0"/>
              <a:pPr/>
              <a:t>4/24/2011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769C0-4478-4FE7-AC1E-9E2E4D429E84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FF740-BAEF-4A03-85FB-4EF174FDA021}" type="datetimeFigureOut">
              <a:rPr lang="en-US" smtClean="0"/>
              <a:pPr/>
              <a:t>4/24/2011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769C0-4478-4FE7-AC1E-9E2E4D429E84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FF740-BAEF-4A03-85FB-4EF174FDA021}" type="datetimeFigureOut">
              <a:rPr lang="en-US" smtClean="0"/>
              <a:pPr/>
              <a:t>4/24/2011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769C0-4478-4FE7-AC1E-9E2E4D429E84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FF740-BAEF-4A03-85FB-4EF174FDA021}" type="datetimeFigureOut">
              <a:rPr lang="en-US" smtClean="0"/>
              <a:pPr/>
              <a:t>4/24/2011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769C0-4478-4FE7-AC1E-9E2E4D429E84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FF740-BAEF-4A03-85FB-4EF174FDA021}" type="datetimeFigureOut">
              <a:rPr lang="en-US" smtClean="0"/>
              <a:pPr/>
              <a:t>4/24/2011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769C0-4478-4FE7-AC1E-9E2E4D429E84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FF740-BAEF-4A03-85FB-4EF174FDA021}" type="datetimeFigureOut">
              <a:rPr lang="en-US" smtClean="0"/>
              <a:pPr/>
              <a:t>4/24/2011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D9769C0-4478-4FE7-AC1E-9E2E4D429E84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7AFF740-BAEF-4A03-85FB-4EF174FDA021}" type="datetimeFigureOut">
              <a:rPr lang="en-US" smtClean="0"/>
              <a:pPr/>
              <a:t>4/24/2011</a:t>
            </a:fld>
            <a:endParaRPr lang="en-CA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D9769C0-4478-4FE7-AC1E-9E2E4D429E84}" type="slidenum">
              <a:rPr lang="en-CA" smtClean="0"/>
              <a:pPr/>
              <a:t>‹#›</a:t>
            </a:fld>
            <a:endParaRPr lang="en-CA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Microsoft_PowerPoint_97-2003_Presentation2.ppt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emf"/><Relationship Id="rId4" Type="http://schemas.openxmlformats.org/officeDocument/2006/relationships/oleObject" Target="../embeddings/Microsoft_PowerPoint_97-2003_Presentation1.ppt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Fig2-03-Linking-Relational-Table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85860"/>
            <a:ext cx="8229600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214282" y="428604"/>
            <a:ext cx="8715436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 dirty="0" smtClean="0">
                <a:solidFill>
                  <a:schemeClr val="bg1"/>
                </a:solidFill>
              </a:rPr>
              <a:t>Chapter 2  - Class Exercise Solution  - The Tables</a:t>
            </a:r>
            <a:endParaRPr lang="en-CA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4290"/>
            <a:ext cx="8229600" cy="1071570"/>
          </a:xfrm>
          <a:solidFill>
            <a:srgbClr val="7030A0"/>
          </a:solidFill>
        </p:spPr>
        <p:txBody>
          <a:bodyPr>
            <a:normAutofit fontScale="90000"/>
          </a:bodyPr>
          <a:lstStyle/>
          <a:p>
            <a:pPr algn="ctr"/>
            <a:r>
              <a:rPr lang="en-CA" sz="4000" dirty="0" smtClean="0">
                <a:solidFill>
                  <a:schemeClr val="bg1"/>
                </a:solidFill>
              </a:rPr>
              <a:t>Chapter 2  - Class Exercise Solution  Question 1 – The business rules</a:t>
            </a:r>
            <a:endParaRPr lang="en-CA" sz="4000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571612"/>
            <a:ext cx="8229600" cy="4752988"/>
          </a:xfrm>
        </p:spPr>
        <p:txBody>
          <a:bodyPr>
            <a:normAutofit/>
          </a:bodyPr>
          <a:lstStyle/>
          <a:p>
            <a:r>
              <a:rPr lang="en-US" sz="4000" dirty="0" smtClean="0"/>
              <a:t>One agent can have many customers.</a:t>
            </a:r>
          </a:p>
          <a:p>
            <a:endParaRPr lang="en-CA" sz="4000" dirty="0" smtClean="0"/>
          </a:p>
          <a:p>
            <a:r>
              <a:rPr lang="en-US" sz="4000" dirty="0" smtClean="0"/>
              <a:t>Each customer has only one agent.</a:t>
            </a:r>
          </a:p>
          <a:p>
            <a:endParaRPr lang="en-US" sz="4000" dirty="0" smtClean="0"/>
          </a:p>
          <a:p>
            <a:endParaRPr lang="en-CA" sz="4000" dirty="0"/>
          </a:p>
        </p:txBody>
      </p:sp>
      <p:sp>
        <p:nvSpPr>
          <p:cNvPr id="5" name="Rectangle 4"/>
          <p:cNvSpPr/>
          <p:nvPr/>
        </p:nvSpPr>
        <p:spPr>
          <a:xfrm>
            <a:off x="857224" y="4714884"/>
            <a:ext cx="7500990" cy="1571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u="sng" dirty="0" smtClean="0"/>
              <a:t>Note:</a:t>
            </a:r>
          </a:p>
          <a:p>
            <a:r>
              <a:rPr lang="en-US" dirty="0" smtClean="0"/>
              <a:t>1.  Always state both sides of the relationship</a:t>
            </a:r>
            <a:endParaRPr lang="en-CA" dirty="0" smtClean="0"/>
          </a:p>
          <a:p>
            <a:endParaRPr lang="en-CA" dirty="0" smtClean="0"/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2. Given these business rules, you can conclude that there is a 1:M relationship between AGENT and CUSTOMER</a:t>
            </a:r>
            <a:endParaRPr lang="en-CA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CA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57200" y="214290"/>
            <a:ext cx="8229600" cy="1071570"/>
          </a:xfrm>
          <a:prstGeom prst="rect">
            <a:avLst/>
          </a:prstGeom>
          <a:solidFill>
            <a:srgbClr val="7030A0"/>
          </a:solidFill>
        </p:spPr>
        <p:txBody>
          <a:bodyPr>
            <a:normAutofit fontScale="9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Chapter 2  - Class Exercise Solution  Question 2 – The ERDs</a:t>
            </a:r>
            <a:endParaRPr kumimoji="0" lang="en-CA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457200" y="1571612"/>
            <a:ext cx="8229600" cy="475298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en-CA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2143108" y="2428868"/>
          <a:ext cx="4305300" cy="11430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Presentation" r:id="rId4" imgW="4572180" imgH="3429054" progId="PowerPoint.Show.8">
                  <p:embed/>
                </p:oleObj>
              </mc:Choice>
              <mc:Fallback>
                <p:oleObj name="Presentation" r:id="rId4" imgW="4572180" imgH="3429054" progId="PowerPoint.Show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7500" t="28329" r="22504" b="56383"/>
                      <a:stretch>
                        <a:fillRect/>
                      </a:stretch>
                    </p:blipFill>
                    <p:spPr bwMode="auto">
                      <a:xfrm>
                        <a:off x="2143108" y="2428868"/>
                        <a:ext cx="4305300" cy="114300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2285984" y="4357694"/>
          <a:ext cx="4200525" cy="178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Presentation" r:id="rId7" imgW="4572180" imgH="3429000" progId="PowerPoint.Show.8">
                  <p:embed/>
                </p:oleObj>
              </mc:Choice>
              <mc:Fallback>
                <p:oleObj name="Presentation" r:id="rId7" imgW="4572180" imgH="3429000" progId="PowerPoint.Show.8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7500" t="11696" r="25006" b="66579"/>
                      <a:stretch>
                        <a:fillRect/>
                      </a:stretch>
                    </p:blipFill>
                    <p:spPr bwMode="auto">
                      <a:xfrm>
                        <a:off x="2285984" y="4357694"/>
                        <a:ext cx="4200525" cy="1785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>
          <a:xfrm>
            <a:off x="3500430" y="1857364"/>
            <a:ext cx="1714512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Crow’s Foot</a:t>
            </a:r>
            <a:endParaRPr lang="en-CA" dirty="0"/>
          </a:p>
        </p:txBody>
      </p:sp>
      <p:sp>
        <p:nvSpPr>
          <p:cNvPr id="10" name="Rectangle 9"/>
          <p:cNvSpPr/>
          <p:nvPr/>
        </p:nvSpPr>
        <p:spPr>
          <a:xfrm>
            <a:off x="3500430" y="4429132"/>
            <a:ext cx="1643074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Chen</a:t>
            </a:r>
            <a:endParaRPr lang="en-CA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39752" y="2636912"/>
            <a:ext cx="4896544" cy="324036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Rectangle 2"/>
          <p:cNvSpPr/>
          <p:nvPr/>
        </p:nvSpPr>
        <p:spPr>
          <a:xfrm>
            <a:off x="3203848" y="3284984"/>
            <a:ext cx="2448272" cy="9721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AGENT</a:t>
            </a:r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3203848" y="4653136"/>
            <a:ext cx="2448272" cy="100811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CUSTOMER</a:t>
            </a:r>
            <a:endParaRPr lang="en-CA" dirty="0"/>
          </a:p>
        </p:txBody>
      </p:sp>
      <p:sp>
        <p:nvSpPr>
          <p:cNvPr id="5" name="Rectangle 4"/>
          <p:cNvSpPr/>
          <p:nvPr/>
        </p:nvSpPr>
        <p:spPr>
          <a:xfrm>
            <a:off x="5868144" y="3284984"/>
            <a:ext cx="432048" cy="43204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endParaRPr lang="en-CA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868144" y="4653136"/>
            <a:ext cx="432048" cy="50405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</a:t>
            </a:r>
            <a:endParaRPr lang="en-CA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00034" y="413792"/>
            <a:ext cx="8229600" cy="1143000"/>
          </a:xfrm>
          <a:prstGeom prst="rect">
            <a:avLst/>
          </a:prstGeom>
          <a:solidFill>
            <a:srgbClr val="7030A0"/>
          </a:solidFill>
        </p:spPr>
        <p:txBody>
          <a:bodyPr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CA" sz="4000" smtClean="0">
                <a:solidFill>
                  <a:schemeClr val="bg1"/>
                </a:solidFill>
              </a:rPr>
              <a:t>Chapter 2  - Class Exercise Solution  Question 3 – The Object Model</a:t>
            </a:r>
            <a:endParaRPr lang="en-CA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786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00034" y="142852"/>
            <a:ext cx="8229600" cy="1143000"/>
          </a:xfrm>
          <a:prstGeom prst="rect">
            <a:avLst/>
          </a:prstGeom>
          <a:solidFill>
            <a:srgbClr val="7030A0"/>
          </a:solidFill>
        </p:spPr>
        <p:txBody>
          <a:bodyPr>
            <a:normAutofit fontScale="900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Chapter 2  - Class Exercise Solution  Question 3 – The UML Model</a:t>
            </a:r>
            <a:endParaRPr kumimoji="0" lang="en-CA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cxnSp>
        <p:nvCxnSpPr>
          <p:cNvPr id="8" name="Straight Connector 7"/>
          <p:cNvCxnSpPr/>
          <p:nvPr/>
        </p:nvCxnSpPr>
        <p:spPr>
          <a:xfrm>
            <a:off x="2571736" y="3500438"/>
            <a:ext cx="435771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857224" y="2786058"/>
            <a:ext cx="171451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857224" y="2500306"/>
            <a:ext cx="1714512" cy="357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AGENT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57224" y="4857760"/>
            <a:ext cx="1714512" cy="357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57224" y="2857496"/>
            <a:ext cx="1714512" cy="20002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929454" y="2500306"/>
            <a:ext cx="1714512" cy="357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CUSTOMER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929454" y="2857496"/>
            <a:ext cx="1714512" cy="20002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929454" y="4857760"/>
            <a:ext cx="1714512" cy="357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643174" y="2928934"/>
            <a:ext cx="1214446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+ can have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929190" y="3000372"/>
            <a:ext cx="1928826" cy="3571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+ Associated with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643174" y="3714752"/>
            <a:ext cx="928694" cy="3571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1 .. 1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929322" y="3714752"/>
            <a:ext cx="919170" cy="3571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0..  *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785918" y="5715016"/>
            <a:ext cx="5929354" cy="928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An Agent can have Zero or more customers</a:t>
            </a:r>
          </a:p>
          <a:p>
            <a:pPr algn="ctr"/>
            <a:r>
              <a:rPr lang="en-CA" dirty="0" smtClean="0"/>
              <a:t>A Customer is associated with one and only one Agent</a:t>
            </a:r>
            <a:endParaRPr lang="en-CA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125</TotalTime>
  <Words>140</Words>
  <Application>Microsoft Office PowerPoint</Application>
  <PresentationFormat>On-screen Show (4:3)</PresentationFormat>
  <Paragraphs>26</Paragraphs>
  <Slides>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Flow</vt:lpstr>
      <vt:lpstr>Presentation</vt:lpstr>
      <vt:lpstr>PowerPoint Presentation</vt:lpstr>
      <vt:lpstr>Chapter 2  - Class Exercise Solution  Question 1 – The business rules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  - Class Exercise Solution  Question 1</dc:title>
  <dc:creator>Mark</dc:creator>
  <cp:lastModifiedBy>Mark</cp:lastModifiedBy>
  <cp:revision>12</cp:revision>
  <dcterms:created xsi:type="dcterms:W3CDTF">2010-04-30T19:32:21Z</dcterms:created>
  <dcterms:modified xsi:type="dcterms:W3CDTF">2011-04-24T21:13:57Z</dcterms:modified>
</cp:coreProperties>
</file>