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828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FD00-34C3-4BCB-96CD-4301FA45767D}" type="datetimeFigureOut">
              <a:rPr lang="en-US" smtClean="0"/>
              <a:pPr/>
              <a:t>10/12/2011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AA79-16C3-4EB3-AB92-572B3CC1597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FD00-34C3-4BCB-96CD-4301FA45767D}" type="datetimeFigureOut">
              <a:rPr lang="en-US" smtClean="0"/>
              <a:pPr/>
              <a:t>10/12/2011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AA79-16C3-4EB3-AB92-572B3CC1597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FD00-34C3-4BCB-96CD-4301FA45767D}" type="datetimeFigureOut">
              <a:rPr lang="en-US" smtClean="0"/>
              <a:pPr/>
              <a:t>10/12/2011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AA79-16C3-4EB3-AB92-572B3CC1597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FD00-34C3-4BCB-96CD-4301FA45767D}" type="datetimeFigureOut">
              <a:rPr lang="en-US" smtClean="0"/>
              <a:pPr/>
              <a:t>10/12/2011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AA79-16C3-4EB3-AB92-572B3CC1597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FD00-34C3-4BCB-96CD-4301FA45767D}" type="datetimeFigureOut">
              <a:rPr lang="en-US" smtClean="0"/>
              <a:pPr/>
              <a:t>10/12/2011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AA79-16C3-4EB3-AB92-572B3CC1597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FD00-34C3-4BCB-96CD-4301FA45767D}" type="datetimeFigureOut">
              <a:rPr lang="en-US" smtClean="0"/>
              <a:pPr/>
              <a:t>10/12/2011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AA79-16C3-4EB3-AB92-572B3CC1597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FD00-34C3-4BCB-96CD-4301FA45767D}" type="datetimeFigureOut">
              <a:rPr lang="en-US" smtClean="0"/>
              <a:pPr/>
              <a:t>10/12/2011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AA79-16C3-4EB3-AB92-572B3CC1597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FD00-34C3-4BCB-96CD-4301FA45767D}" type="datetimeFigureOut">
              <a:rPr lang="en-US" smtClean="0"/>
              <a:pPr/>
              <a:t>10/12/2011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AA79-16C3-4EB3-AB92-572B3CC1597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FD00-34C3-4BCB-96CD-4301FA45767D}" type="datetimeFigureOut">
              <a:rPr lang="en-US" smtClean="0"/>
              <a:pPr/>
              <a:t>10/12/2011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AA79-16C3-4EB3-AB92-572B3CC1597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FD00-34C3-4BCB-96CD-4301FA45767D}" type="datetimeFigureOut">
              <a:rPr lang="en-US" smtClean="0"/>
              <a:pPr/>
              <a:t>10/12/2011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AA79-16C3-4EB3-AB92-572B3CC1597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FD00-34C3-4BCB-96CD-4301FA45767D}" type="datetimeFigureOut">
              <a:rPr lang="en-US" smtClean="0"/>
              <a:pPr/>
              <a:t>10/12/2011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AA79-16C3-4EB3-AB92-572B3CC1597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7FD00-34C3-4BCB-96CD-4301FA45767D}" type="datetimeFigureOut">
              <a:rPr lang="en-US" smtClean="0"/>
              <a:pPr/>
              <a:t>10/12/2011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2AA79-16C3-4EB3-AB92-572B3CC1597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8" descr="FigQ4-21a-Conceptual-ERD-for-Question-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000108"/>
            <a:ext cx="7572396" cy="5667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428596" y="142852"/>
            <a:ext cx="8429684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/>
              <a:t>Conceptual ERD prior to removal of Many to Many relationship between player and parent. Foreign Keys not </a:t>
            </a:r>
            <a:r>
              <a:rPr lang="en-CA" dirty="0" smtClean="0"/>
              <a:t>shown</a:t>
            </a:r>
            <a:endParaRPr lang="en-CA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83968" y="6309320"/>
            <a:ext cx="4574312" cy="5486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 coach may not have a team – optionality – use dotted line)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9" descr="FigQ4-21b-ERD-with-Foreign-Keys-for-Question-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7715304" cy="4749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le 3"/>
          <p:cNvSpPr/>
          <p:nvPr/>
        </p:nvSpPr>
        <p:spPr>
          <a:xfrm>
            <a:off x="179512" y="285752"/>
            <a:ext cx="8640960" cy="928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M:N resolved for Parent: Player. Bridging Entity: Registers introduced. Foreign Keys Shown . In the Registers Entity the Primary key is composite (PARENT_ID+PLAYER_ID) and each of these is also a Foreign Key. Registers participates in 2 Strong relationships</a:t>
            </a:r>
            <a:endParaRPr lang="en-CA" dirty="0"/>
          </a:p>
        </p:txBody>
      </p:sp>
      <p:sp>
        <p:nvSpPr>
          <p:cNvPr id="5" name="Rounded Rectangle 4"/>
          <p:cNvSpPr/>
          <p:nvPr/>
        </p:nvSpPr>
        <p:spPr>
          <a:xfrm>
            <a:off x="2786050" y="3500438"/>
            <a:ext cx="2928958" cy="13573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/>
              <a:t>Parents appears in Registers. Registers include Parent </a:t>
            </a:r>
          </a:p>
          <a:p>
            <a:r>
              <a:rPr lang="en-CA" dirty="0" smtClean="0"/>
              <a:t>Registers includes Player. Players appear in registers</a:t>
            </a:r>
            <a:endParaRPr lang="en-CA" dirty="0"/>
          </a:p>
        </p:txBody>
      </p:sp>
      <p:sp>
        <p:nvSpPr>
          <p:cNvPr id="2" name="Rectangle 1"/>
          <p:cNvSpPr/>
          <p:nvPr/>
        </p:nvSpPr>
        <p:spPr>
          <a:xfrm>
            <a:off x="3347864" y="6237312"/>
            <a:ext cx="5184576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 smtClean="0"/>
          </a:p>
          <a:p>
            <a:pPr algn="ctr"/>
            <a:r>
              <a:rPr lang="en-CA" sz="1600" dirty="0" smtClean="0"/>
              <a:t>Not Null FK1 </a:t>
            </a:r>
            <a:r>
              <a:rPr lang="en-CA" sz="1600" dirty="0" smtClean="0"/>
              <a:t>value  implements the must have condition</a:t>
            </a:r>
          </a:p>
          <a:p>
            <a:pPr algn="ctr"/>
            <a:r>
              <a:rPr lang="en-CA" dirty="0" smtClean="0"/>
              <a:t> </a:t>
            </a: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86050" y="6453336"/>
            <a:ext cx="56181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460432" y="3500438"/>
            <a:ext cx="0" cy="2736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143900" y="3500438"/>
            <a:ext cx="316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104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</dc:creator>
  <cp:lastModifiedBy>Mark</cp:lastModifiedBy>
  <cp:revision>17</cp:revision>
  <dcterms:created xsi:type="dcterms:W3CDTF">2010-05-09T01:45:30Z</dcterms:created>
  <dcterms:modified xsi:type="dcterms:W3CDTF">2011-10-12T20:01:50Z</dcterms:modified>
</cp:coreProperties>
</file>