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3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0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2A18-A74E-4FBE-83F6-802C2D15BDE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61CF-3AAA-40E2-908E-4C19B158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56" y="1061052"/>
            <a:ext cx="5376862" cy="45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1323975"/>
            <a:ext cx="8620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762125"/>
            <a:ext cx="9020175" cy="3333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7971" y="777766"/>
            <a:ext cx="940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 Chart 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Jathwa</a:t>
            </a:r>
            <a:r>
              <a:rPr lang="en-US" dirty="0" smtClean="0"/>
              <a:t> EPM System Provide a very flexible graphical management and presentation interface for building and </a:t>
            </a:r>
            <a:r>
              <a:rPr lang="en-US" smtClean="0"/>
              <a:t>managing Your Organization </a:t>
            </a:r>
            <a:r>
              <a:rPr lang="en-US" dirty="0" smtClean="0"/>
              <a:t>charts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33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495425"/>
            <a:ext cx="90582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Shawky Mohamed Galal Foda</dc:creator>
  <cp:lastModifiedBy>Shawky Mohamed Galal Foda</cp:lastModifiedBy>
  <cp:revision>3</cp:revision>
  <dcterms:created xsi:type="dcterms:W3CDTF">2024-02-08T07:14:14Z</dcterms:created>
  <dcterms:modified xsi:type="dcterms:W3CDTF">2024-02-08T08:08:53Z</dcterms:modified>
</cp:coreProperties>
</file>