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110"/>
    <a:srgbClr val="2B226C"/>
    <a:srgbClr val="181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D4655-555B-A212-D39C-3A9E96B2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3FB5B9-4B4A-F041-4894-B8449D88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0D4617-CAB8-B3BA-AF10-05D91431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5AEFA-FB32-A3A3-2D03-C437C3CA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F77B27-163E-97D6-F2F5-35249DCF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7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B581C-EE52-706E-C7D2-92BFB227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64961E-3A82-9DEA-D0DC-79ECD003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952EC-1113-55F8-8263-BFC8CD8E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26D83-DE9A-884A-D96C-379A08B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56AEF-4B01-6E9F-54A7-329B47B2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1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9B4275-0D6C-FEA1-9677-E2B59C819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D0ACB3-D2F9-0DFD-85DA-51E971A31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930943-8A4A-0E4E-8AEC-8267845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B6045-CEA0-218F-6170-CCEDC4B2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1AF29-8A7C-27E7-74EC-C5F2848F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7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DD30-E25E-307C-8543-38F7EB19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91DDF-C56D-755F-D33A-82208DA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7C74D7-F1C1-0239-9C2E-FBE29292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0E962-1FA9-82D6-24C4-69EF668D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150FF-1822-4BEF-4FCD-15F8EBC3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1BC9C-ADC4-2F46-9BFF-4276680F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806A0-1054-5F50-067C-ED267DC0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9947F-C44C-BA10-777E-07491B05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73156D-5BB2-742F-E797-75649BAC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708B0-7837-83E8-1F77-6187B9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6C573-00E6-284C-5B51-8C6AEABA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E0949-0000-B61C-AB9C-5622424CE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5E9638-8D2F-E423-EC78-6B26C73D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D468E-30F7-FDE3-30BF-DB131838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1182B9-1D30-08F7-E61F-D5DEEB0C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38637A-123F-D31C-2E03-8C746F0F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03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84CE6-7C6E-1667-25A1-32328C0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2B044-D78F-5607-EA9E-211A0D0B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E0A160-3134-3681-8D62-D8F1A201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52BCC5-40CF-7A57-5286-14286FCB5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28A538-98C5-1FBF-7651-E990D14D1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50D3DD-A25A-E71F-882E-5CA2851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8A4391-7A70-12EB-7B23-487DBFCD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30F8E4-3233-8E9F-103F-D3D5D6C8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CF119-C5AC-1E13-60FC-7E8A33D2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724446-CAB7-581A-425D-FCAC149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AD1C57-5E6C-01A3-07BA-48DCE11A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3B9A0-0224-D89F-2E98-268C0D11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648573-C8BA-3633-51D1-C11233DF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16999F-9F9C-EA86-96AD-4635C312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945F4D-B716-D3C8-0BF1-B8F22909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B3477-1F24-BDFA-512C-E38D2FD9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527A5-9C1A-ECE2-C594-686D9155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1012A4-5D12-D811-4322-14C86285E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362F7-F228-BD09-502F-E88419E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4462EB-FDE6-D0A8-E491-020A4BF0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201CAB-724E-5C77-F63D-4372CA3B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0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3EE5-BDE6-C629-651E-26868974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2C5C3-E807-6AFE-2B11-89A0C4FF2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93A79C-E10A-998F-3AA6-9528F83B0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3F3E0-1126-955F-D107-F25582CD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A0D6CF-FFA2-41A9-FC58-7BDF22D7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F23697-C0A1-3AC0-8BE4-56ECEA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15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E15FD6-3B22-F8E0-C225-4A908CB1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D6F8C-5D63-5DE2-8DC0-78152DA3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60EC6-B538-698D-918F-4F065E65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9EE4-4518-4893-B7BE-20BC396F39E5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11D18-52CE-879F-BBC6-717FD7A58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E5105-521F-D068-D8BD-2F7C529F9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83F3-6C38-4C78-92D0-1758AEC6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angela-furtado/sauce-labs-tests-de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8FE1784D-14FE-1FB0-3EAA-7B607B739FD0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9E0E03-EEDD-BEC5-E95C-5D9536110108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D07498FD-97CB-E4D8-D4B5-1B5C317270E6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81AFEA3-6B32-9669-5AF8-70C7406F9301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7D0641-3CF8-F830-1C69-FBFD2AD1D210}"/>
              </a:ext>
            </a:extLst>
          </p:cNvPr>
          <p:cNvSpPr txBox="1"/>
          <p:nvPr/>
        </p:nvSpPr>
        <p:spPr>
          <a:xfrm>
            <a:off x="1220373" y="4602944"/>
            <a:ext cx="457903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Rosângela Furtado |  Data: 27/01/2025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2551068-BFBF-119F-13B2-D46801164420}"/>
              </a:ext>
            </a:extLst>
          </p:cNvPr>
          <p:cNvSpPr txBox="1"/>
          <p:nvPr/>
        </p:nvSpPr>
        <p:spPr>
          <a:xfrm>
            <a:off x="1220374" y="851908"/>
            <a:ext cx="730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Case Técnico: Projeto de Testes Automatizados - Sauce Labs Demo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CF12DB1-AB96-22A6-0421-AEAD9656F25C}"/>
              </a:ext>
            </a:extLst>
          </p:cNvPr>
          <p:cNvSpPr txBox="1"/>
          <p:nvPr/>
        </p:nvSpPr>
        <p:spPr>
          <a:xfrm>
            <a:off x="1220373" y="2097904"/>
            <a:ext cx="730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Uma apresentação prática de automação de fluxos essenciais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0E3EFB0-F39C-5586-076E-EFBF7F3E0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F47ECE88-136F-89B6-C176-7E1552E34EEC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F3C4CA31-4CA4-E309-0615-EFB6727F4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95" y="3242919"/>
            <a:ext cx="1816240" cy="181624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72160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B5916-A80B-628D-A43A-26C5DD11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05606BB0-EF36-C03A-077D-E6CF6BF88317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766AEC8-2B71-CA70-EAFC-7805A6D1B9D8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7EC7CC-948B-83DF-E4B8-B8E995927E2E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7E0AD86A-7F0F-29EA-0CF4-1D89A72E5A1A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6BE4A97-0DBD-46D1-E443-A540383C3942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280D1EA-D17D-4182-39A1-6FCC81790A2C}"/>
              </a:ext>
            </a:extLst>
          </p:cNvPr>
          <p:cNvSpPr txBox="1"/>
          <p:nvPr/>
        </p:nvSpPr>
        <p:spPr>
          <a:xfrm>
            <a:off x="1001736" y="1018009"/>
            <a:ext cx="66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DFF8B26-0835-338F-F85A-3A4DD9C1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7C9CD95-5DC5-B771-148F-E4A3133C24C1}"/>
              </a:ext>
            </a:extLst>
          </p:cNvPr>
          <p:cNvSpPr txBox="1"/>
          <p:nvPr/>
        </p:nvSpPr>
        <p:spPr>
          <a:xfrm>
            <a:off x="910883" y="2052788"/>
            <a:ext cx="6792352" cy="8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Repositório no GitHub: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https://github.com/rosangela-furtado/sauce-labs-tests-demo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98FCC3-A1EB-AAAD-0DF8-7F44D1670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19" y="611449"/>
            <a:ext cx="729725" cy="7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15D3C-E552-D06A-7388-F983EACDC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83683BEF-966E-2701-A775-74E29532AF41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8293B9-3BC3-84D5-34FE-E23FA838C975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FB411BCB-9534-7349-C837-6AAE5C8A2D14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4A7EC91-25F8-B671-3A00-748518F52E93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42296F-D5E1-B6B6-4469-9AAD9A29B52D}"/>
              </a:ext>
            </a:extLst>
          </p:cNvPr>
          <p:cNvSpPr txBox="1"/>
          <p:nvPr/>
        </p:nvSpPr>
        <p:spPr>
          <a:xfrm>
            <a:off x="1220374" y="851908"/>
            <a:ext cx="73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Objetivo do Case Técnico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0E2F727-6D02-9A09-1E74-332220F12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829F7B6-FE14-FCCA-C5FF-4212EDA504D2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6E1105-8B9A-B899-07B1-9ECAD49FAF44}"/>
              </a:ext>
            </a:extLst>
          </p:cNvPr>
          <p:cNvSpPr txBox="1"/>
          <p:nvPr/>
        </p:nvSpPr>
        <p:spPr>
          <a:xfrm>
            <a:off x="724486" y="1992100"/>
            <a:ext cx="8183878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Automatizar os testes dos fluxos essenciais do site Sauce Labs Demo.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Reduzir o tempo gasto em testes manuais.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Minimizar erros humanos nos processos de validação.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testes automáticos rápidos e eficientes.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Garantir a qualidade do produto antes da entrega.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2AED19-E02F-69BB-D32A-201BDFF49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03" y="513471"/>
            <a:ext cx="794824" cy="7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E23F-1D5C-6E6A-1706-F204F406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B75F8D1-7961-7557-0FBA-C28132C6C8A1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955DAB6-708A-05D9-BB25-5F3E810D5D7F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D5FA9495-9CA8-01E7-E426-E35860D60377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C75AA84-1FB9-2659-ABD9-E0DF8DD179CF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6CA117-C3DE-73D1-F41B-3B6FAB0D9A93}"/>
              </a:ext>
            </a:extLst>
          </p:cNvPr>
          <p:cNvSpPr txBox="1"/>
          <p:nvPr/>
        </p:nvSpPr>
        <p:spPr>
          <a:xfrm>
            <a:off x="1220374" y="851908"/>
            <a:ext cx="730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Ferramentas e Tecnologias utilizadas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9BA2B5DD-11F0-28BC-5263-3536D2E3B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49B7FCA6-3799-93B8-E11B-BF65267D5477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9467AE-A041-EC59-793C-191C81AC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17" y="2615176"/>
            <a:ext cx="1919289" cy="6429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619977-7D6E-C63F-6BFD-624883EF4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41" y="4067093"/>
            <a:ext cx="1353422" cy="13534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73FF055-3733-812E-3FB6-419C077C2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61" y="4329689"/>
            <a:ext cx="2146742" cy="8972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53FCB30-CF62-6882-AB2F-F54B567BD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370337" y="2333575"/>
            <a:ext cx="1275526" cy="12755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0678378-D449-052D-D692-7326F3414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32" y="513471"/>
            <a:ext cx="868844" cy="86884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25057B5-EBA7-DF7B-4F22-A40541584C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65" y="2317002"/>
            <a:ext cx="1275526" cy="12755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5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C183-014E-66DF-EE70-518063035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E4711213-6D52-8EB0-19D0-BE5F9B155A2D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F3871BE2-965C-AB2F-2602-9B93C8B7E54F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B61684-3059-A838-A1BB-51197D57A3F7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E1642708-553D-A63A-0E52-4048A90B7208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E47AA07-3824-4817-9790-3B4CB249EE45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FA5CFF0-E3BF-9F4F-23FB-2CD7D76D7C7F}"/>
              </a:ext>
            </a:extLst>
          </p:cNvPr>
          <p:cNvSpPr txBox="1"/>
          <p:nvPr/>
        </p:nvSpPr>
        <p:spPr>
          <a:xfrm>
            <a:off x="1001736" y="1018009"/>
            <a:ext cx="71434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Metodologia e Estratégia de Automação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42294CA-16DA-A114-1C68-A868F2FF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8FE7310-A50C-3E27-E224-5FF9FD59B5B4}"/>
              </a:ext>
            </a:extLst>
          </p:cNvPr>
          <p:cNvSpPr txBox="1"/>
          <p:nvPr/>
        </p:nvSpPr>
        <p:spPr>
          <a:xfrm>
            <a:off x="910883" y="2595059"/>
            <a:ext cx="672318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de Login, incluindo tentativas bem-sucedidas e falhas;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Adição e remoção de produtos no carrinho;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Fluxo completo de checkout;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Ordenação de produtos para verificar se o sistema organiza os itens corretamente.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4C90F2-9BB3-2170-3E4A-FC25D4586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36" y="532674"/>
            <a:ext cx="808892" cy="8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899D9-D1C7-7013-2BDB-A83A10E9A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F951100E-2DCD-98A2-8F4E-2B00EA282496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F041260-C316-FAD9-8BEA-6FA10FECF92C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D66BE91-D029-431C-BC7B-C2DE6E5C6688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6086289A-4167-0173-6F22-EA879D055371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15A6E85-8F74-65C6-0648-AE59B654EAF1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681336-0548-F552-C51C-A0BD94C002DB}"/>
              </a:ext>
            </a:extLst>
          </p:cNvPr>
          <p:cNvSpPr txBox="1"/>
          <p:nvPr/>
        </p:nvSpPr>
        <p:spPr>
          <a:xfrm>
            <a:off x="1001736" y="1018009"/>
            <a:ext cx="879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Estrutura do Código</a:t>
            </a:r>
            <a:endParaRPr lang="pt-BR" sz="3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B48CFCD-792E-8D9F-698A-967A5A2B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9627D0-AF53-8C0A-0654-6C968EC66DED}"/>
              </a:ext>
            </a:extLst>
          </p:cNvPr>
          <p:cNvSpPr txBox="1"/>
          <p:nvPr/>
        </p:nvSpPr>
        <p:spPr>
          <a:xfrm>
            <a:off x="910883" y="2142960"/>
            <a:ext cx="5574327" cy="211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cypress/e2e: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Contém os testes automatizados.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cypress/support: 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Inclui comandos personalizados e configurações adicionais.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Arquivos de configuração: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Como cypress.config.js e package.json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34FB2E1-238B-FA1C-D02E-945AB7C675B0}"/>
              </a:ext>
            </a:extLst>
          </p:cNvPr>
          <p:cNvSpPr txBox="1"/>
          <p:nvPr/>
        </p:nvSpPr>
        <p:spPr>
          <a:xfrm>
            <a:off x="5512778" y="3727157"/>
            <a:ext cx="2690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📁 sauce-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labs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pt-BR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</a:t>
            </a: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-demo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├── 📁 cypress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   ├── 📁 e2e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   │   └── login.cy.js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   ├── 📁 fixtures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   │   └── usuarios.json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   ├── 📁 support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│   │   └── commands.js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├── 📄 cypress.config.js</a:t>
            </a:r>
          </a:p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├── 📄 package.json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DF11AC81-AB69-A51E-ACD3-B5918739E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80" y="513471"/>
            <a:ext cx="804203" cy="8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5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7AA8-533D-229D-3762-89225AF8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CABA3E3A-9D51-43F3-B7C7-0D0F3AF18EE2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3745FDF-169A-447E-BC4B-AD88C41B9870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B83F076-2AC7-A680-4765-13133B5E5813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AE227270-127A-767D-53CE-C3EC248CDD75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D44B72C-004E-F872-C9DF-D599E88C414E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FEF245E-5895-92E9-66FF-BB430E36A005}"/>
              </a:ext>
            </a:extLst>
          </p:cNvPr>
          <p:cNvSpPr txBox="1"/>
          <p:nvPr/>
        </p:nvSpPr>
        <p:spPr>
          <a:xfrm>
            <a:off x="1001736" y="879058"/>
            <a:ext cx="879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Planejamento e Escopo dos Testes</a:t>
            </a:r>
            <a:endParaRPr lang="pt-BR" sz="3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91306335-0A4D-BFC2-995E-8760AADB2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9D3481-A0B6-4664-C5E8-931B834C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16" y="566625"/>
            <a:ext cx="823002" cy="8230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6F5097-4A5E-4C27-06C1-07E0B97F2CF1}"/>
              </a:ext>
            </a:extLst>
          </p:cNvPr>
          <p:cNvSpPr txBox="1"/>
          <p:nvPr/>
        </p:nvSpPr>
        <p:spPr>
          <a:xfrm>
            <a:off x="910883" y="1652781"/>
            <a:ext cx="8461128" cy="200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Carrinho de Compras</a:t>
            </a:r>
          </a:p>
          <a:p>
            <a:pPr>
              <a:lnSpc>
                <a:spcPct val="150000"/>
              </a:lnSpc>
            </a:pP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Adicionar e remover produtos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Ordenação de Produtos</a:t>
            </a:r>
          </a:p>
        </p:txBody>
      </p:sp>
    </p:spTree>
    <p:extLst>
      <p:ext uri="{BB962C8B-B14F-4D97-AF65-F5344CB8AC3E}">
        <p14:creationId xmlns:p14="http://schemas.microsoft.com/office/powerpoint/2010/main" val="324679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7B45-290B-FECE-3F1F-0AE8D3F6A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7FEBF0B2-F669-DAD3-B08B-8985DCF03E16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CFD09336-87AE-DB0F-E819-DFE69634F421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2BB13B-AEF1-9ADA-F5D6-72C3A9027A62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7BFA18B1-4620-3BD6-F644-132C5AABE427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F5FD524-E62F-0F1E-4207-970B3C46B97C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9CE6C0-4DBE-9FD5-83EA-B3D6E734BE62}"/>
              </a:ext>
            </a:extLst>
          </p:cNvPr>
          <p:cNvSpPr txBox="1"/>
          <p:nvPr/>
        </p:nvSpPr>
        <p:spPr>
          <a:xfrm>
            <a:off x="1001736" y="1018009"/>
            <a:ext cx="66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Execução de Testes com Allure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6E201A0-AFBB-F9C1-722F-CE4280EE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07E0931-D18C-A423-5B82-D8D7FCA5FB07}"/>
              </a:ext>
            </a:extLst>
          </p:cNvPr>
          <p:cNvSpPr txBox="1"/>
          <p:nvPr/>
        </p:nvSpPr>
        <p:spPr>
          <a:xfrm>
            <a:off x="1097280" y="2111044"/>
            <a:ext cx="4343987" cy="66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Executar os 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8E075D-2F91-2466-4AF4-0F39AFFA6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32" y="513471"/>
            <a:ext cx="842299" cy="8422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54B199-F3D0-68AC-7091-4CEA81F77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36" y="3578351"/>
            <a:ext cx="6264294" cy="210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4DA26A5-5275-3F62-6D7D-5B5080610ADD}"/>
              </a:ext>
            </a:extLst>
          </p:cNvPr>
          <p:cNvSpPr txBox="1"/>
          <p:nvPr/>
        </p:nvSpPr>
        <p:spPr>
          <a:xfrm>
            <a:off x="1097280" y="2850419"/>
            <a:ext cx="6105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npx cypress run --env allure=true</a:t>
            </a:r>
          </a:p>
        </p:txBody>
      </p:sp>
    </p:spTree>
    <p:extLst>
      <p:ext uri="{BB962C8B-B14F-4D97-AF65-F5344CB8AC3E}">
        <p14:creationId xmlns:p14="http://schemas.microsoft.com/office/powerpoint/2010/main" val="75967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926A-86AC-14BF-052B-F07C05E8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37A9E317-A1EE-F8BC-41A4-ECF82E2E43AE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8187C404-5B64-B9BF-0406-AB1B8F01221E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EFCBA5-AE2A-CB54-BA20-AD0C481B4D39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D9B980A7-C0F0-7540-7AE6-4A7EFE41C035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7FDA884-E2F3-9840-1512-1E885CAB2725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B1BAD3-F829-8058-0D7C-1E7AACE26883}"/>
              </a:ext>
            </a:extLst>
          </p:cNvPr>
          <p:cNvSpPr txBox="1"/>
          <p:nvPr/>
        </p:nvSpPr>
        <p:spPr>
          <a:xfrm>
            <a:off x="1001736" y="1018009"/>
            <a:ext cx="66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EAADCC6B-B175-B4E6-4D0F-5F17B21D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07EE4B-9925-838D-750B-B8754920E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92" y="566195"/>
            <a:ext cx="774979" cy="7749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673B704-1DBC-66D3-F2A1-10FEF5E17A92}"/>
              </a:ext>
            </a:extLst>
          </p:cNvPr>
          <p:cNvSpPr txBox="1"/>
          <p:nvPr/>
        </p:nvSpPr>
        <p:spPr>
          <a:xfrm>
            <a:off x="910883" y="1908626"/>
            <a:ext cx="3575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Diminuição do tempo de teste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Cobertura dos processos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Agilidade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Segurança e Tranquilidade</a:t>
            </a:r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BD270F-4A7D-123A-EC43-941F2826FF6F}"/>
              </a:ext>
            </a:extLst>
          </p:cNvPr>
          <p:cNvSpPr txBox="1"/>
          <p:nvPr/>
        </p:nvSpPr>
        <p:spPr>
          <a:xfrm>
            <a:off x="5233387" y="1018009"/>
            <a:ext cx="355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Próximos Passos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D7D873-C628-36D3-12B2-713F93EEDE83}"/>
              </a:ext>
            </a:extLst>
          </p:cNvPr>
          <p:cNvSpPr txBox="1"/>
          <p:nvPr/>
        </p:nvSpPr>
        <p:spPr>
          <a:xfrm>
            <a:off x="4749898" y="1908626"/>
            <a:ext cx="4996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Aumentar a cobertura para cenários de falha;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Implementar testes de performance para validar o comportamento sob carga;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Integrar notificações automáticas no pipeline para alertar sobre falhas.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2799-4E0F-C42C-2D26-B4597DC6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C9717A17-63D0-AEE0-3FCE-461A83419F18}"/>
              </a:ext>
            </a:extLst>
          </p:cNvPr>
          <p:cNvSpPr/>
          <p:nvPr/>
        </p:nvSpPr>
        <p:spPr>
          <a:xfrm rot="5400000">
            <a:off x="1579100" y="-1579100"/>
            <a:ext cx="6858000" cy="10016200"/>
          </a:xfrm>
          <a:prstGeom prst="flowChartDelay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87BE6D8A-A104-86C8-1AD9-0A68710BD805}"/>
              </a:ext>
            </a:extLst>
          </p:cNvPr>
          <p:cNvSpPr/>
          <p:nvPr/>
        </p:nvSpPr>
        <p:spPr>
          <a:xfrm>
            <a:off x="3638843" y="0"/>
            <a:ext cx="8553157" cy="4375052"/>
          </a:xfrm>
          <a:custGeom>
            <a:avLst/>
            <a:gdLst>
              <a:gd name="connsiteX0" fmla="*/ 0 w 8553157"/>
              <a:gd name="connsiteY0" fmla="*/ 0 h 4375052"/>
              <a:gd name="connsiteX1" fmla="*/ 4079631 w 8553157"/>
              <a:gd name="connsiteY1" fmla="*/ 731520 h 4375052"/>
              <a:gd name="connsiteX2" fmla="*/ 8553157 w 8553157"/>
              <a:gd name="connsiteY2" fmla="*/ 4375052 h 43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3157" h="4375052">
                <a:moveTo>
                  <a:pt x="0" y="0"/>
                </a:moveTo>
                <a:cubicBezTo>
                  <a:pt x="1327052" y="1172"/>
                  <a:pt x="2654105" y="2345"/>
                  <a:pt x="4079631" y="731520"/>
                </a:cubicBezTo>
                <a:cubicBezTo>
                  <a:pt x="5505157" y="1460695"/>
                  <a:pt x="7988105" y="3186332"/>
                  <a:pt x="8553157" y="4375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0CDB51-A068-45E2-16AC-E908F81094B9}"/>
              </a:ext>
            </a:extLst>
          </p:cNvPr>
          <p:cNvSpPr/>
          <p:nvPr/>
        </p:nvSpPr>
        <p:spPr>
          <a:xfrm>
            <a:off x="0" y="-1"/>
            <a:ext cx="5092505" cy="6858001"/>
          </a:xfrm>
          <a:prstGeom prst="rect">
            <a:avLst/>
          </a:prstGeom>
          <a:solidFill>
            <a:srgbClr val="181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luxograma: Atraso 10">
            <a:extLst>
              <a:ext uri="{FF2B5EF4-FFF2-40B4-BE49-F238E27FC236}">
                <a16:creationId xmlns:a16="http://schemas.microsoft.com/office/drawing/2014/main" id="{E30D0FBD-FA87-850A-E639-2892D9D4606A}"/>
              </a:ext>
            </a:extLst>
          </p:cNvPr>
          <p:cNvSpPr/>
          <p:nvPr/>
        </p:nvSpPr>
        <p:spPr>
          <a:xfrm rot="5400000">
            <a:off x="9471073" y="-66820"/>
            <a:ext cx="2039819" cy="2173460"/>
          </a:xfrm>
          <a:prstGeom prst="flowChartDelay">
            <a:avLst/>
          </a:prstGeom>
          <a:solidFill>
            <a:srgbClr val="F831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2479626-560E-55F9-BA91-5C9FC5A54719}"/>
              </a:ext>
            </a:extLst>
          </p:cNvPr>
          <p:cNvSpPr/>
          <p:nvPr/>
        </p:nvSpPr>
        <p:spPr>
          <a:xfrm>
            <a:off x="724486" y="618978"/>
            <a:ext cx="372794" cy="154745"/>
          </a:xfrm>
          <a:prstGeom prst="roundRect">
            <a:avLst/>
          </a:prstGeom>
          <a:solidFill>
            <a:srgbClr val="F831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1DC527E-B0BD-F7C9-8BDF-2F98108A686F}"/>
              </a:ext>
            </a:extLst>
          </p:cNvPr>
          <p:cNvSpPr txBox="1"/>
          <p:nvPr/>
        </p:nvSpPr>
        <p:spPr>
          <a:xfrm>
            <a:off x="1001736" y="1018009"/>
            <a:ext cx="66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Desafios e Aprendizados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8AB64D6-8E95-12C6-A12F-D2FBBC6A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336" y="5625201"/>
            <a:ext cx="2250377" cy="7193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8232BC-7B88-1725-0DD1-09F2F8823B90}"/>
              </a:ext>
            </a:extLst>
          </p:cNvPr>
          <p:cNvSpPr txBox="1"/>
          <p:nvPr/>
        </p:nvSpPr>
        <p:spPr>
          <a:xfrm>
            <a:off x="910883" y="2039820"/>
            <a:ext cx="6471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Configuração do ambiente: Foi necessário ajustar timeouts devido à lentidão em algumas páginas.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Manutenção dos testes: Otimizei a estrutura do código para facilitar adaptações futuras.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07263D-FFDF-3157-5882-79719D80F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517" y="536160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327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rosangela</dc:creator>
  <cp:lastModifiedBy>rosangela</cp:lastModifiedBy>
  <cp:revision>2</cp:revision>
  <dcterms:created xsi:type="dcterms:W3CDTF">2025-01-27T05:42:57Z</dcterms:created>
  <dcterms:modified xsi:type="dcterms:W3CDTF">2025-01-27T19:12:04Z</dcterms:modified>
</cp:coreProperties>
</file>