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14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7F83-0C19-4FC3-B7E9-08828219FF5B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A5FF-D1B9-4FE3-A53F-E063262090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394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7F83-0C19-4FC3-B7E9-08828219FF5B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A5FF-D1B9-4FE3-A53F-E063262090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743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7F83-0C19-4FC3-B7E9-08828219FF5B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A5FF-D1B9-4FE3-A53F-E063262090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828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7F83-0C19-4FC3-B7E9-08828219FF5B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A5FF-D1B9-4FE3-A53F-E063262090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582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7F83-0C19-4FC3-B7E9-08828219FF5B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A5FF-D1B9-4FE3-A53F-E063262090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357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7F83-0C19-4FC3-B7E9-08828219FF5B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A5FF-D1B9-4FE3-A53F-E063262090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02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7F83-0C19-4FC3-B7E9-08828219FF5B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A5FF-D1B9-4FE3-A53F-E063262090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918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7F83-0C19-4FC3-B7E9-08828219FF5B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A5FF-D1B9-4FE3-A53F-E063262090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958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7F83-0C19-4FC3-B7E9-08828219FF5B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A5FF-D1B9-4FE3-A53F-E063262090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99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7F83-0C19-4FC3-B7E9-08828219FF5B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A5FF-D1B9-4FE3-A53F-E063262090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658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7F83-0C19-4FC3-B7E9-08828219FF5B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A5FF-D1B9-4FE3-A53F-E063262090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92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87F83-0C19-4FC3-B7E9-08828219FF5B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2A5FF-D1B9-4FE3-A53F-E063262090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503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83768" y="963723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강의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483768" y="1395771"/>
            <a:ext cx="1224136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강의번호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과목코드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교수번호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강의실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강의일정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644008" y="963723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과목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644008" y="1395771"/>
            <a:ext cx="1224136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과목코드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과목명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학점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강의시간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876256" y="948757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교수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876256" y="1380805"/>
            <a:ext cx="1224136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교수번호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교수명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전공번호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연락처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나</a:t>
            </a:r>
            <a:r>
              <a:rPr lang="ko-KR" altLang="en-US" dirty="0"/>
              <a:t>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39552" y="171635"/>
            <a:ext cx="162018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반정규화 전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39752" y="171635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강의 테이블에서 과목명과 </a:t>
            </a:r>
            <a:r>
              <a:rPr lang="ko-KR" altLang="en-US" dirty="0" err="1" smtClean="0"/>
              <a:t>교수명을</a:t>
            </a:r>
            <a:r>
              <a:rPr lang="ko-KR" altLang="en-US" dirty="0" smtClean="0"/>
              <a:t> 알려면 </a:t>
            </a:r>
            <a:r>
              <a:rPr lang="en-US" altLang="ko-KR" dirty="0" smtClean="0"/>
              <a:t>join</a:t>
            </a:r>
            <a:r>
              <a:rPr lang="ko-KR" altLang="en-US" dirty="0" smtClean="0"/>
              <a:t>을 사용한 </a:t>
            </a:r>
            <a:r>
              <a:rPr lang="ko-KR" altLang="en-US" dirty="0" err="1" smtClean="0"/>
              <a:t>쿼리문을</a:t>
            </a:r>
            <a:r>
              <a:rPr lang="ko-KR" altLang="en-US" dirty="0" smtClean="0"/>
              <a:t> 작성해야 한다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39552" y="3284984"/>
            <a:ext cx="162018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반정규화 후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533275" y="4101132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강의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533275" y="4533180"/>
            <a:ext cx="1224136" cy="2064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강의번호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과목코드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교수번호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강의실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강의일정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과목명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교수</a:t>
            </a:r>
            <a:r>
              <a:rPr lang="ko-KR" altLang="en-US" dirty="0" err="1"/>
              <a:t>명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644008" y="4077072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과목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644008" y="4509120"/>
            <a:ext cx="1224136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과목코드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과목명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학점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강의시간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948264" y="4077072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교수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948264" y="4509120"/>
            <a:ext cx="1224136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교수번호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교수명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전공번호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연락처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나</a:t>
            </a:r>
            <a:r>
              <a:rPr lang="ko-KR" altLang="en-US" dirty="0"/>
              <a:t>이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61266" y="3279511"/>
            <a:ext cx="6143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자주 사용하는 정보를 </a:t>
            </a:r>
            <a:r>
              <a:rPr lang="ko-KR" altLang="en-US" dirty="0" err="1" smtClean="0"/>
              <a:t>반정규화해</a:t>
            </a:r>
            <a:r>
              <a:rPr lang="ko-KR" altLang="en-US" dirty="0" smtClean="0"/>
              <a:t> 불필요한 작업을 최소화한다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6088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58</Words>
  <Application>Microsoft Office PowerPoint</Application>
  <PresentationFormat>화면 슬라이드 쇼(4:3)</PresentationFormat>
  <Paragraphs>40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</dc:creator>
  <cp:lastModifiedBy>green</cp:lastModifiedBy>
  <cp:revision>2</cp:revision>
  <dcterms:created xsi:type="dcterms:W3CDTF">2019-06-20T05:30:49Z</dcterms:created>
  <dcterms:modified xsi:type="dcterms:W3CDTF">2019-06-20T05:38:19Z</dcterms:modified>
</cp:coreProperties>
</file>