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5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9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7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5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5DA2-9DCC-4704-A7AB-16E4485C301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7922" y="128352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94386" y="1282507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54426" y="452714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822608" y="1998741"/>
            <a:ext cx="1152128" cy="6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시간표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5754" y="546505"/>
            <a:ext cx="1152128" cy="6920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회원번호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0726" y="1311566"/>
            <a:ext cx="1152128" cy="6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05754" y="2043678"/>
            <a:ext cx="1152128" cy="6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등록기간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362669" y="5776328"/>
            <a:ext cx="1152128" cy="6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056923" y="5776327"/>
            <a:ext cx="1152128" cy="692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카테고리번호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4" idx="3"/>
            <a:endCxn id="5" idx="1"/>
          </p:cNvCxnSpPr>
          <p:nvPr/>
        </p:nvCxnSpPr>
        <p:spPr>
          <a:xfrm flipV="1">
            <a:off x="2970050" y="1606543"/>
            <a:ext cx="3024336" cy="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475089" y="936487"/>
            <a:ext cx="1159257" cy="5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482218" y="1022518"/>
            <a:ext cx="10088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366094" y="1022518"/>
            <a:ext cx="1108995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930490" y="819856"/>
            <a:ext cx="1368152" cy="78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30490" y="165020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002498" y="1742598"/>
            <a:ext cx="1296144" cy="76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16" idx="6"/>
          </p:cNvCxnSpPr>
          <p:nvPr/>
        </p:nvCxnSpPr>
        <p:spPr>
          <a:xfrm>
            <a:off x="1457882" y="892524"/>
            <a:ext cx="467722" cy="51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241858" y="1742598"/>
            <a:ext cx="683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1241858" y="1742598"/>
            <a:ext cx="683746" cy="60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5622970" y="5116472"/>
            <a:ext cx="1007782" cy="71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7650570" y="5771387"/>
            <a:ext cx="1152128" cy="6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6938733" y="5132582"/>
            <a:ext cx="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7191776" y="5168518"/>
            <a:ext cx="1074399" cy="71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555776" y="4851179"/>
            <a:ext cx="1235237" cy="62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345331" y="5644394"/>
            <a:ext cx="1242036" cy="692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카테고리명</a:t>
            </a:r>
            <a:endParaRPr lang="ko-KR" altLang="en-US" dirty="0"/>
          </a:p>
        </p:txBody>
      </p:sp>
      <p:sp>
        <p:nvSpPr>
          <p:cNvPr id="113" name="타원 112"/>
          <p:cNvSpPr/>
          <p:nvPr/>
        </p:nvSpPr>
        <p:spPr>
          <a:xfrm>
            <a:off x="1817922" y="5719942"/>
            <a:ext cx="1242036" cy="692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읽기권한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 flipV="1">
            <a:off x="2493171" y="5441786"/>
            <a:ext cx="360166" cy="36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1432854" y="5373217"/>
            <a:ext cx="1266938" cy="50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331640" y="5196661"/>
            <a:ext cx="1368152" cy="3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7826427" y="4504624"/>
            <a:ext cx="1152128" cy="6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</a:t>
            </a:r>
            <a:r>
              <a:rPr lang="ko-KR" altLang="en-US" dirty="0"/>
              <a:t>자</a:t>
            </a:r>
            <a:endParaRPr lang="ko-KR" altLang="en-US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7380312" y="4850642"/>
            <a:ext cx="885863" cy="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0" idx="3"/>
          </p:cNvCxnSpPr>
          <p:nvPr/>
        </p:nvCxnSpPr>
        <p:spPr>
          <a:xfrm flipV="1">
            <a:off x="3791013" y="4850642"/>
            <a:ext cx="2653195" cy="31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다이아몬드 124"/>
          <p:cNvSpPr/>
          <p:nvPr/>
        </p:nvSpPr>
        <p:spPr>
          <a:xfrm>
            <a:off x="4433534" y="4610639"/>
            <a:ext cx="136815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포함</a:t>
            </a:r>
            <a:endParaRPr lang="en-US" altLang="ko-KR" dirty="0" smtClean="0"/>
          </a:p>
        </p:txBody>
      </p:sp>
      <p:cxnSp>
        <p:nvCxnSpPr>
          <p:cNvPr id="138" name="직선 연결선 137"/>
          <p:cNvCxnSpPr/>
          <p:nvPr/>
        </p:nvCxnSpPr>
        <p:spPr>
          <a:xfrm flipV="1">
            <a:off x="7380312" y="4046854"/>
            <a:ext cx="417268" cy="63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7794668" y="3608706"/>
            <a:ext cx="1152128" cy="6920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게시판번호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797580" y="1304190"/>
            <a:ext cx="1152128" cy="692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5" name="다이아몬드 34"/>
          <p:cNvSpPr/>
          <p:nvPr/>
        </p:nvSpPr>
        <p:spPr>
          <a:xfrm>
            <a:off x="3791013" y="1211515"/>
            <a:ext cx="136815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</a:t>
            </a:r>
          </a:p>
        </p:txBody>
      </p:sp>
      <p:sp>
        <p:nvSpPr>
          <p:cNvPr id="111" name="타원 110"/>
          <p:cNvSpPr/>
          <p:nvPr/>
        </p:nvSpPr>
        <p:spPr>
          <a:xfrm>
            <a:off x="305754" y="4839690"/>
            <a:ext cx="1242036" cy="6920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카테고리코드</a:t>
            </a:r>
            <a:endParaRPr lang="en-US" altLang="ko-KR" dirty="0" smtClean="0"/>
          </a:p>
        </p:txBody>
      </p:sp>
      <p:sp>
        <p:nvSpPr>
          <p:cNvPr id="42" name="타원 41"/>
          <p:cNvSpPr/>
          <p:nvPr/>
        </p:nvSpPr>
        <p:spPr>
          <a:xfrm>
            <a:off x="5201968" y="456298"/>
            <a:ext cx="1152128" cy="692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회원번호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007037" y="456299"/>
            <a:ext cx="1152128" cy="692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트레이너번호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90030" y="473838"/>
            <a:ext cx="1152128" cy="6920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822608" y="590469"/>
            <a:ext cx="1152128" cy="6920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트레이너번호</a:t>
            </a:r>
            <a:endParaRPr lang="en-US" altLang="ko-KR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5430479" y="14055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3230246" y="141060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981625" y="49318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903250" y="469953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3059958" y="5759885"/>
            <a:ext cx="1242036" cy="692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쓰기권한</a:t>
            </a:r>
            <a:endParaRPr lang="ko-KR" altLang="en-US" dirty="0"/>
          </a:p>
        </p:txBody>
      </p:sp>
      <p:cxnSp>
        <p:nvCxnSpPr>
          <p:cNvPr id="149" name="직선 연결선 148"/>
          <p:cNvCxnSpPr>
            <a:stCxn id="110" idx="2"/>
            <a:endCxn id="147" idx="0"/>
          </p:cNvCxnSpPr>
          <p:nvPr/>
        </p:nvCxnSpPr>
        <p:spPr>
          <a:xfrm>
            <a:off x="3173395" y="5474268"/>
            <a:ext cx="507581" cy="285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5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16</cp:revision>
  <dcterms:created xsi:type="dcterms:W3CDTF">2019-05-02T01:10:38Z</dcterms:created>
  <dcterms:modified xsi:type="dcterms:W3CDTF">2019-05-02T05:47:13Z</dcterms:modified>
</cp:coreProperties>
</file>