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5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6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9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3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7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5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5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7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직선 연결선 95"/>
          <p:cNvCxnSpPr>
            <a:stCxn id="35" idx="1"/>
            <a:endCxn id="40" idx="4"/>
          </p:cNvCxnSpPr>
          <p:nvPr/>
        </p:nvCxnSpPr>
        <p:spPr>
          <a:xfrm flipH="1" flipV="1">
            <a:off x="2018563" y="586800"/>
            <a:ext cx="445177" cy="74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35" idx="0"/>
            <a:endCxn id="41" idx="4"/>
          </p:cNvCxnSpPr>
          <p:nvPr/>
        </p:nvCxnSpPr>
        <p:spPr>
          <a:xfrm flipV="1">
            <a:off x="2937422" y="590469"/>
            <a:ext cx="0" cy="55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3131840" y="425735"/>
            <a:ext cx="1700584" cy="78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331640" y="1211408"/>
            <a:ext cx="797781" cy="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회원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73967" y="1177126"/>
            <a:ext cx="797781" cy="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트레이너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32424" y="1636701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시간표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6880" y="324087"/>
            <a:ext cx="797781" cy="329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ID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6096" y="1133738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이름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11668" y="2800642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등록기간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792733" y="2888237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제목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28638" y="4221078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카테고리번호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6792734" y="3330760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내용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277909" y="3337119"/>
            <a:ext cx="855328" cy="2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카테고리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179262" y="3783294"/>
            <a:ext cx="860037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카테고리명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2133237" y="3783294"/>
            <a:ext cx="860037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읽기권한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5064542" y="4233649"/>
            <a:ext cx="797781" cy="329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게시판번호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2463740" y="1142844"/>
            <a:ext cx="947364" cy="3771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PT</a:t>
            </a:r>
          </a:p>
        </p:txBody>
      </p:sp>
      <p:sp>
        <p:nvSpPr>
          <p:cNvPr id="111" name="타원 110"/>
          <p:cNvSpPr/>
          <p:nvPr/>
        </p:nvSpPr>
        <p:spPr>
          <a:xfrm>
            <a:off x="268234" y="3783294"/>
            <a:ext cx="860037" cy="3294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카테고리코드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521103" y="261001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회원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41" name="타원 40"/>
          <p:cNvSpPr/>
          <p:nvPr/>
        </p:nvSpPr>
        <p:spPr>
          <a:xfrm>
            <a:off x="2538531" y="261000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트레이너번호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619672" y="257331"/>
            <a:ext cx="797781" cy="329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PT</a:t>
            </a:r>
            <a:r>
              <a:rPr lang="ko-KR" altLang="en-US" sz="800" b="1" dirty="0" smtClean="0">
                <a:solidFill>
                  <a:schemeClr val="bg1"/>
                </a:solidFill>
              </a:rPr>
              <a:t>번호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33515" y="818572"/>
            <a:ext cx="797781" cy="329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트레이너번호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119625" y="3783294"/>
            <a:ext cx="860037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쓰기권한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316096" y="2023143"/>
            <a:ext cx="797780" cy="27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주소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316095" y="2429437"/>
            <a:ext cx="797780" cy="27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연락처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317870" y="745095"/>
            <a:ext cx="797780" cy="27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비밀번</a:t>
            </a:r>
            <a:r>
              <a:rPr lang="ko-KR" altLang="en-US" sz="800" b="1" dirty="0">
                <a:solidFill>
                  <a:schemeClr val="bg1"/>
                </a:solidFill>
              </a:rPr>
              <a:t>호</a:t>
            </a:r>
          </a:p>
        </p:txBody>
      </p:sp>
      <p:sp>
        <p:nvSpPr>
          <p:cNvPr id="118" name="타원 117"/>
          <p:cNvSpPr/>
          <p:nvPr/>
        </p:nvSpPr>
        <p:spPr>
          <a:xfrm>
            <a:off x="326439" y="1561690"/>
            <a:ext cx="797780" cy="27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닉네임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521103" y="653556"/>
            <a:ext cx="797781" cy="329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사용 횟수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555776" y="653555"/>
            <a:ext cx="797781" cy="329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결</a:t>
            </a:r>
            <a:r>
              <a:rPr lang="ko-KR" altLang="en-US" sz="800" b="1" dirty="0">
                <a:solidFill>
                  <a:schemeClr val="bg1"/>
                </a:solidFill>
              </a:rPr>
              <a:t>제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횟수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619671" y="653555"/>
            <a:ext cx="797781" cy="329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Pt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내</a:t>
            </a:r>
            <a:r>
              <a:rPr lang="ko-KR" altLang="en-US" sz="800" b="1" dirty="0">
                <a:solidFill>
                  <a:schemeClr val="bg1"/>
                </a:solidFill>
              </a:rPr>
              <a:t>용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4433534" y="257330"/>
            <a:ext cx="797781" cy="329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Pt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일정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cxnSp>
        <p:nvCxnSpPr>
          <p:cNvPr id="103" name="직선 연결선 102"/>
          <p:cNvCxnSpPr>
            <a:endCxn id="42" idx="3"/>
          </p:cNvCxnSpPr>
          <p:nvPr/>
        </p:nvCxnSpPr>
        <p:spPr>
          <a:xfrm flipV="1">
            <a:off x="3131840" y="542220"/>
            <a:ext cx="506095" cy="68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4" idx="1"/>
            <a:endCxn id="16" idx="6"/>
          </p:cNvCxnSpPr>
          <p:nvPr/>
        </p:nvCxnSpPr>
        <p:spPr>
          <a:xfrm flipH="1" flipV="1">
            <a:off x="1134661" y="488822"/>
            <a:ext cx="196979" cy="87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1"/>
            <a:endCxn id="116" idx="6"/>
          </p:cNvCxnSpPr>
          <p:nvPr/>
        </p:nvCxnSpPr>
        <p:spPr>
          <a:xfrm flipH="1" flipV="1">
            <a:off x="1115650" y="882321"/>
            <a:ext cx="215990" cy="4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4" idx="1"/>
            <a:endCxn id="17" idx="6"/>
          </p:cNvCxnSpPr>
          <p:nvPr/>
        </p:nvCxnSpPr>
        <p:spPr>
          <a:xfrm flipH="1" flipV="1">
            <a:off x="1113877" y="1298473"/>
            <a:ext cx="217763" cy="6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4" idx="1"/>
            <a:endCxn id="118" idx="5"/>
          </p:cNvCxnSpPr>
          <p:nvPr/>
        </p:nvCxnSpPr>
        <p:spPr>
          <a:xfrm flipH="1">
            <a:off x="1007387" y="1365677"/>
            <a:ext cx="324253" cy="430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4" idx="1"/>
            <a:endCxn id="87" idx="6"/>
          </p:cNvCxnSpPr>
          <p:nvPr/>
        </p:nvCxnSpPr>
        <p:spPr>
          <a:xfrm flipH="1">
            <a:off x="1113876" y="1365677"/>
            <a:ext cx="217764" cy="79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4" idx="1"/>
            <a:endCxn id="114" idx="6"/>
          </p:cNvCxnSpPr>
          <p:nvPr/>
        </p:nvCxnSpPr>
        <p:spPr>
          <a:xfrm flipH="1">
            <a:off x="1113875" y="1365677"/>
            <a:ext cx="217765" cy="120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4" idx="1"/>
            <a:endCxn id="18" idx="6"/>
          </p:cNvCxnSpPr>
          <p:nvPr/>
        </p:nvCxnSpPr>
        <p:spPr>
          <a:xfrm flipH="1">
            <a:off x="1109449" y="1365677"/>
            <a:ext cx="222191" cy="159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endCxn id="10" idx="2"/>
          </p:cNvCxnSpPr>
          <p:nvPr/>
        </p:nvCxnSpPr>
        <p:spPr>
          <a:xfrm flipV="1">
            <a:off x="4432166" y="983307"/>
            <a:ext cx="401349" cy="34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4318884" y="1365677"/>
            <a:ext cx="588332" cy="2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5" idx="3"/>
          </p:cNvCxnSpPr>
          <p:nvPr/>
        </p:nvCxnSpPr>
        <p:spPr>
          <a:xfrm>
            <a:off x="4471748" y="1331395"/>
            <a:ext cx="435468" cy="47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6792734" y="3760137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작성</a:t>
            </a:r>
            <a:r>
              <a:rPr lang="ko-KR" altLang="en-US" sz="800" b="1" dirty="0">
                <a:solidFill>
                  <a:schemeClr val="bg1"/>
                </a:solidFill>
              </a:rPr>
              <a:t>일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154" name="직선 연결선 153"/>
          <p:cNvCxnSpPr>
            <a:stCxn id="6" idx="3"/>
            <a:endCxn id="24" idx="0"/>
          </p:cNvCxnSpPr>
          <p:nvPr/>
        </p:nvCxnSpPr>
        <p:spPr>
          <a:xfrm>
            <a:off x="6327528" y="3575042"/>
            <a:ext cx="1" cy="64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39" idx="7"/>
            <a:endCxn id="6" idx="3"/>
          </p:cNvCxnSpPr>
          <p:nvPr/>
        </p:nvCxnSpPr>
        <p:spPr>
          <a:xfrm flipV="1">
            <a:off x="5745491" y="3575042"/>
            <a:ext cx="582037" cy="7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6" idx="3"/>
          </p:cNvCxnSpPr>
          <p:nvPr/>
        </p:nvCxnSpPr>
        <p:spPr>
          <a:xfrm>
            <a:off x="6327528" y="3575042"/>
            <a:ext cx="681230" cy="77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6" idx="3"/>
            <a:endCxn id="152" idx="3"/>
          </p:cNvCxnSpPr>
          <p:nvPr/>
        </p:nvCxnSpPr>
        <p:spPr>
          <a:xfrm>
            <a:off x="6327528" y="3575042"/>
            <a:ext cx="582038" cy="46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6" idx="3"/>
          </p:cNvCxnSpPr>
          <p:nvPr/>
        </p:nvCxnSpPr>
        <p:spPr>
          <a:xfrm flipV="1">
            <a:off x="6327528" y="3519421"/>
            <a:ext cx="681230" cy="55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6" idx="3"/>
          </p:cNvCxnSpPr>
          <p:nvPr/>
        </p:nvCxnSpPr>
        <p:spPr>
          <a:xfrm flipV="1">
            <a:off x="6327528" y="3078617"/>
            <a:ext cx="582038" cy="49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10" idx="2"/>
          </p:cNvCxnSpPr>
          <p:nvPr/>
        </p:nvCxnSpPr>
        <p:spPr>
          <a:xfrm flipH="1">
            <a:off x="1008721" y="3633763"/>
            <a:ext cx="696852" cy="20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H="1" flipV="1">
            <a:off x="1705572" y="3633763"/>
            <a:ext cx="1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10" idx="2"/>
            <a:endCxn id="113" idx="0"/>
          </p:cNvCxnSpPr>
          <p:nvPr/>
        </p:nvCxnSpPr>
        <p:spPr>
          <a:xfrm>
            <a:off x="1705573" y="3633763"/>
            <a:ext cx="857683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10" idx="2"/>
            <a:endCxn id="147" idx="0"/>
          </p:cNvCxnSpPr>
          <p:nvPr/>
        </p:nvCxnSpPr>
        <p:spPr>
          <a:xfrm>
            <a:off x="1705573" y="3633763"/>
            <a:ext cx="1844071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2748068" y="4831285"/>
            <a:ext cx="855328" cy="2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업로</a:t>
            </a:r>
            <a:r>
              <a:rPr lang="ko-KR" altLang="en-US" sz="800" b="1" dirty="0">
                <a:solidFill>
                  <a:schemeClr val="bg1"/>
                </a:solidFill>
              </a:rPr>
              <a:t>드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742565" y="5277460"/>
            <a:ext cx="860037" cy="3294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게시판번호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3648739" y="5277460"/>
            <a:ext cx="860037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파일이름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4589784" y="5256507"/>
            <a:ext cx="860037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파일경</a:t>
            </a:r>
            <a:r>
              <a:rPr lang="ko-KR" altLang="en-US" sz="800" b="1" dirty="0">
                <a:solidFill>
                  <a:schemeClr val="bg1"/>
                </a:solidFill>
              </a:rPr>
              <a:t>로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181" name="직선 연결선 180"/>
          <p:cNvCxnSpPr>
            <a:stCxn id="177" idx="2"/>
            <a:endCxn id="187" idx="7"/>
          </p:cNvCxnSpPr>
          <p:nvPr/>
        </p:nvCxnSpPr>
        <p:spPr>
          <a:xfrm flipH="1">
            <a:off x="2572749" y="5127929"/>
            <a:ext cx="602983" cy="20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 flipV="1">
            <a:off x="3175731" y="5127929"/>
            <a:ext cx="1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77" idx="2"/>
            <a:endCxn id="179" idx="0"/>
          </p:cNvCxnSpPr>
          <p:nvPr/>
        </p:nvCxnSpPr>
        <p:spPr>
          <a:xfrm>
            <a:off x="3175732" y="5127929"/>
            <a:ext cx="903026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77" idx="2"/>
          </p:cNvCxnSpPr>
          <p:nvPr/>
        </p:nvCxnSpPr>
        <p:spPr>
          <a:xfrm>
            <a:off x="3175732" y="5127929"/>
            <a:ext cx="1844071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타원 186"/>
          <p:cNvSpPr/>
          <p:nvPr/>
        </p:nvSpPr>
        <p:spPr>
          <a:xfrm>
            <a:off x="1838662" y="5283648"/>
            <a:ext cx="860037" cy="3294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업로드번호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cxnSp>
        <p:nvCxnSpPr>
          <p:cNvPr id="192" name="직선 연결선 191"/>
          <p:cNvCxnSpPr>
            <a:stCxn id="4" idx="3"/>
            <a:endCxn id="5" idx="1"/>
          </p:cNvCxnSpPr>
          <p:nvPr/>
        </p:nvCxnSpPr>
        <p:spPr>
          <a:xfrm flipV="1">
            <a:off x="2129421" y="1331395"/>
            <a:ext cx="1544546" cy="3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792734" y="4186796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작성</a:t>
            </a:r>
            <a:r>
              <a:rPr lang="ko-KR" altLang="en-US" sz="800" b="1" dirty="0">
                <a:solidFill>
                  <a:schemeClr val="bg1"/>
                </a:solidFill>
              </a:rPr>
              <a:t>자</a:t>
            </a:r>
          </a:p>
        </p:txBody>
      </p:sp>
      <p:sp>
        <p:nvSpPr>
          <p:cNvPr id="11" name="타원 10"/>
          <p:cNvSpPr/>
          <p:nvPr/>
        </p:nvSpPr>
        <p:spPr>
          <a:xfrm>
            <a:off x="4816028" y="1223740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회원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ID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196" name="직선 연결선 195"/>
          <p:cNvCxnSpPr>
            <a:stCxn id="110" idx="3"/>
          </p:cNvCxnSpPr>
          <p:nvPr/>
        </p:nvCxnSpPr>
        <p:spPr>
          <a:xfrm>
            <a:off x="2133237" y="3485441"/>
            <a:ext cx="3612254" cy="49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다이아몬드 198"/>
          <p:cNvSpPr/>
          <p:nvPr/>
        </p:nvSpPr>
        <p:spPr>
          <a:xfrm>
            <a:off x="3251793" y="3296890"/>
            <a:ext cx="947364" cy="3771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포함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9747" y="3420773"/>
            <a:ext cx="797781" cy="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게시판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201" name="직선 연결선 200"/>
          <p:cNvCxnSpPr>
            <a:stCxn id="177" idx="3"/>
          </p:cNvCxnSpPr>
          <p:nvPr/>
        </p:nvCxnSpPr>
        <p:spPr>
          <a:xfrm flipV="1">
            <a:off x="3603396" y="3519421"/>
            <a:ext cx="2027900" cy="1460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다이아몬드 201"/>
          <p:cNvSpPr/>
          <p:nvPr/>
        </p:nvSpPr>
        <p:spPr>
          <a:xfrm>
            <a:off x="4185904" y="3998245"/>
            <a:ext cx="947364" cy="3771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포함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cxnSp>
        <p:nvCxnSpPr>
          <p:cNvPr id="207" name="직선 연결선 206"/>
          <p:cNvCxnSpPr>
            <a:stCxn id="4" idx="2"/>
          </p:cNvCxnSpPr>
          <p:nvPr/>
        </p:nvCxnSpPr>
        <p:spPr>
          <a:xfrm>
            <a:off x="1730531" y="1519946"/>
            <a:ext cx="4305978" cy="197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다이아몬드 207"/>
          <p:cNvSpPr/>
          <p:nvPr/>
        </p:nvSpPr>
        <p:spPr>
          <a:xfrm>
            <a:off x="3200285" y="2240886"/>
            <a:ext cx="947364" cy="3771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등록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411104" y="117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2187389" y="11638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2538531" y="176302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4737006" y="280064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2549937" y="326443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4600111" y="333475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3919993" y="439838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019803" y="36550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3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55</Words>
  <Application>Microsoft Office PowerPoint</Application>
  <PresentationFormat>화면 슬라이드 쇼(4:3)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23</cp:revision>
  <dcterms:created xsi:type="dcterms:W3CDTF">2019-05-02T01:10:38Z</dcterms:created>
  <dcterms:modified xsi:type="dcterms:W3CDTF">2019-05-02T07:15:16Z</dcterms:modified>
</cp:coreProperties>
</file>