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7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3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9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9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9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87EF-B448-430D-9831-E0250C6E16F5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BF9F-658C-45A4-93E7-62600DEA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6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8494" y="244439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학교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28084" y="245950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28084" y="4950621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07038" y="4950621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</a:t>
            </a:r>
            <a:r>
              <a:rPr lang="ko-KR" altLang="en-US" dirty="0"/>
              <a:t>수</a:t>
            </a:r>
          </a:p>
        </p:txBody>
      </p:sp>
      <p:sp>
        <p:nvSpPr>
          <p:cNvPr id="8" name="타원 7"/>
          <p:cNvSpPr/>
          <p:nvPr/>
        </p:nvSpPr>
        <p:spPr>
          <a:xfrm>
            <a:off x="668334" y="1849133"/>
            <a:ext cx="1008112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주소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68334" y="2641221"/>
            <a:ext cx="1008112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학생수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68334" y="3433309"/>
            <a:ext cx="1008112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</a:t>
            </a:r>
            <a:r>
              <a:rPr lang="ko-KR" altLang="en-US" dirty="0"/>
              <a:t>적</a:t>
            </a:r>
          </a:p>
        </p:txBody>
      </p:sp>
      <p:sp>
        <p:nvSpPr>
          <p:cNvPr id="11" name="타원 10"/>
          <p:cNvSpPr/>
          <p:nvPr/>
        </p:nvSpPr>
        <p:spPr>
          <a:xfrm>
            <a:off x="7005038" y="1849133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005038" y="2641221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005038" y="3433309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005038" y="4513429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r>
              <a:rPr lang="ko-KR" altLang="en-US" dirty="0"/>
              <a:t>실</a:t>
            </a:r>
          </a:p>
        </p:txBody>
      </p:sp>
      <p:sp>
        <p:nvSpPr>
          <p:cNvPr id="15" name="타원 14"/>
          <p:cNvSpPr/>
          <p:nvPr/>
        </p:nvSpPr>
        <p:spPr>
          <a:xfrm>
            <a:off x="7005038" y="5246551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과목코드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005038" y="6097605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52578" y="4355360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직급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47619" y="5189603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2330" y="5953589"/>
            <a:ext cx="1080120" cy="59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연봉</a:t>
            </a:r>
            <a:endParaRPr lang="ko-KR" altLang="en-US" dirty="0"/>
          </a:p>
        </p:txBody>
      </p:sp>
      <p:sp>
        <p:nvSpPr>
          <p:cNvPr id="20" name="다이아몬드 19"/>
          <p:cNvSpPr/>
          <p:nvPr/>
        </p:nvSpPr>
        <p:spPr>
          <a:xfrm>
            <a:off x="3787275" y="2245523"/>
            <a:ext cx="1080120" cy="973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재적</a:t>
            </a:r>
            <a:endParaRPr lang="ko-KR" altLang="en-US" dirty="0"/>
          </a:p>
        </p:txBody>
      </p:sp>
      <p:sp>
        <p:nvSpPr>
          <p:cNvPr id="21" name="다이아몬드 20"/>
          <p:cNvSpPr/>
          <p:nvPr/>
        </p:nvSpPr>
        <p:spPr>
          <a:xfrm>
            <a:off x="2143042" y="3551664"/>
            <a:ext cx="1080120" cy="973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고용</a:t>
            </a:r>
            <a:endParaRPr lang="ko-KR" altLang="en-US" dirty="0"/>
          </a:p>
        </p:txBody>
      </p:sp>
      <p:sp>
        <p:nvSpPr>
          <p:cNvPr id="22" name="다이아몬드 21"/>
          <p:cNvSpPr/>
          <p:nvPr/>
        </p:nvSpPr>
        <p:spPr>
          <a:xfrm>
            <a:off x="5364088" y="3527833"/>
            <a:ext cx="1080120" cy="973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23" name="다이아몬드 22"/>
          <p:cNvSpPr/>
          <p:nvPr/>
        </p:nvSpPr>
        <p:spPr>
          <a:xfrm>
            <a:off x="3787275" y="4811059"/>
            <a:ext cx="1080120" cy="973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담당</a:t>
            </a:r>
            <a:endParaRPr lang="ko-KR" altLang="en-US" dirty="0"/>
          </a:p>
        </p:txBody>
      </p:sp>
      <p:sp>
        <p:nvSpPr>
          <p:cNvPr id="24" name="다이아몬드 23"/>
          <p:cNvSpPr/>
          <p:nvPr/>
        </p:nvSpPr>
        <p:spPr>
          <a:xfrm>
            <a:off x="3787275" y="3527832"/>
            <a:ext cx="1080120" cy="973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4" idx="3"/>
            <a:endCxn id="20" idx="1"/>
          </p:cNvCxnSpPr>
          <p:nvPr/>
        </p:nvCxnSpPr>
        <p:spPr>
          <a:xfrm>
            <a:off x="3260622" y="2732426"/>
            <a:ext cx="526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67395" y="2732426"/>
            <a:ext cx="526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4" idx="1"/>
          </p:cNvCxnSpPr>
          <p:nvPr/>
        </p:nvCxnSpPr>
        <p:spPr>
          <a:xfrm>
            <a:off x="1604438" y="2245523"/>
            <a:ext cx="504056" cy="48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6"/>
            <a:endCxn id="4" idx="1"/>
          </p:cNvCxnSpPr>
          <p:nvPr/>
        </p:nvCxnSpPr>
        <p:spPr>
          <a:xfrm flipV="1">
            <a:off x="1676446" y="2732426"/>
            <a:ext cx="432048" cy="2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6"/>
            <a:endCxn id="4" idx="1"/>
          </p:cNvCxnSpPr>
          <p:nvPr/>
        </p:nvCxnSpPr>
        <p:spPr>
          <a:xfrm flipV="1">
            <a:off x="1676446" y="2732426"/>
            <a:ext cx="432048" cy="99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0"/>
            <a:endCxn id="4" idx="2"/>
          </p:cNvCxnSpPr>
          <p:nvPr/>
        </p:nvCxnSpPr>
        <p:spPr>
          <a:xfrm flipV="1">
            <a:off x="2683102" y="3020458"/>
            <a:ext cx="1456" cy="53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684558" y="4419415"/>
            <a:ext cx="1456" cy="53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904148" y="4419415"/>
            <a:ext cx="1456" cy="53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904148" y="2835639"/>
            <a:ext cx="1456" cy="86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3"/>
          </p:cNvCxnSpPr>
          <p:nvPr/>
        </p:nvCxnSpPr>
        <p:spPr>
          <a:xfrm>
            <a:off x="3259166" y="5238653"/>
            <a:ext cx="721536" cy="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684628" y="5285419"/>
            <a:ext cx="721536" cy="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7" idx="7"/>
            <a:endCxn id="7" idx="1"/>
          </p:cNvCxnSpPr>
          <p:nvPr/>
        </p:nvCxnSpPr>
        <p:spPr>
          <a:xfrm>
            <a:off x="1574518" y="4442534"/>
            <a:ext cx="532520" cy="79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604438" y="5189603"/>
            <a:ext cx="648072" cy="29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9" idx="6"/>
            <a:endCxn id="7" idx="1"/>
          </p:cNvCxnSpPr>
          <p:nvPr/>
        </p:nvCxnSpPr>
        <p:spPr>
          <a:xfrm flipV="1">
            <a:off x="1712450" y="5238653"/>
            <a:ext cx="394588" cy="101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284958" y="2146763"/>
            <a:ext cx="864096" cy="58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" idx="3"/>
          </p:cNvCxnSpPr>
          <p:nvPr/>
        </p:nvCxnSpPr>
        <p:spPr>
          <a:xfrm>
            <a:off x="6480212" y="2747536"/>
            <a:ext cx="812858" cy="19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284958" y="2732425"/>
            <a:ext cx="1008112" cy="120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212950" y="4811059"/>
            <a:ext cx="1080120" cy="52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284958" y="5189603"/>
            <a:ext cx="1152128" cy="35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6" idx="3"/>
            <a:endCxn id="16" idx="4"/>
          </p:cNvCxnSpPr>
          <p:nvPr/>
        </p:nvCxnSpPr>
        <p:spPr>
          <a:xfrm>
            <a:off x="6480212" y="5238653"/>
            <a:ext cx="1064886" cy="145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828574" y="3937365"/>
            <a:ext cx="1440160" cy="130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4052710" y="2747536"/>
            <a:ext cx="1656184" cy="147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99355" y="23848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94259" y="238485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05604" y="311713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06329" y="44396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02598" y="311713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436079" y="42186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683102" y="3096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686014" y="451059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50523" y="489788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916068" y="492862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328084" y="260648"/>
            <a:ext cx="11161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졸업요건</a:t>
            </a:r>
            <a:endParaRPr lang="ko-KR" altLang="en-US" dirty="0"/>
          </a:p>
        </p:txBody>
      </p:sp>
      <p:sp>
        <p:nvSpPr>
          <p:cNvPr id="3" name="다이아몬드 2"/>
          <p:cNvSpPr/>
          <p:nvPr/>
        </p:nvSpPr>
        <p:spPr>
          <a:xfrm>
            <a:off x="5394048" y="1102198"/>
            <a:ext cx="1074048" cy="976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졸업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5931072" y="7647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935069" y="1993495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31072" y="20398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940307" y="85571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47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</cp:revision>
  <dcterms:created xsi:type="dcterms:W3CDTF">2019-04-26T00:35:28Z</dcterms:created>
  <dcterms:modified xsi:type="dcterms:W3CDTF">2019-04-26T01:10:57Z</dcterms:modified>
</cp:coreProperties>
</file>