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0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5DA2-9DCC-4704-A7AB-16E4485C3019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4493-EA3C-4795-B467-EE8956664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75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5DA2-9DCC-4704-A7AB-16E4485C3019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4493-EA3C-4795-B467-EE8956664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60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5DA2-9DCC-4704-A7AB-16E4485C3019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4493-EA3C-4795-B467-EE8956664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89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5DA2-9DCC-4704-A7AB-16E4485C3019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4493-EA3C-4795-B467-EE8956664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13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5DA2-9DCC-4704-A7AB-16E4485C3019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4493-EA3C-4795-B467-EE8956664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28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5DA2-9DCC-4704-A7AB-16E4485C3019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4493-EA3C-4795-B467-EE8956664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57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5DA2-9DCC-4704-A7AB-16E4485C3019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4493-EA3C-4795-B467-EE8956664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351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5DA2-9DCC-4704-A7AB-16E4485C3019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4493-EA3C-4795-B467-EE8956664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52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5DA2-9DCC-4704-A7AB-16E4485C3019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4493-EA3C-4795-B467-EE8956664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055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5DA2-9DCC-4704-A7AB-16E4485C3019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4493-EA3C-4795-B467-EE8956664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53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5DA2-9DCC-4704-A7AB-16E4485C3019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4493-EA3C-4795-B467-EE8956664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57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05DA2-9DCC-4704-A7AB-16E4485C3019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04493-EA3C-4795-B467-EE8956664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11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직선 연결선 95"/>
          <p:cNvCxnSpPr>
            <a:stCxn id="35" idx="1"/>
            <a:endCxn id="40" idx="4"/>
          </p:cNvCxnSpPr>
          <p:nvPr/>
        </p:nvCxnSpPr>
        <p:spPr>
          <a:xfrm flipH="1" flipV="1">
            <a:off x="2018563" y="586800"/>
            <a:ext cx="445177" cy="74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35" idx="0"/>
            <a:endCxn id="41" idx="4"/>
          </p:cNvCxnSpPr>
          <p:nvPr/>
        </p:nvCxnSpPr>
        <p:spPr>
          <a:xfrm flipV="1">
            <a:off x="2937422" y="590469"/>
            <a:ext cx="0" cy="552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 flipV="1">
            <a:off x="3160225" y="438066"/>
            <a:ext cx="1700584" cy="785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331640" y="1211408"/>
            <a:ext cx="797781" cy="308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회원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73967" y="1177126"/>
            <a:ext cx="797781" cy="308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트레이너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832424" y="1636701"/>
            <a:ext cx="797781" cy="329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근무시간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36880" y="324087"/>
            <a:ext cx="797781" cy="3294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ID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16096" y="1133738"/>
            <a:ext cx="797781" cy="329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이름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11668" y="2800642"/>
            <a:ext cx="797781" cy="329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등록기간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6698903" y="4561870"/>
            <a:ext cx="797781" cy="329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제목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698903" y="3744085"/>
            <a:ext cx="797781" cy="3294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카테고리번호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6698903" y="4952728"/>
            <a:ext cx="797781" cy="329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</a:rPr>
              <a:t>내용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1163515" y="4243970"/>
            <a:ext cx="855328" cy="29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카테고리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1064868" y="4690145"/>
            <a:ext cx="860037" cy="329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</a:rPr>
              <a:t>카테고리명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2018843" y="4690145"/>
            <a:ext cx="860037" cy="329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읽기권한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39" name="타원 138"/>
          <p:cNvSpPr/>
          <p:nvPr/>
        </p:nvSpPr>
        <p:spPr>
          <a:xfrm>
            <a:off x="6678339" y="3334755"/>
            <a:ext cx="797781" cy="3294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게시판번호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5" name="다이아몬드 34"/>
          <p:cNvSpPr/>
          <p:nvPr/>
        </p:nvSpPr>
        <p:spPr>
          <a:xfrm>
            <a:off x="2463740" y="1142844"/>
            <a:ext cx="947364" cy="37710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PT</a:t>
            </a:r>
          </a:p>
        </p:txBody>
      </p:sp>
      <p:sp>
        <p:nvSpPr>
          <p:cNvPr id="111" name="타원 110"/>
          <p:cNvSpPr/>
          <p:nvPr/>
        </p:nvSpPr>
        <p:spPr>
          <a:xfrm>
            <a:off x="153840" y="4690145"/>
            <a:ext cx="860037" cy="3294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카테고리코드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521103" y="261001"/>
            <a:ext cx="797781" cy="3294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회원 </a:t>
            </a:r>
            <a:r>
              <a:rPr lang="en-US" altLang="ko-KR" sz="800" dirty="0" smtClean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41" name="타원 40"/>
          <p:cNvSpPr/>
          <p:nvPr/>
        </p:nvSpPr>
        <p:spPr>
          <a:xfrm>
            <a:off x="2538531" y="261000"/>
            <a:ext cx="797781" cy="3294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트레이너번호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619672" y="257331"/>
            <a:ext cx="797781" cy="3294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PT</a:t>
            </a:r>
            <a:r>
              <a:rPr lang="ko-KR" altLang="en-US" sz="800" dirty="0" smtClean="0">
                <a:solidFill>
                  <a:schemeClr val="bg1"/>
                </a:solidFill>
              </a:rPr>
              <a:t>번호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47" name="타원 146"/>
          <p:cNvSpPr/>
          <p:nvPr/>
        </p:nvSpPr>
        <p:spPr>
          <a:xfrm>
            <a:off x="3005231" y="4690145"/>
            <a:ext cx="860037" cy="329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쓰기권한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316096" y="2023143"/>
            <a:ext cx="797780" cy="274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주소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316095" y="2429437"/>
            <a:ext cx="797780" cy="274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연락처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317870" y="745095"/>
            <a:ext cx="797780" cy="274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비밀번</a:t>
            </a:r>
            <a:r>
              <a:rPr lang="ko-KR" altLang="en-US" sz="800" dirty="0">
                <a:solidFill>
                  <a:schemeClr val="bg1"/>
                </a:solidFill>
              </a:rPr>
              <a:t>호</a:t>
            </a:r>
          </a:p>
        </p:txBody>
      </p:sp>
      <p:sp>
        <p:nvSpPr>
          <p:cNvPr id="118" name="타원 117"/>
          <p:cNvSpPr/>
          <p:nvPr/>
        </p:nvSpPr>
        <p:spPr>
          <a:xfrm>
            <a:off x="326439" y="1561690"/>
            <a:ext cx="797780" cy="274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닉네임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3521103" y="653556"/>
            <a:ext cx="797781" cy="32946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사용 횟수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2555776" y="653555"/>
            <a:ext cx="797781" cy="32946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결</a:t>
            </a:r>
            <a:r>
              <a:rPr lang="ko-KR" altLang="en-US" sz="800" dirty="0">
                <a:solidFill>
                  <a:schemeClr val="bg1"/>
                </a:solidFill>
              </a:rPr>
              <a:t>제</a:t>
            </a:r>
            <a:r>
              <a:rPr lang="ko-KR" altLang="en-US" sz="800" dirty="0" smtClean="0">
                <a:solidFill>
                  <a:schemeClr val="bg1"/>
                </a:solidFill>
              </a:rPr>
              <a:t> 횟수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1619671" y="653555"/>
            <a:ext cx="797781" cy="32946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Pt </a:t>
            </a:r>
            <a:r>
              <a:rPr lang="ko-KR" altLang="en-US" sz="800" dirty="0" smtClean="0">
                <a:solidFill>
                  <a:schemeClr val="bg1"/>
                </a:solidFill>
              </a:rPr>
              <a:t>내</a:t>
            </a:r>
            <a:r>
              <a:rPr lang="ko-KR" altLang="en-US" sz="800" dirty="0">
                <a:solidFill>
                  <a:schemeClr val="bg1"/>
                </a:solidFill>
              </a:rPr>
              <a:t>용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4433534" y="257330"/>
            <a:ext cx="797781" cy="32946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Pt </a:t>
            </a:r>
            <a:r>
              <a:rPr lang="ko-KR" altLang="en-US" sz="800" dirty="0" smtClean="0">
                <a:solidFill>
                  <a:schemeClr val="bg1"/>
                </a:solidFill>
              </a:rPr>
              <a:t>일정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cxnSp>
        <p:nvCxnSpPr>
          <p:cNvPr id="103" name="직선 연결선 102"/>
          <p:cNvCxnSpPr>
            <a:endCxn id="42" idx="3"/>
          </p:cNvCxnSpPr>
          <p:nvPr/>
        </p:nvCxnSpPr>
        <p:spPr>
          <a:xfrm flipV="1">
            <a:off x="3131840" y="542220"/>
            <a:ext cx="506095" cy="68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4" idx="1"/>
            <a:endCxn id="16" idx="6"/>
          </p:cNvCxnSpPr>
          <p:nvPr/>
        </p:nvCxnSpPr>
        <p:spPr>
          <a:xfrm flipH="1" flipV="1">
            <a:off x="1134661" y="488822"/>
            <a:ext cx="196979" cy="876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4" idx="1"/>
            <a:endCxn id="116" idx="6"/>
          </p:cNvCxnSpPr>
          <p:nvPr/>
        </p:nvCxnSpPr>
        <p:spPr>
          <a:xfrm flipH="1" flipV="1">
            <a:off x="1115650" y="882321"/>
            <a:ext cx="215990" cy="483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4" idx="1"/>
            <a:endCxn id="17" idx="6"/>
          </p:cNvCxnSpPr>
          <p:nvPr/>
        </p:nvCxnSpPr>
        <p:spPr>
          <a:xfrm flipH="1" flipV="1">
            <a:off x="1113877" y="1298473"/>
            <a:ext cx="217763" cy="67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4" idx="1"/>
            <a:endCxn id="118" idx="5"/>
          </p:cNvCxnSpPr>
          <p:nvPr/>
        </p:nvCxnSpPr>
        <p:spPr>
          <a:xfrm flipH="1">
            <a:off x="1007387" y="1365677"/>
            <a:ext cx="324253" cy="430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>
            <a:stCxn id="4" idx="1"/>
            <a:endCxn id="87" idx="6"/>
          </p:cNvCxnSpPr>
          <p:nvPr/>
        </p:nvCxnSpPr>
        <p:spPr>
          <a:xfrm flipH="1">
            <a:off x="1113876" y="1365677"/>
            <a:ext cx="217764" cy="794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>
            <a:stCxn id="4" idx="1"/>
            <a:endCxn id="114" idx="6"/>
          </p:cNvCxnSpPr>
          <p:nvPr/>
        </p:nvCxnSpPr>
        <p:spPr>
          <a:xfrm flipH="1">
            <a:off x="1113875" y="1365677"/>
            <a:ext cx="217765" cy="120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>
            <a:stCxn id="4" idx="1"/>
            <a:endCxn id="18" idx="6"/>
          </p:cNvCxnSpPr>
          <p:nvPr/>
        </p:nvCxnSpPr>
        <p:spPr>
          <a:xfrm flipH="1">
            <a:off x="1109449" y="1365677"/>
            <a:ext cx="222191" cy="159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 flipV="1">
            <a:off x="4483968" y="1004982"/>
            <a:ext cx="401349" cy="343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>
            <a:off x="4318884" y="1365677"/>
            <a:ext cx="588332" cy="22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4491922" y="1361623"/>
            <a:ext cx="435468" cy="47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타원 151"/>
          <p:cNvSpPr/>
          <p:nvPr/>
        </p:nvSpPr>
        <p:spPr>
          <a:xfrm>
            <a:off x="6698902" y="5357716"/>
            <a:ext cx="797781" cy="329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작성</a:t>
            </a:r>
            <a:r>
              <a:rPr lang="ko-KR" altLang="en-US" sz="800" dirty="0">
                <a:solidFill>
                  <a:schemeClr val="bg1"/>
                </a:solidFill>
              </a:rPr>
              <a:t>일</a:t>
            </a:r>
          </a:p>
        </p:txBody>
      </p:sp>
      <p:cxnSp>
        <p:nvCxnSpPr>
          <p:cNvPr id="169" name="직선 연결선 168"/>
          <p:cNvCxnSpPr>
            <a:stCxn id="110" idx="2"/>
          </p:cNvCxnSpPr>
          <p:nvPr/>
        </p:nvCxnSpPr>
        <p:spPr>
          <a:xfrm flipH="1">
            <a:off x="894327" y="4540614"/>
            <a:ext cx="696852" cy="203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 flipH="1" flipV="1">
            <a:off x="1591178" y="4540614"/>
            <a:ext cx="1" cy="149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>
            <a:stCxn id="110" idx="2"/>
            <a:endCxn id="113" idx="0"/>
          </p:cNvCxnSpPr>
          <p:nvPr/>
        </p:nvCxnSpPr>
        <p:spPr>
          <a:xfrm>
            <a:off x="1591179" y="4540614"/>
            <a:ext cx="857683" cy="149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>
            <a:stCxn id="110" idx="2"/>
            <a:endCxn id="147" idx="0"/>
          </p:cNvCxnSpPr>
          <p:nvPr/>
        </p:nvCxnSpPr>
        <p:spPr>
          <a:xfrm>
            <a:off x="1591179" y="4540614"/>
            <a:ext cx="1844071" cy="149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/>
          <p:cNvSpPr/>
          <p:nvPr/>
        </p:nvSpPr>
        <p:spPr>
          <a:xfrm>
            <a:off x="2633674" y="5738136"/>
            <a:ext cx="855328" cy="29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업로</a:t>
            </a:r>
            <a:r>
              <a:rPr lang="ko-KR" altLang="en-US" sz="800" dirty="0">
                <a:solidFill>
                  <a:schemeClr val="bg1"/>
                </a:solidFill>
              </a:rPr>
              <a:t>드</a:t>
            </a:r>
          </a:p>
        </p:txBody>
      </p:sp>
      <p:sp>
        <p:nvSpPr>
          <p:cNvPr id="178" name="타원 177"/>
          <p:cNvSpPr/>
          <p:nvPr/>
        </p:nvSpPr>
        <p:spPr>
          <a:xfrm>
            <a:off x="2628171" y="6184311"/>
            <a:ext cx="860037" cy="32946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게시판번호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79" name="타원 178"/>
          <p:cNvSpPr/>
          <p:nvPr/>
        </p:nvSpPr>
        <p:spPr>
          <a:xfrm>
            <a:off x="3534345" y="6184311"/>
            <a:ext cx="860037" cy="329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파일이름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80" name="타원 179"/>
          <p:cNvSpPr/>
          <p:nvPr/>
        </p:nvSpPr>
        <p:spPr>
          <a:xfrm>
            <a:off x="4475390" y="6163358"/>
            <a:ext cx="860037" cy="329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파일경</a:t>
            </a:r>
            <a:r>
              <a:rPr lang="ko-KR" altLang="en-US" sz="800" dirty="0">
                <a:solidFill>
                  <a:schemeClr val="bg1"/>
                </a:solidFill>
              </a:rPr>
              <a:t>로</a:t>
            </a:r>
          </a:p>
        </p:txBody>
      </p:sp>
      <p:cxnSp>
        <p:nvCxnSpPr>
          <p:cNvPr id="181" name="직선 연결선 180"/>
          <p:cNvCxnSpPr>
            <a:stCxn id="177" idx="2"/>
            <a:endCxn id="187" idx="7"/>
          </p:cNvCxnSpPr>
          <p:nvPr/>
        </p:nvCxnSpPr>
        <p:spPr>
          <a:xfrm flipH="1">
            <a:off x="2458355" y="6034780"/>
            <a:ext cx="602983" cy="203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 flipH="1" flipV="1">
            <a:off x="3061337" y="6034780"/>
            <a:ext cx="1" cy="149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/>
          <p:cNvCxnSpPr>
            <a:stCxn id="177" idx="2"/>
            <a:endCxn id="179" idx="0"/>
          </p:cNvCxnSpPr>
          <p:nvPr/>
        </p:nvCxnSpPr>
        <p:spPr>
          <a:xfrm>
            <a:off x="3061338" y="6034780"/>
            <a:ext cx="903026" cy="149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>
            <a:stCxn id="177" idx="2"/>
          </p:cNvCxnSpPr>
          <p:nvPr/>
        </p:nvCxnSpPr>
        <p:spPr>
          <a:xfrm>
            <a:off x="3061338" y="6034780"/>
            <a:ext cx="1844071" cy="149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타원 186"/>
          <p:cNvSpPr/>
          <p:nvPr/>
        </p:nvSpPr>
        <p:spPr>
          <a:xfrm>
            <a:off x="1724268" y="6190499"/>
            <a:ext cx="860037" cy="3294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업로드번호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cxnSp>
        <p:nvCxnSpPr>
          <p:cNvPr id="192" name="직선 연결선 191"/>
          <p:cNvCxnSpPr/>
          <p:nvPr/>
        </p:nvCxnSpPr>
        <p:spPr>
          <a:xfrm flipV="1">
            <a:off x="2165149" y="1314254"/>
            <a:ext cx="1544546" cy="34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6698903" y="4178557"/>
            <a:ext cx="797781" cy="3294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작성</a:t>
            </a:r>
            <a:r>
              <a:rPr lang="ko-KR" altLang="en-US" sz="800" dirty="0">
                <a:solidFill>
                  <a:schemeClr val="bg1"/>
                </a:solidFill>
              </a:rPr>
              <a:t>자</a:t>
            </a:r>
          </a:p>
        </p:txBody>
      </p:sp>
      <p:sp>
        <p:nvSpPr>
          <p:cNvPr id="11" name="타원 10"/>
          <p:cNvSpPr/>
          <p:nvPr/>
        </p:nvSpPr>
        <p:spPr>
          <a:xfrm>
            <a:off x="4816028" y="1223740"/>
            <a:ext cx="797781" cy="3294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회원 </a:t>
            </a:r>
            <a:r>
              <a:rPr lang="en-US" altLang="ko-KR" sz="800" dirty="0" smtClean="0">
                <a:solidFill>
                  <a:schemeClr val="bg1"/>
                </a:solidFill>
              </a:rPr>
              <a:t>ID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96" name="직선 연결선 195"/>
          <p:cNvCxnSpPr>
            <a:stCxn id="110" idx="3"/>
          </p:cNvCxnSpPr>
          <p:nvPr/>
        </p:nvCxnSpPr>
        <p:spPr>
          <a:xfrm>
            <a:off x="2018843" y="4392292"/>
            <a:ext cx="3612254" cy="49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다이아몬드 198"/>
          <p:cNvSpPr/>
          <p:nvPr/>
        </p:nvSpPr>
        <p:spPr>
          <a:xfrm>
            <a:off x="3137399" y="4203741"/>
            <a:ext cx="947364" cy="37710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포함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5666" y="4258542"/>
            <a:ext cx="797781" cy="308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게시판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201" name="직선 연결선 200"/>
          <p:cNvCxnSpPr>
            <a:stCxn id="177" idx="3"/>
          </p:cNvCxnSpPr>
          <p:nvPr/>
        </p:nvCxnSpPr>
        <p:spPr>
          <a:xfrm flipV="1">
            <a:off x="3489002" y="4426272"/>
            <a:ext cx="2027900" cy="1460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다이아몬드 201"/>
          <p:cNvSpPr/>
          <p:nvPr/>
        </p:nvSpPr>
        <p:spPr>
          <a:xfrm>
            <a:off x="4071510" y="4905096"/>
            <a:ext cx="947364" cy="37710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포함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208" name="다이아몬드 207"/>
          <p:cNvSpPr/>
          <p:nvPr/>
        </p:nvSpPr>
        <p:spPr>
          <a:xfrm>
            <a:off x="3140744" y="3633610"/>
            <a:ext cx="947364" cy="37710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등록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5103790" y="2766379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2549937" y="326443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359245" y="986486"/>
            <a:ext cx="1000201" cy="368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프로그램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7571515" y="227396"/>
            <a:ext cx="864096" cy="3294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</a:rPr>
              <a:t>프로그램 번호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7590515" y="1458252"/>
            <a:ext cx="864096" cy="329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프로그램 내용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7590515" y="1856455"/>
            <a:ext cx="864096" cy="329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프로그램일정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7590515" y="1049069"/>
            <a:ext cx="864096" cy="329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</a:rPr>
              <a:t>프로그램명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4" name="직선 연결선 13"/>
          <p:cNvCxnSpPr>
            <a:stCxn id="2" idx="3"/>
            <a:endCxn id="3" idx="2"/>
          </p:cNvCxnSpPr>
          <p:nvPr/>
        </p:nvCxnSpPr>
        <p:spPr>
          <a:xfrm flipV="1">
            <a:off x="7359446" y="392130"/>
            <a:ext cx="212069" cy="778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>
            <a:off x="7602602" y="2258346"/>
            <a:ext cx="864096" cy="329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정원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32" name="직선 연결선 31"/>
          <p:cNvCxnSpPr>
            <a:stCxn id="2" idx="3"/>
            <a:endCxn id="115" idx="2"/>
          </p:cNvCxnSpPr>
          <p:nvPr/>
        </p:nvCxnSpPr>
        <p:spPr>
          <a:xfrm>
            <a:off x="7359446" y="1170950"/>
            <a:ext cx="243156" cy="1252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타원 118"/>
          <p:cNvSpPr/>
          <p:nvPr/>
        </p:nvSpPr>
        <p:spPr>
          <a:xfrm>
            <a:off x="7604672" y="616805"/>
            <a:ext cx="797781" cy="3294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트레이너 번호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36" name="직선 연결선 35"/>
          <p:cNvCxnSpPr>
            <a:stCxn id="2" idx="3"/>
            <a:endCxn id="119" idx="2"/>
          </p:cNvCxnSpPr>
          <p:nvPr/>
        </p:nvCxnSpPr>
        <p:spPr>
          <a:xfrm flipV="1">
            <a:off x="7359446" y="781540"/>
            <a:ext cx="245226" cy="389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2" idx="3"/>
          </p:cNvCxnSpPr>
          <p:nvPr/>
        </p:nvCxnSpPr>
        <p:spPr>
          <a:xfrm>
            <a:off x="7359446" y="1170950"/>
            <a:ext cx="380906" cy="40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2" idx="3"/>
            <a:endCxn id="90" idx="3"/>
          </p:cNvCxnSpPr>
          <p:nvPr/>
        </p:nvCxnSpPr>
        <p:spPr>
          <a:xfrm>
            <a:off x="7359446" y="1170950"/>
            <a:ext cx="357613" cy="568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2" idx="3"/>
            <a:endCxn id="92" idx="3"/>
          </p:cNvCxnSpPr>
          <p:nvPr/>
        </p:nvCxnSpPr>
        <p:spPr>
          <a:xfrm>
            <a:off x="7359446" y="1170950"/>
            <a:ext cx="357613" cy="966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6" idx="0"/>
          </p:cNvCxnSpPr>
          <p:nvPr/>
        </p:nvCxnSpPr>
        <p:spPr>
          <a:xfrm flipH="1" flipV="1">
            <a:off x="3964363" y="3795088"/>
            <a:ext cx="1940194" cy="463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4" idx="2"/>
            <a:endCxn id="208" idx="1"/>
          </p:cNvCxnSpPr>
          <p:nvPr/>
        </p:nvCxnSpPr>
        <p:spPr>
          <a:xfrm>
            <a:off x="1730531" y="1519946"/>
            <a:ext cx="1410213" cy="2302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다이아몬드 135"/>
          <p:cNvSpPr/>
          <p:nvPr/>
        </p:nvSpPr>
        <p:spPr>
          <a:xfrm>
            <a:off x="4749443" y="2203823"/>
            <a:ext cx="947364" cy="37710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수</a:t>
            </a:r>
            <a:r>
              <a:rPr lang="ko-KR" altLang="en-US" sz="800" dirty="0">
                <a:solidFill>
                  <a:schemeClr val="bg1"/>
                </a:solidFill>
              </a:rPr>
              <a:t>강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cxnSp>
        <p:nvCxnSpPr>
          <p:cNvPr id="57" name="직선 연결선 56"/>
          <p:cNvCxnSpPr>
            <a:stCxn id="2" idx="2"/>
            <a:endCxn id="136" idx="3"/>
          </p:cNvCxnSpPr>
          <p:nvPr/>
        </p:nvCxnSpPr>
        <p:spPr>
          <a:xfrm flipH="1">
            <a:off x="5696807" y="1355413"/>
            <a:ext cx="1162539" cy="1036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4" idx="2"/>
            <a:endCxn id="136" idx="1"/>
          </p:cNvCxnSpPr>
          <p:nvPr/>
        </p:nvCxnSpPr>
        <p:spPr>
          <a:xfrm>
            <a:off x="1730531" y="1519946"/>
            <a:ext cx="3018912" cy="872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타원 141"/>
          <p:cNvSpPr/>
          <p:nvPr/>
        </p:nvSpPr>
        <p:spPr>
          <a:xfrm>
            <a:off x="2831019" y="2737406"/>
            <a:ext cx="864096" cy="3294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수강 번호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49" name="타원 148"/>
          <p:cNvSpPr/>
          <p:nvPr/>
        </p:nvSpPr>
        <p:spPr>
          <a:xfrm>
            <a:off x="4597560" y="2737405"/>
            <a:ext cx="797781" cy="3294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회원 </a:t>
            </a:r>
            <a:r>
              <a:rPr lang="en-US" altLang="ko-KR" sz="800" dirty="0" smtClean="0">
                <a:solidFill>
                  <a:schemeClr val="bg1"/>
                </a:solidFill>
              </a:rPr>
              <a:t>ID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68" name="직선 연결선 67"/>
          <p:cNvCxnSpPr>
            <a:stCxn id="142" idx="0"/>
            <a:endCxn id="136" idx="2"/>
          </p:cNvCxnSpPr>
          <p:nvPr/>
        </p:nvCxnSpPr>
        <p:spPr>
          <a:xfrm flipV="1">
            <a:off x="3263067" y="2580925"/>
            <a:ext cx="1960058" cy="156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타원 145"/>
          <p:cNvSpPr/>
          <p:nvPr/>
        </p:nvSpPr>
        <p:spPr>
          <a:xfrm>
            <a:off x="3747411" y="2724774"/>
            <a:ext cx="797781" cy="3294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프로그램 번호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833515" y="818572"/>
            <a:ext cx="797781" cy="3294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트레이너번호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cxnSp>
        <p:nvCxnSpPr>
          <p:cNvPr id="101" name="직선 연결선 100"/>
          <p:cNvCxnSpPr>
            <a:stCxn id="6" idx="3"/>
            <a:endCxn id="139" idx="2"/>
          </p:cNvCxnSpPr>
          <p:nvPr/>
        </p:nvCxnSpPr>
        <p:spPr>
          <a:xfrm flipV="1">
            <a:off x="6303447" y="3499490"/>
            <a:ext cx="374892" cy="913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6" idx="3"/>
            <a:endCxn id="24" idx="2"/>
          </p:cNvCxnSpPr>
          <p:nvPr/>
        </p:nvCxnSpPr>
        <p:spPr>
          <a:xfrm flipV="1">
            <a:off x="6303447" y="3908820"/>
            <a:ext cx="395456" cy="503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6" idx="3"/>
            <a:endCxn id="120" idx="2"/>
          </p:cNvCxnSpPr>
          <p:nvPr/>
        </p:nvCxnSpPr>
        <p:spPr>
          <a:xfrm flipV="1">
            <a:off x="6303447" y="4343292"/>
            <a:ext cx="395456" cy="69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>
            <a:stCxn id="6" idx="3"/>
            <a:endCxn id="22" idx="2"/>
          </p:cNvCxnSpPr>
          <p:nvPr/>
        </p:nvCxnSpPr>
        <p:spPr>
          <a:xfrm>
            <a:off x="6303447" y="4412811"/>
            <a:ext cx="395456" cy="31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6" idx="3"/>
            <a:endCxn id="97" idx="2"/>
          </p:cNvCxnSpPr>
          <p:nvPr/>
        </p:nvCxnSpPr>
        <p:spPr>
          <a:xfrm>
            <a:off x="6303447" y="4412811"/>
            <a:ext cx="395456" cy="704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stCxn id="6" idx="3"/>
            <a:endCxn id="152" idx="2"/>
          </p:cNvCxnSpPr>
          <p:nvPr/>
        </p:nvCxnSpPr>
        <p:spPr>
          <a:xfrm>
            <a:off x="6303447" y="4412811"/>
            <a:ext cx="395455" cy="1109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타원 184"/>
          <p:cNvSpPr/>
          <p:nvPr/>
        </p:nvSpPr>
        <p:spPr>
          <a:xfrm>
            <a:off x="7604672" y="2652735"/>
            <a:ext cx="864096" cy="329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현재인원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40" name="직선 연결선 139"/>
          <p:cNvCxnSpPr>
            <a:stCxn id="2" idx="3"/>
            <a:endCxn id="185" idx="2"/>
          </p:cNvCxnSpPr>
          <p:nvPr/>
        </p:nvCxnSpPr>
        <p:spPr>
          <a:xfrm>
            <a:off x="7359446" y="1170950"/>
            <a:ext cx="245226" cy="1646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336880" y="3189952"/>
            <a:ext cx="797781" cy="3294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수강번호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51" name="직선 연결선 150"/>
          <p:cNvCxnSpPr>
            <a:stCxn id="4" idx="1"/>
            <a:endCxn id="186" idx="6"/>
          </p:cNvCxnSpPr>
          <p:nvPr/>
        </p:nvCxnSpPr>
        <p:spPr>
          <a:xfrm flipH="1">
            <a:off x="1134661" y="1365677"/>
            <a:ext cx="196979" cy="1989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타원 194"/>
          <p:cNvSpPr/>
          <p:nvPr/>
        </p:nvSpPr>
        <p:spPr>
          <a:xfrm>
            <a:off x="5439351" y="2737406"/>
            <a:ext cx="864096" cy="329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수강 기간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cxnSp>
        <p:nvCxnSpPr>
          <p:cNvPr id="165" name="직선 연결선 164"/>
          <p:cNvCxnSpPr>
            <a:stCxn id="136" idx="2"/>
            <a:endCxn id="195" idx="0"/>
          </p:cNvCxnSpPr>
          <p:nvPr/>
        </p:nvCxnSpPr>
        <p:spPr>
          <a:xfrm>
            <a:off x="5223125" y="2580925"/>
            <a:ext cx="648274" cy="156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타원 203"/>
          <p:cNvSpPr/>
          <p:nvPr/>
        </p:nvSpPr>
        <p:spPr>
          <a:xfrm>
            <a:off x="7590515" y="3044839"/>
            <a:ext cx="864096" cy="329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가격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cxnSp>
        <p:nvCxnSpPr>
          <p:cNvPr id="189" name="직선 연결선 188"/>
          <p:cNvCxnSpPr>
            <a:stCxn id="2" idx="3"/>
            <a:endCxn id="204" idx="2"/>
          </p:cNvCxnSpPr>
          <p:nvPr/>
        </p:nvCxnSpPr>
        <p:spPr>
          <a:xfrm>
            <a:off x="7359446" y="1170950"/>
            <a:ext cx="231069" cy="2038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35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71</Words>
  <Application>Microsoft Office PowerPoint</Application>
  <PresentationFormat>화면 슬라이드 쇼(4:3)</PresentationFormat>
  <Paragraphs>57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35</cp:revision>
  <dcterms:created xsi:type="dcterms:W3CDTF">2019-05-02T01:10:38Z</dcterms:created>
  <dcterms:modified xsi:type="dcterms:W3CDTF">2019-05-03T08:06:57Z</dcterms:modified>
</cp:coreProperties>
</file>