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268-CAF7-475B-A639-F599F210786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5B75-BB56-48D6-A2DF-24ACA3A11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2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268-CAF7-475B-A639-F599F210786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5B75-BB56-48D6-A2DF-24ACA3A11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4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268-CAF7-475B-A639-F599F210786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5B75-BB56-48D6-A2DF-24ACA3A11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3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268-CAF7-475B-A639-F599F210786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5B75-BB56-48D6-A2DF-24ACA3A11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58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268-CAF7-475B-A639-F599F210786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5B75-BB56-48D6-A2DF-24ACA3A11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2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268-CAF7-475B-A639-F599F210786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5B75-BB56-48D6-A2DF-24ACA3A11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3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268-CAF7-475B-A639-F599F210786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5B75-BB56-48D6-A2DF-24ACA3A11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268-CAF7-475B-A639-F599F210786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5B75-BB56-48D6-A2DF-24ACA3A11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9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268-CAF7-475B-A639-F599F210786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5B75-BB56-48D6-A2DF-24ACA3A11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47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268-CAF7-475B-A639-F599F210786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5B75-BB56-48D6-A2DF-24ACA3A11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2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268-CAF7-475B-A639-F599F210786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5B75-BB56-48D6-A2DF-24ACA3A11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45268-CAF7-475B-A639-F599F210786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95B75-BB56-48D6-A2DF-24ACA3A11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403648" y="717910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카페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5940152" y="661459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7740352" y="188640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7740352" y="929044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개인정</a:t>
            </a:r>
            <a:r>
              <a:rPr lang="ko-KR" altLang="en-US" dirty="0"/>
              <a:t>보</a:t>
            </a:r>
          </a:p>
        </p:txBody>
      </p:sp>
      <p:sp>
        <p:nvSpPr>
          <p:cNvPr id="59" name="타원 58"/>
          <p:cNvSpPr/>
          <p:nvPr/>
        </p:nvSpPr>
        <p:spPr>
          <a:xfrm>
            <a:off x="7755160" y="1700808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251520" y="222522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카페명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251520" y="1662682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회원수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251520" y="929044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등급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7020272" y="404664"/>
            <a:ext cx="1080120" cy="52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020272" y="1041946"/>
            <a:ext cx="1080120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020272" y="1041946"/>
            <a:ext cx="864096" cy="98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788024" y="985495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2411760" y="929044"/>
            <a:ext cx="1656184" cy="56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971600" y="666854"/>
            <a:ext cx="504056" cy="37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899592" y="985495"/>
            <a:ext cx="720080" cy="26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899592" y="1203964"/>
            <a:ext cx="576064" cy="100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7581528" y="3308508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게시글번</a:t>
            </a:r>
            <a:r>
              <a:rPr lang="ko-KR" altLang="en-US" dirty="0" err="1"/>
              <a:t>호</a:t>
            </a:r>
            <a:endParaRPr lang="ko-KR" altLang="en-US" dirty="0"/>
          </a:p>
        </p:txBody>
      </p:sp>
      <p:sp>
        <p:nvSpPr>
          <p:cNvPr id="126" name="타원 125"/>
          <p:cNvSpPr/>
          <p:nvPr/>
        </p:nvSpPr>
        <p:spPr>
          <a:xfrm>
            <a:off x="7581528" y="4048912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sp>
        <p:nvSpPr>
          <p:cNvPr id="127" name="타원 126"/>
          <p:cNvSpPr/>
          <p:nvPr/>
        </p:nvSpPr>
        <p:spPr>
          <a:xfrm>
            <a:off x="7596336" y="4820676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내용</a:t>
            </a:r>
            <a:endParaRPr lang="en-US" altLang="ko-KR" dirty="0" smtClean="0"/>
          </a:p>
        </p:txBody>
      </p:sp>
      <p:cxnSp>
        <p:nvCxnSpPr>
          <p:cNvPr id="129" name="직선 연결선 128"/>
          <p:cNvCxnSpPr/>
          <p:nvPr/>
        </p:nvCxnSpPr>
        <p:spPr>
          <a:xfrm flipV="1">
            <a:off x="7020272" y="3308508"/>
            <a:ext cx="864096" cy="822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V="1">
            <a:off x="7020272" y="4329210"/>
            <a:ext cx="864096" cy="35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7020272" y="4563126"/>
            <a:ext cx="864096" cy="58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4690466" y="-776819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2339752" y="1309531"/>
            <a:ext cx="3718866" cy="2821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다이아몬드 136"/>
          <p:cNvSpPr/>
          <p:nvPr/>
        </p:nvSpPr>
        <p:spPr>
          <a:xfrm>
            <a:off x="3515109" y="2180272"/>
            <a:ext cx="1368152" cy="10801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보유</a:t>
            </a:r>
            <a:endParaRPr lang="ko-KR" altLang="en-US" dirty="0"/>
          </a:p>
        </p:txBody>
      </p:sp>
      <p:sp>
        <p:nvSpPr>
          <p:cNvPr id="53" name="다이아몬드 52"/>
          <p:cNvSpPr/>
          <p:nvPr/>
        </p:nvSpPr>
        <p:spPr>
          <a:xfrm>
            <a:off x="3676777" y="445435"/>
            <a:ext cx="1296144" cy="10801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5940152" y="4077072"/>
            <a:ext cx="1224136" cy="57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sp>
        <p:nvSpPr>
          <p:cNvPr id="142" name="타원 141"/>
          <p:cNvSpPr/>
          <p:nvPr/>
        </p:nvSpPr>
        <p:spPr>
          <a:xfrm>
            <a:off x="251520" y="2406170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카페설명</a:t>
            </a:r>
            <a:endParaRPr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251520" y="3117990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  <p:cxnSp>
        <p:nvCxnSpPr>
          <p:cNvPr id="145" name="직선 연결선 144"/>
          <p:cNvCxnSpPr/>
          <p:nvPr/>
        </p:nvCxnSpPr>
        <p:spPr>
          <a:xfrm flipH="1">
            <a:off x="1079612" y="1181258"/>
            <a:ext cx="648072" cy="1610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H="1">
            <a:off x="1187624" y="1337252"/>
            <a:ext cx="662798" cy="197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/>
          <p:cNvSpPr/>
          <p:nvPr/>
        </p:nvSpPr>
        <p:spPr>
          <a:xfrm>
            <a:off x="7596336" y="5589240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작성자</a:t>
            </a:r>
            <a:endParaRPr lang="en-US" altLang="ko-KR" dirty="0" smtClean="0"/>
          </a:p>
        </p:txBody>
      </p:sp>
      <p:sp>
        <p:nvSpPr>
          <p:cNvPr id="149" name="타원 148"/>
          <p:cNvSpPr/>
          <p:nvPr/>
        </p:nvSpPr>
        <p:spPr>
          <a:xfrm>
            <a:off x="6444208" y="5602022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작성일</a:t>
            </a:r>
            <a:endParaRPr lang="en-US" altLang="ko-KR" dirty="0" smtClean="0"/>
          </a:p>
        </p:txBody>
      </p:sp>
      <p:cxnSp>
        <p:nvCxnSpPr>
          <p:cNvPr id="151" name="직선 연결선 150"/>
          <p:cNvCxnSpPr>
            <a:stCxn id="118" idx="2"/>
          </p:cNvCxnSpPr>
          <p:nvPr/>
        </p:nvCxnSpPr>
        <p:spPr>
          <a:xfrm flipH="1">
            <a:off x="5796137" y="4653247"/>
            <a:ext cx="756083" cy="12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6814581" y="4612242"/>
            <a:ext cx="940579" cy="130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>
            <a:off x="5374542" y="5602022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en-US" altLang="ko-KR" dirty="0" smtClean="0"/>
          </a:p>
        </p:txBody>
      </p:sp>
      <p:sp>
        <p:nvSpPr>
          <p:cNvPr id="157" name="타원 156"/>
          <p:cNvSpPr/>
          <p:nvPr/>
        </p:nvSpPr>
        <p:spPr>
          <a:xfrm>
            <a:off x="4283968" y="5589240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수정삭제</a:t>
            </a:r>
            <a:endParaRPr lang="en-US" altLang="ko-KR" dirty="0" smtClean="0"/>
          </a:p>
        </p:txBody>
      </p:sp>
      <p:cxnSp>
        <p:nvCxnSpPr>
          <p:cNvPr id="158" name="직선 연결선 157"/>
          <p:cNvCxnSpPr/>
          <p:nvPr/>
        </p:nvCxnSpPr>
        <p:spPr>
          <a:xfrm flipH="1">
            <a:off x="5094059" y="4563126"/>
            <a:ext cx="964559" cy="12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03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7</cp:revision>
  <dcterms:created xsi:type="dcterms:W3CDTF">2019-04-29T04:44:48Z</dcterms:created>
  <dcterms:modified xsi:type="dcterms:W3CDTF">2019-04-29T06:03:58Z</dcterms:modified>
</cp:coreProperties>
</file>