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96" r:id="rId3"/>
    <p:sldId id="257" r:id="rId4"/>
    <p:sldId id="258" r:id="rId5"/>
    <p:sldId id="259" r:id="rId6"/>
    <p:sldId id="260" r:id="rId7"/>
    <p:sldId id="290" r:id="rId8"/>
    <p:sldId id="297" r:id="rId9"/>
    <p:sldId id="298" r:id="rId10"/>
    <p:sldId id="291" r:id="rId11"/>
    <p:sldId id="292" r:id="rId12"/>
    <p:sldId id="293" r:id="rId13"/>
    <p:sldId id="299" r:id="rId14"/>
    <p:sldId id="294" r:id="rId15"/>
    <p:sldId id="295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89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7" r:id="rId37"/>
    <p:sldId id="288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1" autoAdjust="0"/>
    <p:restoredTop sz="86463" autoAdjust="0"/>
  </p:normalViewPr>
  <p:slideViewPr>
    <p:cSldViewPr>
      <p:cViewPr>
        <p:scale>
          <a:sx n="75" d="100"/>
          <a:sy n="75" d="100"/>
        </p:scale>
        <p:origin x="-1236" y="-8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6C29E-0A20-4A27-AFF6-54928A89B942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0D1E1-6707-4420-86DE-D840E4EC8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3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6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35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7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8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5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3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81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6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05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5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3413-D7D9-45E4-84CB-4D1DBAB15E8B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91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56410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핑</a:t>
            </a:r>
            <a:r>
              <a:rPr lang="ko-KR" altLang="en-US" sz="1200" dirty="0"/>
              <a:t>크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10" name="그림 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11" name="그림 10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16" name="그림 15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17" name="그림 16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18" name="그림 17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-1495126" y="-18466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홈 화면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7504" y="114162"/>
            <a:ext cx="1917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 J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31" name="직사각형 30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-2409935" y="2118733"/>
            <a:ext cx="2589447" cy="2497972"/>
            <a:chOff x="-2409935" y="2118733"/>
            <a:chExt cx="2589447" cy="2497972"/>
          </a:xfrm>
        </p:grpSpPr>
        <p:grpSp>
          <p:nvGrpSpPr>
            <p:cNvPr id="58" name="그룹 57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-2409935" y="4155040"/>
                <a:ext cx="186795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상품명 클릭 시 해당 상품 페이지로 이동</a:t>
                </a:r>
                <a:endParaRPr lang="ko-KR" altLang="en-US" sz="1200" dirty="0"/>
              </a:p>
            </p:txBody>
          </p:sp>
          <p:grpSp>
            <p:nvGrpSpPr>
              <p:cNvPr id="57" name="그룹 56"/>
              <p:cNvGrpSpPr/>
              <p:nvPr/>
            </p:nvGrpSpPr>
            <p:grpSpPr>
              <a:xfrm>
                <a:off x="-2196752" y="2118733"/>
                <a:ext cx="2376264" cy="608076"/>
                <a:chOff x="-2196752" y="2118733"/>
                <a:chExt cx="2376264" cy="608076"/>
              </a:xfrm>
            </p:grpSpPr>
            <p:cxnSp>
              <p:nvCxnSpPr>
                <p:cNvPr id="8" name="직선 화살표 연결선 7"/>
                <p:cNvCxnSpPr/>
                <p:nvPr/>
              </p:nvCxnSpPr>
              <p:spPr>
                <a:xfrm flipH="1">
                  <a:off x="-396552" y="2118733"/>
                  <a:ext cx="576064" cy="23126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/>
                <p:cNvSpPr txBox="1"/>
                <p:nvPr/>
              </p:nvSpPr>
              <p:spPr>
                <a:xfrm>
                  <a:off x="-2196752" y="2234366"/>
                  <a:ext cx="1925762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300" dirty="0" smtClean="0"/>
                    <a:t>클릭 시 </a:t>
                  </a:r>
                  <a:endParaRPr lang="en-US" altLang="ko-KR" sz="1300" dirty="0" smtClean="0"/>
                </a:p>
                <a:p>
                  <a:r>
                    <a:rPr lang="ko-KR" altLang="en-US" sz="1300" dirty="0" smtClean="0"/>
                    <a:t>전체 카테고리 창 표시</a:t>
                  </a:r>
                  <a:endParaRPr lang="ko-KR" altLang="en-US" sz="1300" dirty="0"/>
                </a:p>
              </p:txBody>
            </p:sp>
          </p:grpSp>
        </p:grpSp>
        <p:cxnSp>
          <p:nvCxnSpPr>
            <p:cNvPr id="73" name="직선 화살표 연결선 72"/>
            <p:cNvCxnSpPr>
              <a:stCxn id="4" idx="1"/>
            </p:cNvCxnSpPr>
            <p:nvPr/>
          </p:nvCxnSpPr>
          <p:spPr>
            <a:xfrm flipH="1">
              <a:off x="-541980" y="3955215"/>
              <a:ext cx="541980" cy="2658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아래쪽 화살표 76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>
            <a:stCxn id="77" idx="0"/>
          </p:cNvCxnSpPr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9207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671249" y="-156697"/>
            <a:ext cx="251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전체 카테고리 검색 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7" name="아래쪽 화살표 6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16" name="직사각형 1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Signup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2027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Login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7504" y="114162"/>
              <a:ext cx="18722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27" name="직사각형 26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850142" y="1231885"/>
            <a:ext cx="21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값</a:t>
            </a:r>
            <a:endParaRPr lang="ko-KR" altLang="en-US" dirty="0"/>
          </a:p>
        </p:txBody>
      </p:sp>
      <p:grpSp>
        <p:nvGrpSpPr>
          <p:cNvPr id="57" name="그룹 56"/>
          <p:cNvGrpSpPr/>
          <p:nvPr/>
        </p:nvGrpSpPr>
        <p:grpSpPr>
          <a:xfrm>
            <a:off x="0" y="2950316"/>
            <a:ext cx="9144000" cy="1151308"/>
            <a:chOff x="0" y="2366317"/>
            <a:chExt cx="9144000" cy="1151308"/>
          </a:xfrm>
        </p:grpSpPr>
        <p:grpSp>
          <p:nvGrpSpPr>
            <p:cNvPr id="41" name="그룹 40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48" name="그룹 47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%</a:t>
                    </a:r>
                    <a:r>
                      <a:rPr lang="ko-KR" altLang="en-US" dirty="0" smtClean="0"/>
                      <a:t>검색 값</a:t>
                    </a:r>
                    <a:r>
                      <a:rPr lang="en-US" altLang="ko-KR" dirty="0" smtClean="0"/>
                      <a:t>%</a:t>
                    </a:r>
                    <a:endParaRPr lang="ko-KR" altLang="en-US" dirty="0"/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53" name="TextBox 52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0" y="4101624"/>
            <a:ext cx="9144000" cy="1151308"/>
            <a:chOff x="0" y="2366317"/>
            <a:chExt cx="9144000" cy="1151308"/>
          </a:xfrm>
        </p:grpSpPr>
        <p:grpSp>
          <p:nvGrpSpPr>
            <p:cNvPr id="59" name="그룹 58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%</a:t>
                    </a:r>
                    <a:r>
                      <a:rPr lang="ko-KR" altLang="en-US" dirty="0" smtClean="0"/>
                      <a:t>검색 값</a:t>
                    </a:r>
                    <a:r>
                      <a:rPr lang="en-US" altLang="ko-KR" dirty="0" smtClean="0"/>
                      <a:t>%</a:t>
                    </a:r>
                    <a:endParaRPr lang="ko-KR" altLang="en-US" dirty="0"/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60" name="TextBox 59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191179" y="5381151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588224" y="2492896"/>
            <a:ext cx="2313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한번에 표시할 개수</a:t>
            </a:r>
            <a:endParaRPr lang="ko-KR" altLang="en-US" dirty="0"/>
          </a:p>
        </p:txBody>
      </p:sp>
      <p:cxnSp>
        <p:nvCxnSpPr>
          <p:cNvPr id="91" name="직선 화살표 연결선 90"/>
          <p:cNvCxnSpPr>
            <a:stCxn id="89" idx="3"/>
          </p:cNvCxnSpPr>
          <p:nvPr/>
        </p:nvCxnSpPr>
        <p:spPr>
          <a:xfrm>
            <a:off x="8901845" y="2677562"/>
            <a:ext cx="5666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9531324" y="248298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 박스를 통해 선택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107504" y="2482989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순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 순</a:t>
            </a:r>
            <a:endParaRPr lang="ko-KR" altLang="en-US" dirty="0"/>
          </a:p>
        </p:txBody>
      </p:sp>
      <p:cxnSp>
        <p:nvCxnSpPr>
          <p:cNvPr id="95" name="직선 화살표 연결선 94"/>
          <p:cNvCxnSpPr/>
          <p:nvPr/>
        </p:nvCxnSpPr>
        <p:spPr>
          <a:xfrm flipH="1">
            <a:off x="-468560" y="2790766"/>
            <a:ext cx="602385" cy="522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-2767532" y="3259532"/>
            <a:ext cx="2389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박스를 통해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해</a:t>
            </a:r>
            <a:r>
              <a:rPr lang="ko-KR" altLang="en-US" sz="1300" dirty="0"/>
              <a:t>당</a:t>
            </a:r>
            <a:r>
              <a:rPr lang="ko-KR" altLang="en-US" sz="1300" dirty="0" smtClean="0"/>
              <a:t> 값 순으로 정렬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82592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76868" y="262979"/>
              <a:ext cx="711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8024" y="254158"/>
              <a:ext cx="88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-2268760" y="-19868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1/3 </a:t>
            </a:r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53" y="116539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55" y="162880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53" y="20934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-4298" y="26369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수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971600" y="1165394"/>
            <a:ext cx="451850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71600" y="1628800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71600" y="2126158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71600" y="2636912"/>
            <a:ext cx="20610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5472" y="3469650"/>
            <a:ext cx="140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선택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75655" y="3469650"/>
            <a:ext cx="2160241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박스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5470" y="4653136"/>
            <a:ext cx="140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량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75653" y="4653136"/>
            <a:ext cx="2160241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박스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471" y="4077072"/>
            <a:ext cx="140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세부 옵션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475654" y="4077072"/>
            <a:ext cx="2160241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박스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7504" y="5211742"/>
            <a:ext cx="140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 옵션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706398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선택 옵션</a:t>
            </a:r>
            <a:endParaRPr lang="ko-KR" altLang="en-US" sz="1500" dirty="0"/>
          </a:p>
        </p:txBody>
      </p:sp>
      <p:sp>
        <p:nvSpPr>
          <p:cNvPr id="46" name="TextBox 45"/>
          <p:cNvSpPr txBox="1"/>
          <p:nvPr/>
        </p:nvSpPr>
        <p:spPr>
          <a:xfrm>
            <a:off x="2096560" y="5706398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수량</a:t>
            </a:r>
            <a:endParaRPr lang="ko-KR" altLang="en-US" sz="1500" dirty="0"/>
          </a:p>
        </p:txBody>
      </p:sp>
      <p:sp>
        <p:nvSpPr>
          <p:cNvPr id="47" name="TextBox 46"/>
          <p:cNvSpPr txBox="1"/>
          <p:nvPr/>
        </p:nvSpPr>
        <p:spPr>
          <a:xfrm>
            <a:off x="3832773" y="5729481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배송</a:t>
            </a:r>
            <a:r>
              <a:rPr lang="ko-KR" altLang="en-US" sz="1500"/>
              <a:t>비</a:t>
            </a:r>
            <a:endParaRPr lang="ko-KR" altLang="en-US" sz="1500" dirty="0"/>
          </a:p>
        </p:txBody>
      </p:sp>
      <p:sp>
        <p:nvSpPr>
          <p:cNvPr id="48" name="TextBox 47"/>
          <p:cNvSpPr txBox="1"/>
          <p:nvPr/>
        </p:nvSpPr>
        <p:spPr>
          <a:xfrm>
            <a:off x="7168261" y="5729481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가</a:t>
            </a:r>
            <a:r>
              <a:rPr lang="ko-KR" altLang="en-US" sz="1500" dirty="0"/>
              <a:t>격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70781" y="6089213"/>
            <a:ext cx="461665" cy="4361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276520" y="5605635"/>
            <a:ext cx="0" cy="127692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892480" y="5563378"/>
            <a:ext cx="0" cy="127692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276520" y="5597092"/>
            <a:ext cx="8615960" cy="854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2636912"/>
            <a:ext cx="9144000" cy="24482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51620" y="5157192"/>
            <a:ext cx="7740860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1,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2,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3,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4,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5 ….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53" y="22048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157192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34811" y="1556792"/>
            <a:ext cx="11967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40152" y="1556792"/>
            <a:ext cx="167418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장바구니 담기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6667" y="1556792"/>
            <a:ext cx="186633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위시리스트 담기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16037" y="692696"/>
            <a:ext cx="1400182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총 주문 가격</a:t>
            </a:r>
            <a:endParaRPr lang="ko-KR" altLang="en-US" sz="15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251520" y="1268760"/>
            <a:ext cx="865032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51520" y="-8166"/>
            <a:ext cx="0" cy="127692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901845" y="-25862"/>
            <a:ext cx="0" cy="127692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36296" y="692696"/>
            <a:ext cx="1400182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23324242</a:t>
            </a:r>
            <a:r>
              <a:rPr lang="ko-KR" altLang="en-US" sz="1500" dirty="0" smtClean="0"/>
              <a:t>원</a:t>
            </a:r>
            <a:endParaRPr lang="ko-KR" altLang="en-US" sz="1500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901845" y="1926124"/>
            <a:ext cx="566699" cy="463406"/>
          </a:xfrm>
          <a:prstGeom prst="straightConnector1">
            <a:avLst/>
          </a:prstGeom>
          <a:ln w="28575">
            <a:solidFill>
              <a:srgbClr val="17171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540552" y="2204864"/>
            <a:ext cx="280831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 </a:t>
            </a:r>
            <a:endParaRPr lang="en-US" altLang="ko-KR" sz="1300" dirty="0" smtClean="0"/>
          </a:p>
          <a:p>
            <a:r>
              <a:rPr lang="ko-KR" altLang="en-US" sz="1300" dirty="0" smtClean="0"/>
              <a:t>주문 페이지로 이동</a:t>
            </a:r>
            <a:endParaRPr lang="en-US" altLang="ko-KR" sz="1300" dirty="0" smtClean="0"/>
          </a:p>
          <a:p>
            <a:r>
              <a:rPr lang="en-US" altLang="ko-KR" sz="1300" dirty="0" smtClean="0"/>
              <a:t>-&gt; </a:t>
            </a:r>
            <a:r>
              <a:rPr lang="ko-KR" altLang="en-US" sz="1300" dirty="0" smtClean="0"/>
              <a:t>로그인 중이 아닐 시</a:t>
            </a:r>
            <a:endParaRPr lang="en-US" altLang="ko-KR" sz="1300" dirty="0" smtClean="0"/>
          </a:p>
          <a:p>
            <a:r>
              <a:rPr lang="ko-KR" altLang="en-US" sz="1300" dirty="0" smtClean="0"/>
              <a:t>로그인 페이지로 이동하고 </a:t>
            </a:r>
            <a:endParaRPr lang="en-US" altLang="ko-KR" sz="1300" dirty="0" smtClean="0"/>
          </a:p>
          <a:p>
            <a:r>
              <a:rPr lang="ko-KR" altLang="en-US" sz="1300" dirty="0" smtClean="0"/>
              <a:t>로그인 시 다시 상품 페이지로 이동</a:t>
            </a:r>
            <a:endParaRPr lang="ko-KR" altLang="en-US" sz="1300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7016219" y="1844824"/>
            <a:ext cx="292085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00117" y="2996952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endParaRPr lang="en-US" altLang="ko-KR" dirty="0" smtClean="0"/>
          </a:p>
          <a:p>
            <a:r>
              <a:rPr lang="ko-KR" altLang="en-US" dirty="0" smtClean="0"/>
              <a:t>장바구니에 저장되고</a:t>
            </a:r>
            <a:endParaRPr lang="en-US" altLang="ko-KR" dirty="0" smtClean="0"/>
          </a:p>
          <a:p>
            <a:r>
              <a:rPr lang="ko-KR" altLang="en-US" dirty="0" smtClean="0"/>
              <a:t>페이지 유지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89696" y="2937718"/>
            <a:ext cx="282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endParaRPr lang="en-US" altLang="ko-KR" dirty="0" smtClean="0"/>
          </a:p>
          <a:p>
            <a:r>
              <a:rPr lang="ko-KR" altLang="en-US" dirty="0" smtClean="0"/>
              <a:t>위시리스</a:t>
            </a:r>
            <a:r>
              <a:rPr lang="ko-KR" altLang="en-US" dirty="0"/>
              <a:t>트</a:t>
            </a:r>
            <a:r>
              <a:rPr lang="ko-KR" altLang="en-US" dirty="0" smtClean="0"/>
              <a:t>에 저장되고</a:t>
            </a:r>
            <a:endParaRPr lang="en-US" altLang="ko-KR" dirty="0" smtClean="0"/>
          </a:p>
          <a:p>
            <a:r>
              <a:rPr lang="ko-KR" altLang="en-US" dirty="0" smtClean="0"/>
              <a:t>페이지 유지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12" idx="2"/>
          </p:cNvCxnSpPr>
          <p:nvPr/>
        </p:nvCxnSpPr>
        <p:spPr>
          <a:xfrm>
            <a:off x="4749836" y="1926124"/>
            <a:ext cx="0" cy="101159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-2268760" y="-14022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2/3 </a:t>
            </a:r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19003" y="45522"/>
            <a:ext cx="461665" cy="4361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85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268760" y="-14022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3/3 </a:t>
            </a:r>
            <a:r>
              <a:rPr lang="en-US" altLang="ko-KR" dirty="0" smtClean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738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448272" y="-175604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 클릭 시</a:t>
            </a:r>
            <a:endParaRPr lang="en-US" altLang="ko-KR" dirty="0" smtClean="0"/>
          </a:p>
          <a:p>
            <a:r>
              <a:rPr lang="en-US" altLang="ko-KR" dirty="0" smtClean="0"/>
              <a:t>1/2 page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76868" y="262979"/>
              <a:ext cx="711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88024" y="254158"/>
              <a:ext cx="88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1520" y="112474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배송지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51520" y="1638956"/>
            <a:ext cx="4680520" cy="4310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520" y="1628800"/>
            <a:ext cx="1512168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최근 </a:t>
            </a:r>
            <a:r>
              <a:rPr lang="ko-KR" altLang="en-US" dirty="0" err="1" smtClean="0"/>
              <a:t>배송지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63688" y="1635572"/>
            <a:ext cx="1656184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새로운 </a:t>
            </a:r>
            <a:r>
              <a:rPr lang="ko-KR" altLang="en-US" dirty="0" err="1" smtClean="0"/>
              <a:t>배송지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19872" y="1638956"/>
            <a:ext cx="1512168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배송지</a:t>
            </a:r>
            <a:r>
              <a:rPr lang="ko-KR" altLang="en-US" dirty="0" smtClean="0"/>
              <a:t> 목록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11713" y="112474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 상품 정</a:t>
            </a:r>
            <a:r>
              <a:rPr lang="ko-KR" altLang="en-US" dirty="0"/>
              <a:t>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364088" y="1638956"/>
            <a:ext cx="3672408" cy="4310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677889" y="180386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상품명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59292" y="221531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세부 옵션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75329" y="2623750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수량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82825" y="3059080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</a:t>
            </a:r>
            <a:r>
              <a:rPr lang="ko-KR" altLang="en-US" dirty="0"/>
              <a:t>격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81812" y="3573016"/>
            <a:ext cx="461665" cy="5040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89265" y="5282148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총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건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948264" y="182362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48264" y="2235074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948264" y="2629788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948264" y="3068960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01452" y="223507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1452" y="311315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1452" y="2699628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연락</a:t>
            </a:r>
            <a:r>
              <a:rPr lang="ko-KR" altLang="en-US" dirty="0"/>
              <a:t>처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6912" y="4373698"/>
            <a:ext cx="221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배송 시 요청사항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7544" y="4765870"/>
            <a:ext cx="3708412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박스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-540568" y="5123802"/>
            <a:ext cx="1296144" cy="4654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-2772816" y="5466814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직접 입력 선택 시</a:t>
            </a:r>
            <a:endParaRPr lang="en-US" altLang="ko-KR" dirty="0" smtClean="0"/>
          </a:p>
          <a:p>
            <a:r>
              <a:rPr lang="en-US" altLang="ko-KR" dirty="0" smtClean="0"/>
              <a:t>input</a:t>
            </a:r>
            <a:r>
              <a:rPr lang="ko-KR" altLang="en-US" dirty="0" smtClean="0"/>
              <a:t>창 새로 생성 후</a:t>
            </a:r>
            <a:endParaRPr lang="en-US" altLang="ko-KR" dirty="0" smtClean="0"/>
          </a:p>
          <a:p>
            <a:r>
              <a:rPr lang="ko-KR" altLang="en-US" dirty="0" err="1" smtClean="0"/>
              <a:t>입력값</a:t>
            </a:r>
            <a:r>
              <a:rPr lang="ko-KR" altLang="en-US" dirty="0" smtClean="0"/>
              <a:t> 전송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273216" y="2173194"/>
            <a:ext cx="2088232" cy="3947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43572" y="3482484"/>
            <a:ext cx="4237416" cy="7251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273216" y="2674246"/>
            <a:ext cx="2088232" cy="3947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3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448272" y="-171400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 클릭 시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en-US" altLang="ko-KR" dirty="0" smtClean="0"/>
              <a:t>/2 page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1713" y="112474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최종 결제 정보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64088" y="1638956"/>
            <a:ext cx="3672408" cy="4310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77889" y="180386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가격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77889" y="2196040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할인 가격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75329" y="2565372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</a:t>
            </a:r>
            <a:r>
              <a:rPr lang="ko-KR" altLang="en-US" dirty="0" err="1"/>
              <a:t>비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101645" y="2610224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101645" y="2215800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101645" y="180386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607884" y="5251703"/>
            <a:ext cx="1492585" cy="477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주문하기</a:t>
            </a:r>
            <a:endParaRPr lang="ko-KR" altLang="en-US" sz="2500" dirty="0"/>
          </a:p>
        </p:txBody>
      </p:sp>
      <p:sp>
        <p:nvSpPr>
          <p:cNvPr id="16" name="TextBox 15"/>
          <p:cNvSpPr txBox="1"/>
          <p:nvPr/>
        </p:nvSpPr>
        <p:spPr>
          <a:xfrm>
            <a:off x="5576681" y="4405620"/>
            <a:ext cx="152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결제 </a:t>
            </a:r>
            <a:r>
              <a:rPr lang="ko-KR" altLang="en-US" dirty="0" err="1" smtClean="0"/>
              <a:t>예정액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090805" y="4388536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51520" y="668160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결제 수단 선택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51520" y="1309410"/>
            <a:ext cx="4680520" cy="46398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51520" y="1316650"/>
            <a:ext cx="2232248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결제 수단 선택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51520" y="1685982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51520" y="2750038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51520" y="3800070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1520" y="4864126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18120" y="178410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핸드폰 결제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8120" y="2911688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카드 결제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18120" y="3962766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무통장 입금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8120" y="5013176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계좌이체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255452" y="5255836"/>
            <a:ext cx="1492585" cy="477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취</a:t>
            </a:r>
            <a:r>
              <a:rPr lang="ko-KR" altLang="en-US" sz="2500" dirty="0"/>
              <a:t>소</a:t>
            </a:r>
            <a:r>
              <a:rPr lang="ko-KR" altLang="en-US" sz="2500" dirty="0" smtClean="0"/>
              <a:t>하기</a:t>
            </a:r>
            <a:endParaRPr lang="ko-KR" altLang="en-US" sz="2500" dirty="0"/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8604448" y="5013176"/>
            <a:ext cx="864096" cy="4770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468544" y="440562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</a:t>
            </a:r>
            <a:endParaRPr lang="en-US" altLang="ko-KR" dirty="0" smtClean="0"/>
          </a:p>
          <a:p>
            <a:r>
              <a:rPr lang="ko-KR" altLang="en-US" dirty="0" smtClean="0"/>
              <a:t>상품 페이지로 이동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6948264" y="5732890"/>
            <a:ext cx="2664296" cy="50342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599656" y="5774649"/>
            <a:ext cx="2886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</a:t>
            </a:r>
            <a:endParaRPr lang="en-US" altLang="ko-KR" dirty="0" smtClean="0"/>
          </a:p>
          <a:p>
            <a:r>
              <a:rPr lang="ko-KR" altLang="en-US" dirty="0" smtClean="0"/>
              <a:t>결제 후 </a:t>
            </a:r>
            <a:endParaRPr lang="en-US" altLang="ko-KR" dirty="0" smtClean="0"/>
          </a:p>
          <a:p>
            <a:r>
              <a:rPr lang="ko-KR" altLang="en-US" dirty="0" smtClean="0"/>
              <a:t>주문 완료 페이지로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560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275302"/>
            <a:ext cx="9144000" cy="5826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6428150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490934" y="-175604"/>
            <a:ext cx="26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</a:t>
            </a:r>
            <a:r>
              <a:rPr lang="ko-KR" altLang="en-US" dirty="0" smtClean="0"/>
              <a:t>메뉴 클릭 시</a:t>
            </a:r>
            <a:endParaRPr lang="en-US" altLang="ko-KR" dirty="0" smtClean="0"/>
          </a:p>
          <a:p>
            <a:r>
              <a:rPr lang="ko-KR" altLang="en-US" dirty="0" smtClean="0"/>
              <a:t>기본 주문 내역 표시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836712"/>
            <a:ext cx="1763688" cy="54385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1763688" y="1412776"/>
            <a:ext cx="7380312" cy="44644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763688" y="1412776"/>
            <a:ext cx="7380312" cy="4315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871700" y="94007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총 주문 내역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835696" y="1482374"/>
            <a:ext cx="10081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주문 날짜</a:t>
            </a:r>
            <a:endParaRPr lang="ko-KR" altLang="en-US" sz="1300" dirty="0"/>
          </a:p>
        </p:txBody>
      </p:sp>
      <p:sp>
        <p:nvSpPr>
          <p:cNvPr id="34" name="TextBox 33"/>
          <p:cNvSpPr txBox="1"/>
          <p:nvPr/>
        </p:nvSpPr>
        <p:spPr>
          <a:xfrm>
            <a:off x="4067944" y="1480096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상품 정보</a:t>
            </a:r>
            <a:endParaRPr lang="ko-KR" altLang="en-US" sz="1300" dirty="0"/>
          </a:p>
        </p:txBody>
      </p:sp>
      <p:sp>
        <p:nvSpPr>
          <p:cNvPr id="35" name="TextBox 34"/>
          <p:cNvSpPr txBox="1"/>
          <p:nvPr/>
        </p:nvSpPr>
        <p:spPr>
          <a:xfrm>
            <a:off x="6571038" y="1500422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주문 상태</a:t>
            </a:r>
            <a:endParaRPr lang="ko-KR" altLang="en-US" sz="1300" dirty="0"/>
          </a:p>
        </p:txBody>
      </p:sp>
      <p:sp>
        <p:nvSpPr>
          <p:cNvPr id="36" name="TextBox 35"/>
          <p:cNvSpPr txBox="1"/>
          <p:nvPr/>
        </p:nvSpPr>
        <p:spPr>
          <a:xfrm>
            <a:off x="7929030" y="1482374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확인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취소</a:t>
            </a:r>
            <a:endParaRPr lang="ko-KR" altLang="en-US" sz="13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3059832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264165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812360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63688" y="3140968"/>
            <a:ext cx="7380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763688" y="4591495"/>
            <a:ext cx="7380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763688" y="2112087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763688" y="2552699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1763688" y="3526547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763688" y="3967159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763688" y="4860596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763688" y="5301208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54" name="직사각형 53"/>
          <p:cNvSpPr/>
          <p:nvPr/>
        </p:nvSpPr>
        <p:spPr>
          <a:xfrm>
            <a:off x="3131840" y="1988020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121770" y="3329858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131840" y="4758295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131840" y="23275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131840" y="366561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131840" y="507037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596114" y="2100124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0" name="TextBox 69"/>
          <p:cNvSpPr txBox="1"/>
          <p:nvPr/>
        </p:nvSpPr>
        <p:spPr>
          <a:xfrm>
            <a:off x="6581548" y="251218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1" name="TextBox 70"/>
          <p:cNvSpPr txBox="1"/>
          <p:nvPr/>
        </p:nvSpPr>
        <p:spPr>
          <a:xfrm>
            <a:off x="6596114" y="3535079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2" name="TextBox 71"/>
          <p:cNvSpPr txBox="1"/>
          <p:nvPr/>
        </p:nvSpPr>
        <p:spPr>
          <a:xfrm>
            <a:off x="6581548" y="3947137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3" name="TextBox 72"/>
          <p:cNvSpPr txBox="1"/>
          <p:nvPr/>
        </p:nvSpPr>
        <p:spPr>
          <a:xfrm>
            <a:off x="6620552" y="4889150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4" name="TextBox 73"/>
          <p:cNvSpPr txBox="1"/>
          <p:nvPr/>
        </p:nvSpPr>
        <p:spPr>
          <a:xfrm>
            <a:off x="6605986" y="5301208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5" name="TextBox 74"/>
          <p:cNvSpPr txBox="1"/>
          <p:nvPr/>
        </p:nvSpPr>
        <p:spPr>
          <a:xfrm>
            <a:off x="8012941" y="2080428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76" name="TextBox 75"/>
          <p:cNvSpPr txBox="1"/>
          <p:nvPr/>
        </p:nvSpPr>
        <p:spPr>
          <a:xfrm>
            <a:off x="8012941" y="2395921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77" name="TextBox 76"/>
          <p:cNvSpPr txBox="1"/>
          <p:nvPr/>
        </p:nvSpPr>
        <p:spPr>
          <a:xfrm>
            <a:off x="8012941" y="2687841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78" name="TextBox 77"/>
          <p:cNvSpPr txBox="1"/>
          <p:nvPr/>
        </p:nvSpPr>
        <p:spPr>
          <a:xfrm>
            <a:off x="8039204" y="3469659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79" name="TextBox 78"/>
          <p:cNvSpPr txBox="1"/>
          <p:nvPr/>
        </p:nvSpPr>
        <p:spPr>
          <a:xfrm>
            <a:off x="8039204" y="378515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80" name="TextBox 79"/>
          <p:cNvSpPr txBox="1"/>
          <p:nvPr/>
        </p:nvSpPr>
        <p:spPr>
          <a:xfrm>
            <a:off x="8039204" y="407707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81" name="TextBox 80"/>
          <p:cNvSpPr txBox="1"/>
          <p:nvPr/>
        </p:nvSpPr>
        <p:spPr>
          <a:xfrm>
            <a:off x="8039204" y="4791530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82" name="TextBox 81"/>
          <p:cNvSpPr txBox="1"/>
          <p:nvPr/>
        </p:nvSpPr>
        <p:spPr>
          <a:xfrm>
            <a:off x="8039204" y="5107023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83" name="TextBox 82"/>
          <p:cNvSpPr txBox="1"/>
          <p:nvPr/>
        </p:nvSpPr>
        <p:spPr>
          <a:xfrm>
            <a:off x="8039204" y="5398943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86" name="TextBox 85"/>
          <p:cNvSpPr txBox="1"/>
          <p:nvPr/>
        </p:nvSpPr>
        <p:spPr>
          <a:xfrm>
            <a:off x="4793640" y="5877272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Logout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43622" y="256772"/>
            <a:ext cx="122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My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메뉴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7504" y="114162"/>
            <a:ext cx="2088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 J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526610" y="1971273"/>
            <a:ext cx="1649562" cy="1110296"/>
            <a:chOff x="4526610" y="1971273"/>
            <a:chExt cx="1649562" cy="1110296"/>
          </a:xfrm>
        </p:grpSpPr>
        <p:sp>
          <p:nvSpPr>
            <p:cNvPr id="60" name="TextBox 59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4541433" y="3326816"/>
            <a:ext cx="1649562" cy="1110296"/>
            <a:chOff x="4526610" y="1971273"/>
            <a:chExt cx="1649562" cy="1110296"/>
          </a:xfrm>
        </p:grpSpPr>
        <p:sp>
          <p:nvSpPr>
            <p:cNvPr id="96" name="TextBox 95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521437" y="4707613"/>
            <a:ext cx="1649562" cy="1110296"/>
            <a:chOff x="4526610" y="1971273"/>
            <a:chExt cx="1649562" cy="1110296"/>
          </a:xfrm>
        </p:grpSpPr>
        <p:sp>
          <p:nvSpPr>
            <p:cNvPr id="103" name="TextBox 102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119610" y="501448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9920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145232" y="-1846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정보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75" name="직사각형 74"/>
          <p:cNvSpPr/>
          <p:nvPr/>
        </p:nvSpPr>
        <p:spPr>
          <a:xfrm>
            <a:off x="2267744" y="923225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4427984" y="1044143"/>
            <a:ext cx="13949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내 정보</a:t>
            </a:r>
            <a:endParaRPr lang="ko-KR" altLang="en-US" sz="2500" dirty="0"/>
          </a:p>
        </p:txBody>
      </p:sp>
      <p:sp>
        <p:nvSpPr>
          <p:cNvPr id="77" name="직사각형 76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86" name="TextBox 85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주소</a:t>
            </a:r>
            <a:endParaRPr lang="ko-KR" altLang="en-US" sz="1500" dirty="0"/>
          </a:p>
        </p:txBody>
      </p:sp>
      <p:sp>
        <p:nvSpPr>
          <p:cNvPr id="88" name="TextBox 87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89" name="TextBox 88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적립</a:t>
            </a:r>
            <a:r>
              <a:rPr lang="ko-KR" altLang="en-US" sz="1500" dirty="0"/>
              <a:t>금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3" name="직사각형 4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19610" y="501448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3319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628800" y="-135642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정보 수정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직사각형 26"/>
          <p:cNvSpPr/>
          <p:nvPr/>
        </p:nvSpPr>
        <p:spPr>
          <a:xfrm>
            <a:off x="2267744" y="923225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mtClean="0"/>
              <a:t>내 정보 수정</a:t>
            </a:r>
            <a:endParaRPr lang="ko-KR" altLang="en-US" sz="2500" dirty="0"/>
          </a:p>
        </p:txBody>
      </p:sp>
      <p:sp>
        <p:nvSpPr>
          <p:cNvPr id="29" name="직사각형 28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주소</a:t>
            </a:r>
            <a:endParaRPr lang="ko-KR" altLang="en-US" sz="1500" dirty="0"/>
          </a:p>
        </p:txBody>
      </p:sp>
      <p:sp>
        <p:nvSpPr>
          <p:cNvPr id="38" name="TextBox 37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9" name="TextBox 38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적립</a:t>
            </a:r>
            <a:r>
              <a:rPr lang="ko-KR" altLang="en-US" sz="1500" dirty="0"/>
              <a:t>금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수정완료</a:t>
            </a:r>
            <a:endParaRPr lang="ko-KR" altLang="en-US" sz="15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5" name="직사각형 44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9610" y="501448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2905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529208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위시리스트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41" name="TextBox 40"/>
          <p:cNvSpPr txBox="1"/>
          <p:nvPr/>
        </p:nvSpPr>
        <p:spPr>
          <a:xfrm>
            <a:off x="5035398" y="4598694"/>
            <a:ext cx="461665" cy="846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763688" y="836713"/>
            <a:ext cx="7380312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763688" y="3122581"/>
            <a:ext cx="7380312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1" name="직사각형 5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864957" y="3234119"/>
            <a:ext cx="7059450" cy="877267"/>
            <a:chOff x="1864957" y="2469116"/>
            <a:chExt cx="7059450" cy="877267"/>
          </a:xfrm>
        </p:grpSpPr>
        <p:sp>
          <p:nvSpPr>
            <p:cNvPr id="83" name="직사각형 82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88" name="TextBox 87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grpSp>
        <p:nvGrpSpPr>
          <p:cNvPr id="4" name="그룹 3"/>
          <p:cNvGrpSpPr/>
          <p:nvPr/>
        </p:nvGrpSpPr>
        <p:grpSpPr>
          <a:xfrm>
            <a:off x="1763688" y="1971273"/>
            <a:ext cx="7380312" cy="1151308"/>
            <a:chOff x="1763688" y="1971273"/>
            <a:chExt cx="7380312" cy="1151308"/>
          </a:xfrm>
        </p:grpSpPr>
        <p:sp>
          <p:nvSpPr>
            <p:cNvPr id="45" name="직사각형 44"/>
            <p:cNvSpPr/>
            <p:nvPr/>
          </p:nvSpPr>
          <p:spPr>
            <a:xfrm>
              <a:off x="1763688" y="1971273"/>
              <a:ext cx="7380312" cy="11513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1871700" y="2064704"/>
              <a:ext cx="7059450" cy="877267"/>
              <a:chOff x="1864957" y="2469116"/>
              <a:chExt cx="7059450" cy="877267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1864957" y="2501186"/>
                <a:ext cx="2268252" cy="8451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040394" y="2739118"/>
                <a:ext cx="1809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이미지</a:t>
                </a:r>
                <a:endParaRPr lang="ko-KR" altLang="en-US" dirty="0"/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4274224" y="2469116"/>
                <a:ext cx="4650183" cy="877267"/>
                <a:chOff x="4230425" y="990178"/>
                <a:chExt cx="4650183" cy="877267"/>
              </a:xfrm>
            </p:grpSpPr>
            <p:sp>
              <p:nvSpPr>
                <p:cNvPr id="96" name="TextBox 95"/>
                <p:cNvSpPr txBox="1"/>
                <p:nvPr/>
              </p:nvSpPr>
              <p:spPr>
                <a:xfrm>
                  <a:off x="7683894" y="1498113"/>
                  <a:ext cx="1196714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삭</a:t>
                  </a:r>
                  <a:r>
                    <a:rPr lang="ko-KR" altLang="en-US" dirty="0"/>
                    <a:t>제</a:t>
                  </a:r>
                </a:p>
              </p:txBody>
            </p:sp>
            <p:grpSp>
              <p:nvGrpSpPr>
                <p:cNvPr id="97" name="그룹 96"/>
                <p:cNvGrpSpPr/>
                <p:nvPr/>
              </p:nvGrpSpPr>
              <p:grpSpPr>
                <a:xfrm>
                  <a:off x="4230425" y="990178"/>
                  <a:ext cx="3385447" cy="845196"/>
                  <a:chOff x="2808406" y="1120462"/>
                  <a:chExt cx="3385447" cy="845196"/>
                </a:xfrm>
              </p:grpSpPr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3089305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4711158" y="1122614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2808406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err="1" smtClean="0"/>
                      <a:t>ㅁㄴㅇㅁㄹㄹ</a:t>
                    </a:r>
                    <a:endParaRPr lang="ko-KR" altLang="en-US" dirty="0"/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4589846" y="1596326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</p:grpSp>
      <p:grpSp>
        <p:nvGrpSpPr>
          <p:cNvPr id="102" name="그룹 101"/>
          <p:cNvGrpSpPr/>
          <p:nvPr/>
        </p:nvGrpSpPr>
        <p:grpSpPr>
          <a:xfrm>
            <a:off x="1864957" y="920961"/>
            <a:ext cx="7059450" cy="877267"/>
            <a:chOff x="1864957" y="2469116"/>
            <a:chExt cx="7059450" cy="877267"/>
          </a:xfrm>
        </p:grpSpPr>
        <p:sp>
          <p:nvSpPr>
            <p:cNvPr id="103" name="직사각형 102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107" name="그룹 106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108" name="TextBox 107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sp>
        <p:nvSpPr>
          <p:cNvPr id="112" name="직사각형 111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9610" y="501448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5" name="직선 화살표 연결선 4"/>
          <p:cNvCxnSpPr>
            <a:stCxn id="106" idx="3"/>
          </p:cNvCxnSpPr>
          <p:nvPr/>
        </p:nvCxnSpPr>
        <p:spPr>
          <a:xfrm flipV="1">
            <a:off x="8924407" y="1105627"/>
            <a:ext cx="400121" cy="5079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324528" y="603022"/>
            <a:ext cx="2160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</a:t>
            </a:r>
            <a:endParaRPr lang="en-US" altLang="ko-KR" sz="1300" dirty="0" smtClean="0"/>
          </a:p>
          <a:p>
            <a:r>
              <a:rPr lang="ko-KR" altLang="en-US" sz="1300" dirty="0" smtClean="0"/>
              <a:t>위시리스트 삭제 후</a:t>
            </a:r>
            <a:endParaRPr lang="en-US" altLang="ko-KR" sz="1300" dirty="0" smtClean="0"/>
          </a:p>
          <a:p>
            <a:r>
              <a:rPr lang="ko-KR" altLang="en-US" sz="1300" dirty="0" smtClean="0"/>
              <a:t>위시리스트 페이지 유지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9892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600" y="980728"/>
            <a:ext cx="7128792" cy="46805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17168" y="1089175"/>
            <a:ext cx="18376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Signup</a:t>
            </a:r>
            <a:endParaRPr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3088014" y="1717929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88014" y="2255478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66490" y="1700808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9" name="TextBox 8"/>
          <p:cNvSpPr txBox="1"/>
          <p:nvPr/>
        </p:nvSpPr>
        <p:spPr>
          <a:xfrm>
            <a:off x="1466490" y="2221235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</a:t>
            </a:r>
            <a:endParaRPr lang="ko-KR" altLang="en-US" sz="2500" dirty="0"/>
          </a:p>
        </p:txBody>
      </p:sp>
      <p:sp>
        <p:nvSpPr>
          <p:cNvPr id="13" name="TextBox 12"/>
          <p:cNvSpPr txBox="1"/>
          <p:nvPr/>
        </p:nvSpPr>
        <p:spPr>
          <a:xfrm>
            <a:off x="6660232" y="5013176"/>
            <a:ext cx="123108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취소하기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2628800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Signup</a:t>
            </a:r>
            <a:r>
              <a:rPr lang="ko-KR" altLang="en-US" dirty="0" smtClean="0"/>
              <a:t> 버튼 클릭 시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14162"/>
            <a:ext cx="1989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 J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60232" y="1728788"/>
            <a:ext cx="1184897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중복 확인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088014" y="282950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66490" y="2696965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Confirm</a:t>
            </a:r>
          </a:p>
          <a:p>
            <a:r>
              <a:rPr lang="en-US" altLang="ko-KR" sz="2000" dirty="0" smtClean="0"/>
              <a:t>password</a:t>
            </a:r>
            <a:endParaRPr lang="ko-KR" alt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220072" y="5013176"/>
            <a:ext cx="123108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075838" y="3494950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457127" y="3440478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email</a:t>
            </a:r>
            <a:endParaRPr lang="ko-KR" altLang="en-US" sz="2500" dirty="0"/>
          </a:p>
        </p:txBody>
      </p:sp>
      <p:sp>
        <p:nvSpPr>
          <p:cNvPr id="30" name="TextBox 29"/>
          <p:cNvSpPr txBox="1"/>
          <p:nvPr/>
        </p:nvSpPr>
        <p:spPr>
          <a:xfrm>
            <a:off x="4386630" y="4290890"/>
            <a:ext cx="461665" cy="7093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3842086" y="5197842"/>
            <a:ext cx="144016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59632" y="4645548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</a:t>
            </a:r>
            <a:endParaRPr lang="en-US" altLang="ko-KR" dirty="0" smtClean="0"/>
          </a:p>
          <a:p>
            <a:r>
              <a:rPr lang="ko-KR" altLang="en-US" dirty="0" smtClean="0"/>
              <a:t>완료 메시지를 띄운 후</a:t>
            </a:r>
            <a:endParaRPr lang="en-US" altLang="ko-KR" dirty="0" smtClean="0"/>
          </a:p>
          <a:p>
            <a:r>
              <a:rPr lang="ko-KR" altLang="en-US" dirty="0" smtClean="0"/>
              <a:t>홈으로 이동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7845129" y="4540777"/>
            <a:ext cx="1305416" cy="5354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324528" y="4005064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endParaRPr lang="en-US" altLang="ko-KR" dirty="0" smtClean="0"/>
          </a:p>
          <a:p>
            <a:r>
              <a:rPr lang="ko-KR" altLang="en-US" dirty="0" smtClean="0"/>
              <a:t>홈으로 이동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7845129" y="1913454"/>
            <a:ext cx="83132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800464" y="170080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가입된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인지 </a:t>
            </a:r>
            <a:r>
              <a:rPr lang="en-US" altLang="ko-KR" dirty="0" err="1" smtClean="0"/>
              <a:t>ajax</a:t>
            </a:r>
            <a:r>
              <a:rPr lang="ko-KR" altLang="en-US" dirty="0" smtClean="0"/>
              <a:t>로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703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367636"/>
            <a:ext cx="9144000" cy="4903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1439" y="6474318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268760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장바구니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4724650" y="5386277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763688" y="836712"/>
            <a:ext cx="7380312" cy="15189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756945" y="2355699"/>
            <a:ext cx="7380312" cy="15319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763688" y="3887653"/>
            <a:ext cx="7380312" cy="14761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871700" y="999165"/>
            <a:ext cx="2268252" cy="8451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047137" y="1262454"/>
            <a:ext cx="180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871700" y="4894636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7727693" y="5848230"/>
            <a:ext cx="11967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871700" y="4925349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– </a:t>
            </a:r>
            <a:r>
              <a:rPr lang="ko-KR" altLang="en-US" sz="1500" dirty="0" smtClean="0"/>
              <a:t>할인 금액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1" name="직사각형 50"/>
          <p:cNvSpPr/>
          <p:nvPr/>
        </p:nvSpPr>
        <p:spPr>
          <a:xfrm>
            <a:off x="1856121" y="3434290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856121" y="3465003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– </a:t>
            </a:r>
            <a:r>
              <a:rPr lang="ko-KR" altLang="en-US" sz="1500" dirty="0" smtClean="0"/>
              <a:t>할인 금액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3" name="직사각형 52"/>
          <p:cNvSpPr/>
          <p:nvPr/>
        </p:nvSpPr>
        <p:spPr>
          <a:xfrm>
            <a:off x="1871700" y="1929841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871700" y="1960554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– </a:t>
            </a:r>
            <a:r>
              <a:rPr lang="ko-KR" altLang="en-US" sz="1500" dirty="0" smtClean="0"/>
              <a:t>할인 금액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6" name="직사각형 55"/>
          <p:cNvSpPr/>
          <p:nvPr/>
        </p:nvSpPr>
        <p:spPr>
          <a:xfrm>
            <a:off x="1967600" y="5844901"/>
            <a:ext cx="5556727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001674" y="5910339"/>
            <a:ext cx="54885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상품 가격 합계 </a:t>
            </a:r>
            <a:r>
              <a:rPr lang="en-US" altLang="ko-KR" sz="1300" dirty="0" smtClean="0"/>
              <a:t>– </a:t>
            </a:r>
            <a:r>
              <a:rPr lang="ko-KR" altLang="en-US" sz="1300" dirty="0" smtClean="0"/>
              <a:t>할인 금액 합계 </a:t>
            </a:r>
            <a:r>
              <a:rPr lang="en-US" altLang="ko-KR" sz="1300" dirty="0" smtClean="0"/>
              <a:t>+ </a:t>
            </a:r>
            <a:r>
              <a:rPr lang="ko-KR" altLang="en-US" sz="1300" dirty="0" err="1" smtClean="0"/>
              <a:t>배송비</a:t>
            </a:r>
            <a:r>
              <a:rPr lang="ko-KR" altLang="en-US" sz="1300" dirty="0" smtClean="0"/>
              <a:t> 합계 </a:t>
            </a:r>
            <a:r>
              <a:rPr lang="en-US" altLang="ko-KR" sz="1300" dirty="0" smtClean="0"/>
              <a:t>= </a:t>
            </a:r>
            <a:r>
              <a:rPr lang="ko-KR" altLang="en-US" sz="1300" dirty="0" smtClean="0"/>
              <a:t>주문 금액 합계</a:t>
            </a:r>
            <a:endParaRPr lang="ko-KR" altLang="en-US" sz="13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8" name="직사각형 5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230425" y="990178"/>
            <a:ext cx="4650183" cy="877267"/>
            <a:chOff x="4230425" y="990178"/>
            <a:chExt cx="4650183" cy="877267"/>
          </a:xfrm>
        </p:grpSpPr>
        <p:sp>
          <p:nvSpPr>
            <p:cNvPr id="34" name="TextBox 33"/>
            <p:cNvSpPr txBox="1"/>
            <p:nvPr/>
          </p:nvSpPr>
          <p:spPr>
            <a:xfrm>
              <a:off x="7683894" y="1498113"/>
              <a:ext cx="119671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</a:t>
              </a:r>
              <a:r>
                <a:rPr lang="ko-KR" altLang="en-US" dirty="0"/>
                <a:t>제</a:t>
              </a: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4230425" y="990178"/>
              <a:ext cx="3385447" cy="845196"/>
              <a:chOff x="2808406" y="1120462"/>
              <a:chExt cx="3385447" cy="845196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3089305" y="1120462"/>
                <a:ext cx="1482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상품명</a:t>
                </a:r>
                <a:endParaRPr lang="ko-KR" alt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711158" y="1122614"/>
                <a:ext cx="1482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가격</a:t>
                </a:r>
                <a:endParaRPr lang="ko-KR" altLang="en-US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808406" y="1596326"/>
                <a:ext cx="17195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err="1" smtClean="0"/>
                  <a:t>ㅁㄴㅇㅁㄹㄹ</a:t>
                </a:r>
                <a:endParaRPr lang="ko-KR" alt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589846" y="1596326"/>
                <a:ext cx="1494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31239292</a:t>
                </a:r>
                <a:r>
                  <a:rPr lang="ko-KR" altLang="en-US" dirty="0"/>
                  <a:t>원</a:t>
                </a: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1864957" y="2469116"/>
            <a:ext cx="7059450" cy="877267"/>
            <a:chOff x="1864957" y="2469116"/>
            <a:chExt cx="7059450" cy="877267"/>
          </a:xfrm>
        </p:grpSpPr>
        <p:sp>
          <p:nvSpPr>
            <p:cNvPr id="36" name="직사각형 35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83" name="그룹 82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grpSp>
        <p:nvGrpSpPr>
          <p:cNvPr id="5" name="그룹 4"/>
          <p:cNvGrpSpPr/>
          <p:nvPr/>
        </p:nvGrpSpPr>
        <p:grpSpPr>
          <a:xfrm>
            <a:off x="1871700" y="3995318"/>
            <a:ext cx="7008908" cy="877267"/>
            <a:chOff x="1871700" y="3995318"/>
            <a:chExt cx="7008908" cy="877267"/>
          </a:xfrm>
        </p:grpSpPr>
        <p:sp>
          <p:nvSpPr>
            <p:cNvPr id="40" name="직사각형 39"/>
            <p:cNvSpPr/>
            <p:nvPr/>
          </p:nvSpPr>
          <p:spPr>
            <a:xfrm>
              <a:off x="1871700" y="4027388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47137" y="4265320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4230425" y="3995318"/>
              <a:ext cx="4650183" cy="877267"/>
              <a:chOff x="4230425" y="990178"/>
              <a:chExt cx="4650183" cy="877267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90" name="그룹 89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91" name="TextBox 90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sp>
        <p:nvSpPr>
          <p:cNvPr id="98" name="직사각형 97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19610" y="501448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7" name="직선 화살표 연결선 6"/>
          <p:cNvCxnSpPr>
            <a:stCxn id="49" idx="3"/>
          </p:cNvCxnSpPr>
          <p:nvPr/>
        </p:nvCxnSpPr>
        <p:spPr>
          <a:xfrm flipV="1">
            <a:off x="8924407" y="5597909"/>
            <a:ext cx="544137" cy="4349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442052" y="5317901"/>
            <a:ext cx="21571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</a:t>
            </a:r>
            <a:endParaRPr lang="en-US" altLang="ko-KR" sz="1300" dirty="0" smtClean="0"/>
          </a:p>
          <a:p>
            <a:r>
              <a:rPr lang="ko-KR" altLang="en-US" sz="1300" dirty="0" smtClean="0"/>
              <a:t>주문하기 페이지로 이동</a:t>
            </a:r>
            <a:endParaRPr lang="ko-KR" altLang="en-US" sz="1300" dirty="0"/>
          </a:p>
        </p:txBody>
      </p:sp>
      <p:cxnSp>
        <p:nvCxnSpPr>
          <p:cNvPr id="95" name="직선 화살표 연결선 94"/>
          <p:cNvCxnSpPr/>
          <p:nvPr/>
        </p:nvCxnSpPr>
        <p:spPr>
          <a:xfrm flipV="1">
            <a:off x="8924407" y="1105627"/>
            <a:ext cx="400121" cy="5079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324528" y="603022"/>
            <a:ext cx="2160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</a:t>
            </a:r>
            <a:endParaRPr lang="en-US" altLang="ko-KR" sz="1300" dirty="0" smtClean="0"/>
          </a:p>
          <a:p>
            <a:r>
              <a:rPr lang="ko-KR" altLang="en-US" sz="1300" dirty="0" smtClean="0"/>
              <a:t>장바구</a:t>
            </a:r>
            <a:r>
              <a:rPr lang="ko-KR" altLang="en-US" sz="1300" dirty="0"/>
              <a:t>니</a:t>
            </a:r>
            <a:r>
              <a:rPr lang="ko-KR" altLang="en-US" sz="1300" dirty="0" smtClean="0"/>
              <a:t> 삭제 후</a:t>
            </a:r>
            <a:endParaRPr lang="en-US" altLang="ko-KR" sz="1300" dirty="0" smtClean="0"/>
          </a:p>
          <a:p>
            <a:r>
              <a:rPr lang="ko-KR" altLang="en-US" sz="1300" dirty="0" smtClean="0"/>
              <a:t>장바구니 페이지 유지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63261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6367636"/>
            <a:ext cx="9144000" cy="4903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11439" y="6474318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-2013916" y="-184666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쿠폰함</a:t>
            </a:r>
            <a:r>
              <a:rPr lang="ko-KR" altLang="en-US" dirty="0" smtClean="0"/>
              <a:t> 클릭 시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72" name="TextBox 71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73" name="TextBox 72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74" name="TextBox 73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75" name="TextBox 74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76" name="TextBox 75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77" name="TextBox 76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80" name="TextBox 79"/>
          <p:cNvSpPr txBox="1"/>
          <p:nvPr/>
        </p:nvSpPr>
        <p:spPr>
          <a:xfrm>
            <a:off x="4992179" y="4077942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1763688" y="837122"/>
            <a:ext cx="7380312" cy="29519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979712" y="999165"/>
            <a:ext cx="1341314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보유 쿠폰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1763688" y="1412776"/>
            <a:ext cx="7380312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765495" y="141277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765495" y="189926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765495" y="2376864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765495" y="2870502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1871700" y="1412776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 명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할인 금액</a:t>
            </a:r>
            <a:r>
              <a:rPr lang="en-US" altLang="ko-KR" dirty="0" smtClean="0"/>
              <a:t>	</a:t>
            </a:r>
            <a:r>
              <a:rPr lang="ko-KR" altLang="en-US" dirty="0" smtClean="0"/>
              <a:t>유효 기간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979712" y="4501207"/>
            <a:ext cx="1584176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사용한 쿠폰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1765495" y="4956730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1871700" y="5015309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 명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할인 금액</a:t>
            </a:r>
            <a:r>
              <a:rPr lang="en-US" altLang="ko-KR" dirty="0" smtClean="0"/>
              <a:t>	</a:t>
            </a:r>
            <a:r>
              <a:rPr lang="ko-KR" altLang="en-US" dirty="0" smtClean="0"/>
              <a:t>유효 기간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1765495" y="5390782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4992179" y="5902970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2" name="직사각형 4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0" y="495673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9610" y="501448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125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367636"/>
            <a:ext cx="9144000" cy="4903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1439" y="6474318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417361" y="-184666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내역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4788024" y="3941839"/>
            <a:ext cx="461665" cy="4952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……..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763688" y="837122"/>
            <a:ext cx="7380312" cy="29519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902525" y="999165"/>
            <a:ext cx="158417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765495" y="189926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765495" y="2376864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765495" y="2870502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765495" y="141277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891134" y="1470379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번호</a:t>
            </a:r>
            <a:r>
              <a:rPr lang="en-US" altLang="ko-KR" dirty="0" smtClean="0"/>
              <a:t>	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		</a:t>
            </a:r>
            <a:r>
              <a:rPr lang="ko-KR" altLang="en-US" dirty="0" smtClean="0"/>
              <a:t>문의 날짜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6" name="직사각형 3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0" y="4960606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19610" y="501448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96729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498004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클릭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836712"/>
            <a:ext cx="1763688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18" name="TextBox 17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2267744" y="899852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판매자 신청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사업자 번호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연락</a:t>
            </a:r>
            <a:r>
              <a:rPr lang="ko-KR" altLang="en-US" sz="1500" dirty="0"/>
              <a:t>처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신청하</a:t>
            </a:r>
            <a:r>
              <a:rPr lang="ko-KR" altLang="en-US" sz="1500" dirty="0"/>
              <a:t>기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8" name="직사각형 3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19610" y="501448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7956376" y="4941168"/>
            <a:ext cx="504056" cy="2893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460432" y="4478264"/>
            <a:ext cx="374441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C:if</a:t>
            </a:r>
            <a:r>
              <a:rPr lang="ko-KR" altLang="en-US" sz="1500" dirty="0" smtClean="0"/>
              <a:t>문을 통해 </a:t>
            </a:r>
            <a:endParaRPr lang="en-US" altLang="ko-KR" sz="1500" dirty="0" smtClean="0"/>
          </a:p>
          <a:p>
            <a:r>
              <a:rPr lang="ko-KR" altLang="en-US" sz="1500" dirty="0" smtClean="0"/>
              <a:t>접속자가 관리자가 아닐 경우</a:t>
            </a:r>
            <a:endParaRPr lang="en-US" altLang="ko-KR" sz="1500" dirty="0" smtClean="0"/>
          </a:p>
          <a:p>
            <a:r>
              <a:rPr lang="ko-KR" altLang="en-US" sz="1500" dirty="0" smtClean="0"/>
              <a:t>수정하기 버튼을 표시하고</a:t>
            </a:r>
            <a:endParaRPr lang="en-US" altLang="ko-KR" sz="1500" dirty="0" smtClean="0"/>
          </a:p>
          <a:p>
            <a:r>
              <a:rPr lang="ko-KR" altLang="en-US" sz="1500" dirty="0" smtClean="0"/>
              <a:t>신청하기 클릭 시 </a:t>
            </a:r>
            <a:r>
              <a:rPr lang="en-US" altLang="ko-KR" sz="1500" dirty="0" smtClean="0"/>
              <a:t>insert</a:t>
            </a:r>
            <a:r>
              <a:rPr lang="ko-KR" altLang="en-US" sz="1500" dirty="0" smtClean="0"/>
              <a:t>문으로 </a:t>
            </a:r>
            <a:r>
              <a:rPr lang="ko-KR" altLang="en-US" sz="1500" dirty="0" err="1" smtClean="0"/>
              <a:t>등록하고이미</a:t>
            </a:r>
            <a:r>
              <a:rPr lang="ko-KR" altLang="en-US" sz="1500" dirty="0" smtClean="0"/>
              <a:t> 신청했다면 </a:t>
            </a:r>
            <a:r>
              <a:rPr lang="en-US" altLang="ko-KR" sz="1500" dirty="0" smtClean="0"/>
              <a:t>update</a:t>
            </a:r>
            <a:r>
              <a:rPr lang="ko-KR" altLang="en-US" sz="1500" dirty="0" smtClean="0"/>
              <a:t>문으로 수정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9292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-2628800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공지사항 링크 클릭 시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0" y="836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0" y="134076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81" y="1844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0" y="2332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2836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1" y="3341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083717" y="4017442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1115616" y="836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309149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7403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9512" y="903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번</a:t>
            </a:r>
            <a:r>
              <a:rPr lang="ko-KR" altLang="en-US"/>
              <a:t>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929792" y="903082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목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59401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189261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작성자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372023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912023" y="904736"/>
            <a:ext cx="112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</a:t>
            </a:r>
            <a:r>
              <a:rPr lang="ko-KR" altLang="en-US" dirty="0"/>
              <a:t>수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9" name="직사각형 28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cxnSp>
        <p:nvCxnSpPr>
          <p:cNvPr id="6" name="직선 화살표 연결선 5"/>
          <p:cNvCxnSpPr/>
          <p:nvPr/>
        </p:nvCxnSpPr>
        <p:spPr>
          <a:xfrm>
            <a:off x="1929792" y="3593072"/>
            <a:ext cx="409960" cy="7484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96560" y="4437112"/>
            <a:ext cx="276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 클릭 시 </a:t>
            </a:r>
            <a:endParaRPr lang="en-US" altLang="ko-KR" dirty="0" smtClean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상세 보기로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64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532527" y="-161583"/>
            <a:ext cx="25567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공지사항 </a:t>
            </a:r>
            <a:r>
              <a:rPr lang="ko-KR" altLang="en-US" sz="1500" dirty="0" err="1" smtClean="0"/>
              <a:t>게시글</a:t>
            </a:r>
            <a:r>
              <a:rPr lang="ko-KR" altLang="en-US" sz="1500" dirty="0" smtClean="0"/>
              <a:t> 클릭 시</a:t>
            </a:r>
            <a:endParaRPr lang="ko-KR" altLang="en-US" sz="1500" dirty="0"/>
          </a:p>
        </p:txBody>
      </p:sp>
      <p:grpSp>
        <p:nvGrpSpPr>
          <p:cNvPr id="5" name="그룹 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-4298" y="1165394"/>
            <a:ext cx="9148298" cy="4361130"/>
            <a:chOff x="-4298" y="1165394"/>
            <a:chExt cx="9148298" cy="4361130"/>
          </a:xfrm>
        </p:grpSpPr>
        <p:sp>
          <p:nvSpPr>
            <p:cNvPr id="14" name="직사각형 13"/>
            <p:cNvSpPr/>
            <p:nvPr/>
          </p:nvSpPr>
          <p:spPr>
            <a:xfrm>
              <a:off x="0" y="3573016"/>
              <a:ext cx="9144000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0" y="5157192"/>
              <a:ext cx="1403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첨부파일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51620" y="5157192"/>
              <a:ext cx="7740860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파일</a:t>
              </a:r>
              <a:r>
                <a:rPr lang="en-US" altLang="ko-KR" dirty="0" smtClean="0"/>
                <a:t>1, </a:t>
              </a:r>
              <a:r>
                <a:rPr lang="ko-KR" altLang="en-US" dirty="0" smtClean="0"/>
                <a:t>파일</a:t>
              </a:r>
              <a:r>
                <a:rPr lang="en-US" altLang="ko-KR" dirty="0" smtClean="0"/>
                <a:t>2, </a:t>
              </a:r>
              <a:r>
                <a:rPr lang="ko-KR" altLang="en-US" dirty="0" smtClean="0"/>
                <a:t>파일</a:t>
              </a:r>
              <a:r>
                <a:rPr lang="en-US" altLang="ko-KR" dirty="0" smtClean="0"/>
                <a:t>3, </a:t>
              </a:r>
              <a:r>
                <a:rPr lang="ko-KR" altLang="en-US" dirty="0" smtClean="0"/>
                <a:t>파일</a:t>
              </a:r>
              <a:r>
                <a:rPr lang="en-US" altLang="ko-KR" dirty="0" smtClean="0"/>
                <a:t>4, </a:t>
              </a:r>
              <a:r>
                <a:rPr lang="ko-KR" altLang="en-US" dirty="0" smtClean="0"/>
                <a:t>파일</a:t>
              </a:r>
              <a:r>
                <a:rPr lang="en-US" altLang="ko-KR" dirty="0" smtClean="0"/>
                <a:t>5 ….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53" y="20934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작성일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4298" y="26369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조회수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53" y="320368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내용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71600" y="1165394"/>
              <a:ext cx="451850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71600" y="2126158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2636912"/>
              <a:ext cx="20610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531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0" y="5877272"/>
            <a:ext cx="9144000" cy="980728"/>
            <a:chOff x="0" y="5877272"/>
            <a:chExt cx="9144000" cy="980728"/>
          </a:xfrm>
        </p:grpSpPr>
        <p:sp>
          <p:nvSpPr>
            <p:cNvPr id="2" name="직사각형 1"/>
            <p:cNvSpPr/>
            <p:nvPr/>
          </p:nvSpPr>
          <p:spPr>
            <a:xfrm>
              <a:off x="0" y="5877272"/>
              <a:ext cx="9144000" cy="980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79512" y="5998304"/>
              <a:ext cx="871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46" name="그림 4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47" name="그림 4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48" name="그림 47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49" name="그림 48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0" name="그림 49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-2180702" y="-17560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아이디로</a:t>
            </a:r>
            <a:endParaRPr lang="en-US" altLang="ko-KR" dirty="0" smtClean="0"/>
          </a:p>
          <a:p>
            <a:r>
              <a:rPr lang="ko-KR" altLang="en-US" dirty="0" smtClean="0"/>
              <a:t>로그인 시</a:t>
            </a:r>
            <a:endParaRPr lang="ko-KR" altLang="en-US" dirty="0"/>
          </a:p>
        </p:txBody>
      </p:sp>
      <p:grpSp>
        <p:nvGrpSpPr>
          <p:cNvPr id="52" name="그룹 5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3" name="직사각형 5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76868" y="262979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등록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38319" y="254158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관리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73" name="그룹 72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79" name="TextBox 78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80" name="그룹 79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81" name="직선 화살표 연결선 80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-2196752" y="2234366"/>
                    <a:ext cx="192576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78" name="직선 화살표 연결선 77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아래쪽 화살표 73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화살표 연결선 74"/>
            <p:cNvCxnSpPr>
              <a:stCxn id="74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842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2" name="그룹 1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076868" y="262979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등록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 J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338319" y="254158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관리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-2356940" y="-18466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등록 클릭 시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-4298" y="1165394"/>
            <a:ext cx="9148298" cy="4361130"/>
            <a:chOff x="-4298" y="1165394"/>
            <a:chExt cx="9148298" cy="4361130"/>
          </a:xfrm>
        </p:grpSpPr>
        <p:sp>
          <p:nvSpPr>
            <p:cNvPr id="17" name="직사각형 16"/>
            <p:cNvSpPr/>
            <p:nvPr/>
          </p:nvSpPr>
          <p:spPr>
            <a:xfrm>
              <a:off x="0" y="3573016"/>
              <a:ext cx="9144000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5157192"/>
              <a:ext cx="1403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첨부파일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1620" y="5157192"/>
              <a:ext cx="7740860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파일</a:t>
              </a:r>
              <a:r>
                <a:rPr lang="en-US" altLang="ko-KR" dirty="0" smtClean="0"/>
                <a:t>1, </a:t>
              </a:r>
              <a:r>
                <a:rPr lang="ko-KR" altLang="en-US" dirty="0" smtClean="0"/>
                <a:t>파일</a:t>
              </a:r>
              <a:r>
                <a:rPr lang="en-US" altLang="ko-KR" dirty="0" smtClean="0"/>
                <a:t>2, </a:t>
              </a:r>
              <a:r>
                <a:rPr lang="ko-KR" altLang="en-US" dirty="0" smtClean="0"/>
                <a:t>파일</a:t>
              </a:r>
              <a:r>
                <a:rPr lang="en-US" altLang="ko-KR" dirty="0" smtClean="0"/>
                <a:t>3, </a:t>
              </a:r>
              <a:r>
                <a:rPr lang="ko-KR" altLang="en-US" dirty="0" smtClean="0"/>
                <a:t>파일</a:t>
              </a:r>
              <a:r>
                <a:rPr lang="en-US" altLang="ko-KR" dirty="0" smtClean="0"/>
                <a:t>4, </a:t>
              </a:r>
              <a:r>
                <a:rPr lang="ko-KR" altLang="en-US" dirty="0" smtClean="0"/>
                <a:t>파일</a:t>
              </a:r>
              <a:r>
                <a:rPr lang="en-US" altLang="ko-KR" dirty="0" smtClean="0"/>
                <a:t>5 ….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53" y="20934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작성일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4298" y="26369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53" y="320368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내용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1165394"/>
              <a:ext cx="451850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71600" y="2126158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71600" y="2636912"/>
              <a:ext cx="20610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288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76868" y="262979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등록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 J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38319" y="254158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관리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-2331416" y="-16283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관리 클릭 시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33824" y="1120462"/>
            <a:ext cx="2810300" cy="8451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980728"/>
            <a:ext cx="9143999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404872" y="1626653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04872" y="1120462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0" y="2132036"/>
            <a:ext cx="9143999" cy="1151308"/>
            <a:chOff x="0" y="980728"/>
            <a:chExt cx="9143999" cy="1151308"/>
          </a:xfrm>
        </p:grpSpPr>
        <p:sp>
          <p:nvSpPr>
            <p:cNvPr id="26" name="직사각형 25"/>
            <p:cNvSpPr/>
            <p:nvPr/>
          </p:nvSpPr>
          <p:spPr>
            <a:xfrm>
              <a:off x="0" y="980728"/>
              <a:ext cx="9143999" cy="11513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89305" y="1120462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상품명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11158" y="1122614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가격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04872" y="1626653"/>
              <a:ext cx="14826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</a:t>
              </a:r>
              <a:r>
                <a:rPr lang="ko-KR" altLang="en-US" dirty="0"/>
                <a:t>제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404872" y="1120462"/>
              <a:ext cx="14826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수</a:t>
              </a:r>
              <a:r>
                <a:rPr lang="ko-KR" altLang="en-US" dirty="0"/>
                <a:t>정</a:t>
              </a: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3283344"/>
            <a:ext cx="9143999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089305" y="3423078"/>
            <a:ext cx="148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상품명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711158" y="3425230"/>
            <a:ext cx="148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404872" y="3929269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404872" y="3423078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28181" y="4509120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188877" y="2285091"/>
            <a:ext cx="2404062" cy="845197"/>
            <a:chOff x="188877" y="2285091"/>
            <a:chExt cx="2404062" cy="845197"/>
          </a:xfrm>
        </p:grpSpPr>
        <p:sp>
          <p:nvSpPr>
            <p:cNvPr id="40" name="직사각형 39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88877" y="3453404"/>
            <a:ext cx="2404062" cy="845197"/>
            <a:chOff x="188877" y="2285091"/>
            <a:chExt cx="2404062" cy="845197"/>
          </a:xfrm>
        </p:grpSpPr>
        <p:sp>
          <p:nvSpPr>
            <p:cNvPr id="45" name="직사각형 44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88877" y="1120461"/>
            <a:ext cx="2404062" cy="845197"/>
            <a:chOff x="188877" y="2285091"/>
            <a:chExt cx="2404062" cy="845197"/>
          </a:xfrm>
        </p:grpSpPr>
        <p:sp>
          <p:nvSpPr>
            <p:cNvPr id="48" name="직사각형 47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808407" y="2759975"/>
            <a:ext cx="171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ㅁㄴㅇㅁㄹㄹ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852496" y="3858998"/>
            <a:ext cx="171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ㅁㄴㅇㅁㄹㄹ</a:t>
            </a:r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2808406" y="1120462"/>
            <a:ext cx="3385447" cy="845196"/>
            <a:chOff x="2808406" y="1120462"/>
            <a:chExt cx="3385447" cy="845196"/>
          </a:xfrm>
        </p:grpSpPr>
        <p:sp>
          <p:nvSpPr>
            <p:cNvPr id="19" name="TextBox 18"/>
            <p:cNvSpPr txBox="1"/>
            <p:nvPr/>
          </p:nvSpPr>
          <p:spPr>
            <a:xfrm>
              <a:off x="3089305" y="1120462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상품명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1158" y="1122614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가격</a:t>
              </a:r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08406" y="1596326"/>
              <a:ext cx="1719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ㅁㄴㅇㅁㄹㄹ</a:t>
              </a:r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89846" y="1596326"/>
              <a:ext cx="1494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31239292</a:t>
              </a:r>
              <a:r>
                <a:rPr lang="ko-KR" altLang="en-US" dirty="0"/>
                <a:t>원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589846" y="2726123"/>
            <a:ext cx="149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31239292</a:t>
            </a:r>
            <a:r>
              <a:rPr lang="ko-KR" altLang="en-US" dirty="0"/>
              <a:t>원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589846" y="3885432"/>
            <a:ext cx="149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31239292</a:t>
            </a:r>
            <a:r>
              <a:rPr lang="ko-KR" altLang="en-US" dirty="0"/>
              <a:t>원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8676456" y="4113935"/>
            <a:ext cx="3244460" cy="997451"/>
            <a:chOff x="8676456" y="4113935"/>
            <a:chExt cx="3244460" cy="997451"/>
          </a:xfrm>
        </p:grpSpPr>
        <p:cxnSp>
          <p:nvCxnSpPr>
            <p:cNvPr id="58" name="직선 화살표 연결선 57"/>
            <p:cNvCxnSpPr/>
            <p:nvPr/>
          </p:nvCxnSpPr>
          <p:spPr>
            <a:xfrm>
              <a:off x="8676456" y="4113935"/>
              <a:ext cx="864096" cy="3951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9544652" y="4326556"/>
              <a:ext cx="237626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err="1" smtClean="0"/>
                <a:t>게시글</a:t>
              </a:r>
              <a:r>
                <a:rPr lang="ko-KR" altLang="en-US" sz="1500" dirty="0" smtClean="0"/>
                <a:t> 삭제 후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상품 관리 페이지 유지</a:t>
              </a:r>
              <a:endParaRPr lang="en-US" altLang="ko-KR" sz="15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63007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76868" y="262979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등록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 J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38319" y="254158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관리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-2340768" y="-13564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수정 클릭 시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-4298" y="1165394"/>
            <a:ext cx="9148298" cy="4361130"/>
            <a:chOff x="-4298" y="1165394"/>
            <a:chExt cx="9148298" cy="4361130"/>
          </a:xfrm>
        </p:grpSpPr>
        <p:sp>
          <p:nvSpPr>
            <p:cNvPr id="17" name="직사각형 16"/>
            <p:cNvSpPr/>
            <p:nvPr/>
          </p:nvSpPr>
          <p:spPr>
            <a:xfrm>
              <a:off x="0" y="3573016"/>
              <a:ext cx="9144000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5157192"/>
              <a:ext cx="1403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첨부파일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1620" y="5157192"/>
              <a:ext cx="7740860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기존 내용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53" y="20934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작성일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4298" y="26369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53" y="320368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내용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1165394"/>
              <a:ext cx="451850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71600" y="2126158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71600" y="2636912"/>
              <a:ext cx="20610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수정하기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71600" y="116539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71601" y="116539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기존 내용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71600" y="160894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71601" y="212615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1" y="265196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-19712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8820472" y="4116705"/>
            <a:ext cx="3100444" cy="1616551"/>
            <a:chOff x="8820472" y="4116705"/>
            <a:chExt cx="3100444" cy="1616551"/>
          </a:xfrm>
        </p:grpSpPr>
        <p:cxnSp>
          <p:nvCxnSpPr>
            <p:cNvPr id="40" name="직선 화살표 연결선 39"/>
            <p:cNvCxnSpPr/>
            <p:nvPr/>
          </p:nvCxnSpPr>
          <p:spPr>
            <a:xfrm flipV="1">
              <a:off x="8820472" y="4725144"/>
              <a:ext cx="720080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9544652" y="4116705"/>
              <a:ext cx="237626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err="1" smtClean="0"/>
                <a:t>게시글</a:t>
              </a:r>
              <a:r>
                <a:rPr lang="ko-KR" altLang="en-US" sz="1500" dirty="0" smtClean="0"/>
                <a:t> 내용 변경 후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상품 관리 페이지로 이동</a:t>
              </a:r>
              <a:endParaRPr lang="en-US" altLang="ko-KR" sz="15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9681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71122" y="1344716"/>
            <a:ext cx="5425213" cy="27323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57130" y="1562141"/>
            <a:ext cx="1350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Login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4067944" y="2050085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067944" y="274593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27784" y="2050085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42" name="TextBox 41"/>
          <p:cNvSpPr txBox="1"/>
          <p:nvPr/>
        </p:nvSpPr>
        <p:spPr>
          <a:xfrm>
            <a:off x="2339752" y="2711690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</a:t>
            </a:r>
            <a:endParaRPr lang="ko-KR" altLang="en-US" sz="2500" dirty="0"/>
          </a:p>
        </p:txBody>
      </p:sp>
      <p:sp>
        <p:nvSpPr>
          <p:cNvPr id="43" name="직사각형 42"/>
          <p:cNvSpPr/>
          <p:nvPr/>
        </p:nvSpPr>
        <p:spPr>
          <a:xfrm>
            <a:off x="4052300" y="3429000"/>
            <a:ext cx="1023756" cy="442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134351" y="346573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5169300" y="3429000"/>
            <a:ext cx="1850971" cy="442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292080" y="3464629"/>
            <a:ext cx="185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비밀번호 찾기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-2412776" y="-184666"/>
            <a:ext cx="234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</a:t>
            </a:r>
            <a:r>
              <a:rPr lang="ko-KR" altLang="en-US" dirty="0" smtClean="0"/>
              <a:t> 버튼 클릭 시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14162"/>
            <a:ext cx="1989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 J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6943627" y="3114959"/>
            <a:ext cx="1305416" cy="5354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249042" y="2610552"/>
            <a:ext cx="28036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ko-KR" altLang="en-US" sz="1500" dirty="0" smtClean="0"/>
              <a:t>비밀번호 찾기 페이지로 이동</a:t>
            </a:r>
            <a:endParaRPr lang="ko-KR" altLang="en-US" sz="1500" dirty="0"/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3020510" y="3809348"/>
            <a:ext cx="1092274" cy="8420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16518" y="4651358"/>
            <a:ext cx="35925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ko-KR" altLang="en-US" sz="1500" dirty="0" err="1" smtClean="0"/>
              <a:t>로그인이</a:t>
            </a:r>
            <a:r>
              <a:rPr lang="ko-KR" altLang="en-US" sz="1500" dirty="0" smtClean="0"/>
              <a:t> 성공하면 홈으로 이동하고</a:t>
            </a:r>
            <a:endParaRPr lang="en-US" altLang="ko-KR" sz="1500" dirty="0" smtClean="0"/>
          </a:p>
          <a:p>
            <a:r>
              <a:rPr lang="ko-KR" altLang="en-US" sz="1500" dirty="0" err="1" smtClean="0"/>
              <a:t>로그인이</a:t>
            </a:r>
            <a:r>
              <a:rPr lang="ko-KR" altLang="en-US" sz="1500" dirty="0" smtClean="0"/>
              <a:t> 실패하면 현재 페이지 유지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0575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5877272"/>
            <a:ext cx="9144000" cy="980728"/>
            <a:chOff x="0" y="5877272"/>
            <a:chExt cx="9144000" cy="980728"/>
          </a:xfrm>
        </p:grpSpPr>
        <p:sp>
          <p:nvSpPr>
            <p:cNvPr id="3" name="직사각형 2"/>
            <p:cNvSpPr/>
            <p:nvPr/>
          </p:nvSpPr>
          <p:spPr>
            <a:xfrm>
              <a:off x="0" y="5877272"/>
              <a:ext cx="9144000" cy="980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79512" y="5998304"/>
              <a:ext cx="871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47" name="그림 46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48" name="그림 4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49" name="그림 4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0" name="그림 49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1" name="그림 50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-2243364" y="-16786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</a:t>
            </a:r>
            <a:r>
              <a:rPr lang="ko-KR" altLang="en-US" dirty="0"/>
              <a:t>자</a:t>
            </a:r>
            <a:r>
              <a:rPr lang="ko-KR" altLang="en-US" dirty="0" smtClean="0"/>
              <a:t> 아이디로</a:t>
            </a:r>
            <a:endParaRPr lang="en-US" altLang="ko-KR" dirty="0" smtClean="0"/>
          </a:p>
          <a:p>
            <a:r>
              <a:rPr lang="ko-KR" altLang="en-US" dirty="0" smtClean="0"/>
              <a:t>로그인 시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4" name="직사각형 53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84094" y="313076"/>
              <a:ext cx="12396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게시판 관리</a:t>
              </a:r>
              <a:endParaRPr lang="ko-KR" altLang="en-US" sz="15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223764" y="302939"/>
              <a:ext cx="12396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회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원</a:t>
              </a:r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 관리</a:t>
              </a:r>
              <a:endParaRPr lang="ko-KR" altLang="en-US" sz="15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72" name="그룹 71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76" name="그룹 75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78" name="TextBox 77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79" name="그룹 78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80" name="직선 화살표 연결선 79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-2196752" y="2234366"/>
                    <a:ext cx="193865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77" name="직선 화살표 연결선 76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아래쪽 화살표 72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화살표 연결선 73"/>
            <p:cNvCxnSpPr>
              <a:stCxn id="73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829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555911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 관리 클릭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836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5679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1" y="1844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32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2836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1" y="3341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83717" y="4017442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115616" y="836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309149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903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번</a:t>
            </a:r>
            <a:r>
              <a:rPr lang="ko-KR" altLang="en-US"/>
              <a:t>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29792" y="903082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목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59401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89261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72023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</a:t>
            </a:r>
            <a:r>
              <a:rPr lang="ko-KR" altLang="en-US" dirty="0"/>
              <a:t>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12023" y="941554"/>
            <a:ext cx="11244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삭제</a:t>
            </a:r>
            <a:endParaRPr lang="ko-KR" altLang="en-US" sz="13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2" name="직사각형 2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cxnSp>
        <p:nvCxnSpPr>
          <p:cNvPr id="30" name="직선 화살표 연결선 29"/>
          <p:cNvCxnSpPr/>
          <p:nvPr/>
        </p:nvCxnSpPr>
        <p:spPr>
          <a:xfrm>
            <a:off x="1929792" y="3593072"/>
            <a:ext cx="409960" cy="7484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96560" y="4437112"/>
            <a:ext cx="276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 클릭 시 </a:t>
            </a:r>
            <a:endParaRPr lang="en-US" altLang="ko-KR" dirty="0" smtClean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상세 보기로 이동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324528" y="1368226"/>
            <a:ext cx="25646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박스로 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삭제 선택</a:t>
            </a:r>
            <a:endParaRPr lang="ko-KR" altLang="en-US" sz="1300" dirty="0"/>
          </a:p>
        </p:txBody>
      </p:sp>
      <p:cxnSp>
        <p:nvCxnSpPr>
          <p:cNvPr id="37" name="직선 화살표 연결선 36"/>
          <p:cNvCxnSpPr>
            <a:endCxn id="35" idx="1"/>
          </p:cNvCxnSpPr>
          <p:nvPr/>
        </p:nvCxnSpPr>
        <p:spPr>
          <a:xfrm flipV="1">
            <a:off x="8676456" y="1514420"/>
            <a:ext cx="648072" cy="1461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912023" y="1514420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8892480" y="2096852"/>
            <a:ext cx="5760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468544" y="1860848"/>
            <a:ext cx="2160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삭제 선택 시</a:t>
            </a:r>
            <a:endParaRPr lang="en-US" altLang="ko-KR" sz="1300" dirty="0" smtClean="0"/>
          </a:p>
          <a:p>
            <a:r>
              <a:rPr lang="ko-KR" altLang="en-US" sz="1300" dirty="0" err="1" smtClean="0"/>
              <a:t>게시글</a:t>
            </a:r>
            <a:r>
              <a:rPr lang="ko-KR" altLang="en-US" sz="1300" dirty="0" smtClean="0"/>
              <a:t> 삭제 후</a:t>
            </a:r>
            <a:endParaRPr lang="en-US" altLang="ko-KR" sz="1300" dirty="0" smtClean="0"/>
          </a:p>
          <a:p>
            <a:r>
              <a:rPr lang="ko-KR" altLang="en-US" sz="1300" dirty="0" smtClean="0"/>
              <a:t>게시판 관리 페이지 유지</a:t>
            </a:r>
            <a:endParaRPr lang="ko-KR" altLang="en-US" sz="1300" dirty="0"/>
          </a:p>
        </p:txBody>
      </p:sp>
      <p:sp>
        <p:nvSpPr>
          <p:cNvPr id="42" name="TextBox 41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4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 J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-2556792" y="-162837"/>
            <a:ext cx="234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수정 선택 시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-4298" y="1165394"/>
            <a:ext cx="9148298" cy="4361130"/>
            <a:chOff x="-4298" y="1165394"/>
            <a:chExt cx="9148298" cy="4361130"/>
          </a:xfrm>
        </p:grpSpPr>
        <p:sp>
          <p:nvSpPr>
            <p:cNvPr id="17" name="직사각형 16"/>
            <p:cNvSpPr/>
            <p:nvPr/>
          </p:nvSpPr>
          <p:spPr>
            <a:xfrm>
              <a:off x="0" y="3573016"/>
              <a:ext cx="9144000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5157192"/>
              <a:ext cx="1403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첨부파일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1620" y="5157192"/>
              <a:ext cx="7740860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기존 내용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53" y="20934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작성일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4298" y="26369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조회수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53" y="320368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내용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1165394"/>
              <a:ext cx="451850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71600" y="2126158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71600" y="2636912"/>
              <a:ext cx="20610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수정하기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71600" y="116539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71601" y="116539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기존 내용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71600" y="160894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71601" y="212615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1" y="265196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-19712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8820472" y="4116705"/>
            <a:ext cx="3240360" cy="1616551"/>
            <a:chOff x="8820472" y="4116705"/>
            <a:chExt cx="3240360" cy="1616551"/>
          </a:xfrm>
        </p:grpSpPr>
        <p:cxnSp>
          <p:nvCxnSpPr>
            <p:cNvPr id="37" name="직선 화살표 연결선 36"/>
            <p:cNvCxnSpPr/>
            <p:nvPr/>
          </p:nvCxnSpPr>
          <p:spPr>
            <a:xfrm flipV="1">
              <a:off x="8820472" y="4725144"/>
              <a:ext cx="720080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544652" y="4116705"/>
              <a:ext cx="251618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err="1" smtClean="0"/>
                <a:t>게시글</a:t>
              </a:r>
              <a:r>
                <a:rPr lang="ko-KR" altLang="en-US" sz="1500" dirty="0" smtClean="0"/>
                <a:t> 내용 변경 후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게시판 관리 페이지로 이동</a:t>
              </a:r>
              <a:endParaRPr lang="en-US" altLang="ko-KR" sz="1500" dirty="0" smtClean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90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453492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</a:t>
            </a:r>
            <a:r>
              <a:rPr lang="ko-KR" altLang="en-US" dirty="0"/>
              <a:t>원</a:t>
            </a:r>
            <a:r>
              <a:rPr lang="ko-KR" altLang="en-US" dirty="0" smtClean="0"/>
              <a:t> 관리 클릭 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11363" y="4644675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500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2004768"/>
            <a:ext cx="9144000" cy="5200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1" y="2508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996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3500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1" y="4005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403648" y="1500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52492" y="1492738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1567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ID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1967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352809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60232" y="1559387"/>
            <a:ext cx="79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등급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100392" y="1567082"/>
            <a:ext cx="112447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smtClean="0"/>
              <a:t>관리</a:t>
            </a:r>
            <a:endParaRPr lang="ko-KR" altLang="en-US" sz="17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2" name="직사각형 2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9445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81" y="980728"/>
            <a:ext cx="1834815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</a:t>
            </a:r>
            <a:r>
              <a:rPr lang="ko-KR" altLang="en-US" dirty="0"/>
              <a:t>체</a:t>
            </a:r>
            <a:r>
              <a:rPr lang="ko-KR" altLang="en-US" dirty="0" smtClean="0"/>
              <a:t> 회원 관리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195736" y="977736"/>
            <a:ext cx="219110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보기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358573" y="2103224"/>
            <a:ext cx="16053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</a:t>
            </a:r>
            <a:r>
              <a:rPr lang="ko-KR" altLang="en-US" sz="1500" dirty="0"/>
              <a:t>원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14343" y="2009493"/>
            <a:ext cx="25646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박스로 </a:t>
            </a:r>
            <a:endParaRPr lang="en-US" altLang="ko-KR" sz="1300" dirty="0" smtClean="0"/>
          </a:p>
          <a:p>
            <a:r>
              <a:rPr lang="ko-KR" altLang="en-US" sz="1300" dirty="0" smtClean="0"/>
              <a:t>판매자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회원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탈퇴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등급 변경 후 </a:t>
            </a:r>
            <a:endParaRPr lang="en-US" altLang="ko-KR" sz="1300" dirty="0" smtClean="0"/>
          </a:p>
          <a:p>
            <a:r>
              <a:rPr lang="ko-KR" altLang="en-US" sz="1300" dirty="0" smtClean="0"/>
              <a:t>회원 관리 페이지 유지</a:t>
            </a:r>
            <a:endParaRPr lang="ko-KR" altLang="en-US" sz="1300" dirty="0"/>
          </a:p>
        </p:txBody>
      </p:sp>
      <p:cxnSp>
        <p:nvCxnSpPr>
          <p:cNvPr id="44" name="직선 화살표 연결선 43"/>
          <p:cNvCxnSpPr>
            <a:endCxn id="43" idx="1"/>
          </p:cNvCxnSpPr>
          <p:nvPr/>
        </p:nvCxnSpPr>
        <p:spPr>
          <a:xfrm>
            <a:off x="8766271" y="2301881"/>
            <a:ext cx="648072" cy="1538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001838" y="2155687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43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542243" y="-166930"/>
            <a:ext cx="25567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 보기 클릭 시</a:t>
            </a:r>
            <a:endParaRPr lang="ko-KR" alt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4211363" y="4644675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1500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2004768"/>
            <a:ext cx="9144000" cy="5200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81" y="2508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2996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3500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81" y="4005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403648" y="1500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52492" y="1492738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1567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ID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1967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352809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60232" y="1559387"/>
            <a:ext cx="79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등급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84368" y="1567082"/>
            <a:ext cx="134049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mtClean="0"/>
              <a:t>신청</a:t>
            </a:r>
            <a:r>
              <a:rPr lang="ko-KR" altLang="en-US" sz="1700"/>
              <a:t>글</a:t>
            </a:r>
            <a:endParaRPr lang="ko-KR" altLang="en-US" sz="17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445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81" y="980728"/>
            <a:ext cx="18348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</a:t>
            </a:r>
            <a:r>
              <a:rPr lang="ko-KR" altLang="en-US" dirty="0"/>
              <a:t>체</a:t>
            </a:r>
            <a:r>
              <a:rPr lang="ko-KR" altLang="en-US" dirty="0" smtClean="0"/>
              <a:t> 회원 관리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195736" y="977736"/>
            <a:ext cx="2191109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보기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666283" y="2117215"/>
            <a:ext cx="5947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9414343" y="2009493"/>
            <a:ext cx="25646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링크 클릭 시 </a:t>
            </a:r>
            <a:endParaRPr lang="en-US" altLang="ko-KR" sz="1300" dirty="0" smtClean="0"/>
          </a:p>
          <a:p>
            <a:r>
              <a:rPr lang="ko-KR" altLang="en-US" sz="1300" dirty="0" smtClean="0"/>
              <a:t>신청 글 페이지로 이동</a:t>
            </a:r>
            <a:endParaRPr lang="ko-KR" altLang="en-US" sz="1300" dirty="0"/>
          </a:p>
        </p:txBody>
      </p:sp>
      <p:cxnSp>
        <p:nvCxnSpPr>
          <p:cNvPr id="34" name="직선 화살표 연결선 33"/>
          <p:cNvCxnSpPr>
            <a:endCxn id="33" idx="1"/>
          </p:cNvCxnSpPr>
          <p:nvPr/>
        </p:nvCxnSpPr>
        <p:spPr>
          <a:xfrm flipV="1">
            <a:off x="8766271" y="2255715"/>
            <a:ext cx="648072" cy="461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911702" y="2155687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51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622400" y="-147448"/>
            <a:ext cx="26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관리자 페이지에서</a:t>
            </a:r>
            <a:endParaRPr lang="en-US" altLang="ko-KR" sz="1400" dirty="0" smtClean="0"/>
          </a:p>
          <a:p>
            <a:r>
              <a:rPr lang="ko-KR" altLang="en-US" sz="1400" dirty="0" smtClean="0"/>
              <a:t>판매자 신청 글 보기 클릭 시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400" y="983642"/>
            <a:ext cx="16916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 보기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2267744" y="899852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판매자 신청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사업자 번호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연락</a:t>
            </a:r>
            <a:r>
              <a:rPr lang="ko-KR" altLang="en-US" sz="1500" dirty="0"/>
              <a:t>처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수락하기</a:t>
            </a:r>
            <a:endParaRPr lang="ko-KR" altLang="en-US" sz="15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8" name="직사각형 3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310997" y="1618688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73847" y="2176419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정보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273847" y="2705162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73847" y="3340042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73847" y="3911628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73847" y="4478264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7956376" y="4941168"/>
            <a:ext cx="504056" cy="2893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493372" y="4041210"/>
            <a:ext cx="309634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C:if</a:t>
            </a:r>
            <a:r>
              <a:rPr lang="ko-KR" altLang="en-US" sz="1500" dirty="0" smtClean="0"/>
              <a:t>문을 통해 </a:t>
            </a:r>
            <a:endParaRPr lang="en-US" altLang="ko-KR" sz="1500" dirty="0" smtClean="0"/>
          </a:p>
          <a:p>
            <a:r>
              <a:rPr lang="ko-KR" altLang="en-US" sz="1500" dirty="0" smtClean="0"/>
              <a:t>접속자가 관리자일 경우</a:t>
            </a:r>
            <a:endParaRPr lang="en-US" altLang="ko-KR" sz="1500" dirty="0" smtClean="0"/>
          </a:p>
          <a:p>
            <a:r>
              <a:rPr lang="ko-KR" altLang="en-US" sz="1500" dirty="0" smtClean="0"/>
              <a:t>수락하기 버튼을 표시하고</a:t>
            </a:r>
            <a:endParaRPr lang="en-US" altLang="ko-KR" sz="1500" dirty="0" smtClean="0"/>
          </a:p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en-US" altLang="ko-KR" sz="1500" dirty="0" smtClean="0"/>
              <a:t>Update</a:t>
            </a:r>
            <a:r>
              <a:rPr lang="ko-KR" altLang="en-US" sz="1500" dirty="0" smtClean="0"/>
              <a:t>문으로 </a:t>
            </a:r>
            <a:endParaRPr lang="en-US" altLang="ko-KR" sz="1500" dirty="0" smtClean="0"/>
          </a:p>
          <a:p>
            <a:r>
              <a:rPr lang="en-US" altLang="ko-KR" sz="1500" dirty="0" smtClean="0"/>
              <a:t>valid</a:t>
            </a:r>
            <a:r>
              <a:rPr lang="ko-KR" altLang="en-US" sz="1500" dirty="0" smtClean="0"/>
              <a:t>를 </a:t>
            </a:r>
            <a:r>
              <a:rPr lang="en-US" altLang="ko-KR" sz="1500" dirty="0" smtClean="0"/>
              <a:t>I</a:t>
            </a:r>
            <a:r>
              <a:rPr lang="ko-KR" altLang="en-US" sz="1500" dirty="0" smtClean="0"/>
              <a:t>로 변경한 </a:t>
            </a:r>
            <a:r>
              <a:rPr lang="ko-KR" altLang="en-US" sz="1500" dirty="0" smtClean="0"/>
              <a:t>뒤</a:t>
            </a:r>
            <a:endParaRPr lang="en-US" altLang="ko-KR" sz="1500" dirty="0" smtClean="0"/>
          </a:p>
          <a:p>
            <a:r>
              <a:rPr lang="ko-KR" altLang="en-US" sz="1500" dirty="0" smtClean="0"/>
              <a:t>판매자 신청 보기 페이지로 이동</a:t>
            </a:r>
            <a:endParaRPr lang="ko-KR" altLang="en-US" sz="1500" dirty="0"/>
          </a:p>
        </p:txBody>
      </p:sp>
      <p:cxnSp>
        <p:nvCxnSpPr>
          <p:cNvPr id="44" name="직선 화살표 연결선 43"/>
          <p:cNvCxnSpPr>
            <a:stCxn id="17" idx="2"/>
          </p:cNvCxnSpPr>
          <p:nvPr/>
        </p:nvCxnSpPr>
        <p:spPr>
          <a:xfrm flipH="1">
            <a:off x="-468560" y="1306807"/>
            <a:ext cx="1320800" cy="8696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-3204864" y="2088139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클릭 시</a:t>
            </a:r>
            <a:endParaRPr lang="en-US" altLang="ko-KR" sz="1400" dirty="0" smtClean="0"/>
          </a:p>
          <a:p>
            <a:r>
              <a:rPr lang="ko-KR" altLang="en-US" sz="1400" dirty="0" smtClean="0"/>
              <a:t>판매자 신청 보기 페이지로 이동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806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-2700808" y="-156782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ko-KR" altLang="en-US" dirty="0" smtClean="0"/>
              <a:t>전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타일즈</a:t>
            </a:r>
            <a:endParaRPr lang="en-US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직사각형 2"/>
            <p:cNvSpPr/>
            <p:nvPr/>
          </p:nvSpPr>
          <p:spPr>
            <a:xfrm>
              <a:off x="0" y="5877272"/>
              <a:ext cx="9144000" cy="980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9512" y="5998304"/>
              <a:ext cx="871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184792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Link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022050" y="24216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Link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Signup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02027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Login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7504" y="114162"/>
                <a:ext cx="18722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 J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562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2704156" y="-203648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ko-KR" altLang="en-US" dirty="0" smtClean="0"/>
              <a:t>중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타일즈</a:t>
            </a:r>
            <a:endParaRPr lang="en-US" altLang="ko-KR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직사각형 2"/>
            <p:cNvSpPr/>
            <p:nvPr/>
          </p:nvSpPr>
          <p:spPr>
            <a:xfrm>
              <a:off x="0" y="5877272"/>
              <a:ext cx="9144000" cy="980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9512" y="5998304"/>
              <a:ext cx="871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184792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Link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022050" y="24216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Link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 J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325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71122" y="1344716"/>
            <a:ext cx="5425213" cy="27323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732270" y="1412776"/>
            <a:ext cx="2362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 Find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4067944" y="2050085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067944" y="274593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27784" y="2050085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42" name="TextBox 41"/>
          <p:cNvSpPr txBox="1"/>
          <p:nvPr/>
        </p:nvSpPr>
        <p:spPr>
          <a:xfrm>
            <a:off x="2627784" y="2728811"/>
            <a:ext cx="10441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email</a:t>
            </a:r>
            <a:endParaRPr lang="ko-KR" altLang="en-US" sz="2500" dirty="0"/>
          </a:p>
        </p:txBody>
      </p:sp>
      <p:sp>
        <p:nvSpPr>
          <p:cNvPr id="44" name="직사각형 43"/>
          <p:cNvSpPr/>
          <p:nvPr/>
        </p:nvSpPr>
        <p:spPr>
          <a:xfrm>
            <a:off x="5169300" y="3429000"/>
            <a:ext cx="1850971" cy="4428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724128" y="3464629"/>
            <a:ext cx="141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Find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-2750900" y="-209003"/>
            <a:ext cx="26642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비밀번호 찾기 버튼 클릭 시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14162"/>
            <a:ext cx="1872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 J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4254512" y="3825206"/>
            <a:ext cx="1092274" cy="8420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161" y="4667216"/>
            <a:ext cx="40320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ko-KR" altLang="en-US" sz="1500" dirty="0" smtClean="0"/>
              <a:t>정보가 일치하면 홈으로 이동하고</a:t>
            </a:r>
            <a:endParaRPr lang="en-US" altLang="ko-KR" sz="1500" dirty="0" smtClean="0"/>
          </a:p>
          <a:p>
            <a:r>
              <a:rPr lang="ko-KR" altLang="en-US" sz="1500" dirty="0" smtClean="0"/>
              <a:t>정보가 일치하지 않으면 현재 페이지 유지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79015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그림 7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80" name="그림 7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81" name="그림 80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84" name="그림 83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85" name="그림 84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86" name="그림 85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-2215206" y="-17560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성공 시</a:t>
            </a:r>
            <a:endParaRPr lang="en-US" altLang="ko-KR" dirty="0" smtClean="0"/>
          </a:p>
          <a:p>
            <a:r>
              <a:rPr lang="en-US" altLang="ko-KR" dirty="0" smtClean="0"/>
              <a:t>Home</a:t>
            </a:r>
            <a:r>
              <a:rPr lang="ko-KR" altLang="en-US" dirty="0" smtClean="0"/>
              <a:t>으로 이동</a:t>
            </a:r>
            <a:endParaRPr lang="ko-KR" altLang="en-US" dirty="0"/>
          </a:p>
        </p:txBody>
      </p:sp>
      <p:grpSp>
        <p:nvGrpSpPr>
          <p:cNvPr id="82" name="그룹 8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83" name="직사각형 8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119" name="그룹 118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123" name="그룹 122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125" name="TextBox 124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126" name="그룹 125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127" name="직선 화살표 연결선 126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-2196752" y="2234366"/>
                    <a:ext cx="193865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124" name="직선 화살표 연결선 123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아래쪽 화살표 119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직선 화살표 연결선 120"/>
            <p:cNvCxnSpPr>
              <a:stCxn id="120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40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53" name="그림 52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54" name="그림 5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57" name="그림 56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8" name="그림 57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9" name="그림 58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-2124744" y="-16559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 시 </a:t>
            </a:r>
            <a:r>
              <a:rPr lang="en-US" altLang="ko-KR" dirty="0" smtClean="0"/>
              <a:t>Home</a:t>
            </a:r>
            <a:r>
              <a:rPr lang="ko-KR" altLang="en-US" dirty="0" smtClean="0"/>
              <a:t>으로 이동</a:t>
            </a:r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1" name="직사각형 6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2096560" y="233690"/>
              <a:ext cx="6939936" cy="398621"/>
              <a:chOff x="2096560" y="233690"/>
              <a:chExt cx="6939936" cy="398621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184792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Link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022050" y="24216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Link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Signup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02027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Login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107503" y="114162"/>
              <a:ext cx="191737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88" name="그룹 87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92" name="그룹 91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94" name="TextBox 93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95" name="그룹 94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96" name="직선 화살표 연결선 95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-2196752" y="2234366"/>
                    <a:ext cx="2016224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93" name="직선 화살표 연결선 92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아래쪽 화살표 88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화살표 연결선 89"/>
            <p:cNvCxnSpPr>
              <a:stCxn id="89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166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6410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핑</a:t>
            </a:r>
            <a:r>
              <a:rPr lang="ko-KR" altLang="en-US" sz="1200" dirty="0"/>
              <a:t>크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54" name="그림 5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55" name="그림 54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56" name="그림 55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7" name="그림 56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8" name="그림 57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-2623012" y="-162837"/>
            <a:ext cx="251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카테고리 클릭 시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07504" y="114162"/>
            <a:ext cx="1917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 J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19644" y="1065548"/>
            <a:ext cx="31762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카테고리 클릭 시 </a:t>
            </a:r>
            <a:endParaRPr lang="en-US" altLang="ko-KR" sz="1300" dirty="0" smtClean="0"/>
          </a:p>
          <a:p>
            <a:r>
              <a:rPr lang="ko-KR" altLang="en-US" sz="1300" dirty="0" smtClean="0"/>
              <a:t>해당 카테고리에 해당하는 물품들 나열</a:t>
            </a:r>
            <a:endParaRPr lang="ko-KR" altLang="en-US" sz="1300" dirty="0"/>
          </a:p>
        </p:txBody>
      </p:sp>
      <p:sp>
        <p:nvSpPr>
          <p:cNvPr id="73" name="아래쪽 화살표 72"/>
          <p:cNvSpPr/>
          <p:nvPr/>
        </p:nvSpPr>
        <p:spPr>
          <a:xfrm flipV="1">
            <a:off x="1487467" y="1994916"/>
            <a:ext cx="121155" cy="28075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 flipH="1" flipV="1">
            <a:off x="-305029" y="1557994"/>
            <a:ext cx="1780685" cy="4369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-2556792" y="908720"/>
            <a:ext cx="2542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박스에</a:t>
            </a:r>
            <a:endParaRPr lang="en-US" altLang="ko-KR" sz="1500" dirty="0" smtClean="0"/>
          </a:p>
          <a:p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추가해</a:t>
            </a:r>
            <a:endParaRPr lang="en-US" altLang="ko-KR" sz="1500" dirty="0" smtClean="0"/>
          </a:p>
          <a:p>
            <a:r>
              <a:rPr lang="ko-KR" altLang="en-US" sz="1500" dirty="0" smtClean="0"/>
              <a:t>박스를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숨김</a:t>
            </a:r>
            <a:endParaRPr lang="ko-KR" altLang="en-US" sz="1500" dirty="0"/>
          </a:p>
        </p:txBody>
      </p:sp>
      <p:sp>
        <p:nvSpPr>
          <p:cNvPr id="89" name="직사각형 88"/>
          <p:cNvSpPr/>
          <p:nvPr/>
        </p:nvSpPr>
        <p:spPr>
          <a:xfrm>
            <a:off x="1" y="2332738"/>
            <a:ext cx="8828932" cy="25472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>
            <a:off x="-1016" y="2332736"/>
            <a:ext cx="9146140" cy="3665568"/>
            <a:chOff x="-1016" y="2332736"/>
            <a:chExt cx="8829948" cy="2547259"/>
          </a:xfrm>
        </p:grpSpPr>
        <p:grpSp>
          <p:nvGrpSpPr>
            <p:cNvPr id="96" name="그룹 95"/>
            <p:cNvGrpSpPr/>
            <p:nvPr/>
          </p:nvGrpSpPr>
          <p:grpSpPr>
            <a:xfrm>
              <a:off x="0" y="2332736"/>
              <a:ext cx="8828932" cy="1273630"/>
              <a:chOff x="0" y="2332736"/>
              <a:chExt cx="8828932" cy="1273630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0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176368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53786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5301556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7065244" y="2332736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0" y="3606365"/>
              <a:ext cx="8828932" cy="1273630"/>
              <a:chOff x="0" y="2332736"/>
              <a:chExt cx="8828932" cy="1273630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0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176368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353786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5301556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7065244" y="2332736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16007" y="2332738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의류</a:t>
              </a:r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79695" y="234395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가전제품</a:t>
              </a:r>
              <a:endParaRPr lang="ko-KR" alt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544399" y="234395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식품</a:t>
              </a:r>
              <a:endParaRPr lang="ko-KR" alt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309559" y="2332738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생활용</a:t>
              </a:r>
              <a:r>
                <a:rPr lang="ko-KR" altLang="en-US"/>
                <a:t>품</a:t>
              </a:r>
              <a:endParaRPr lang="ko-KR" alt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073247" y="234395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액세서</a:t>
              </a:r>
              <a:r>
                <a:rPr lang="ko-KR" altLang="en-US" dirty="0"/>
                <a:t>리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-1016" y="358910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</a:t>
              </a:r>
              <a:r>
                <a:rPr lang="ko-KR" altLang="en-US" dirty="0"/>
                <a:t>방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62672" y="3606367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레저용</a:t>
              </a:r>
              <a:r>
                <a:rPr lang="ko-KR" altLang="en-US" dirty="0"/>
                <a:t>품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527376" y="3606367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컴퓨터</a:t>
              </a:r>
              <a:endParaRPr lang="ko-KR" alt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292536" y="358910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공구</a:t>
              </a:r>
              <a:endParaRPr lang="ko-KR" alt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056224" y="3594941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도서</a:t>
              </a:r>
              <a:endParaRPr lang="ko-KR" altLang="en-US" dirty="0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16007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남자 상의</a:t>
            </a:r>
            <a:endParaRPr lang="en-US" altLang="ko-KR" dirty="0" smtClean="0"/>
          </a:p>
          <a:p>
            <a:r>
              <a:rPr lang="ko-KR" altLang="en-US" dirty="0" smtClean="0"/>
              <a:t>남자 하의</a:t>
            </a:r>
            <a:endParaRPr lang="en-US" altLang="ko-KR" dirty="0" smtClean="0"/>
          </a:p>
          <a:p>
            <a:r>
              <a:rPr lang="ko-KR" altLang="en-US" dirty="0" smtClean="0"/>
              <a:t>여자 상의</a:t>
            </a:r>
            <a:endParaRPr lang="en-US" altLang="ko-KR" dirty="0" smtClean="0"/>
          </a:p>
          <a:p>
            <a:r>
              <a:rPr lang="ko-KR" altLang="en-US" dirty="0" smtClean="0"/>
              <a:t>여자 하의</a:t>
            </a:r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1816944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냉장고</a:t>
            </a:r>
            <a:endParaRPr lang="en-US" altLang="ko-KR" dirty="0" smtClean="0"/>
          </a:p>
          <a:p>
            <a:r>
              <a:rPr lang="ko-KR" altLang="en-US" dirty="0" smtClean="0"/>
              <a:t>전자레인지</a:t>
            </a:r>
            <a:endParaRPr lang="en-US" altLang="ko-KR" dirty="0" smtClean="0"/>
          </a:p>
          <a:p>
            <a:r>
              <a:rPr lang="ko-KR" altLang="en-US" dirty="0" smtClean="0"/>
              <a:t>에어컨</a:t>
            </a:r>
            <a:endParaRPr lang="en-US" altLang="ko-KR" dirty="0" smtClean="0"/>
          </a:p>
          <a:p>
            <a:r>
              <a:rPr lang="ko-KR" altLang="en-US" dirty="0" smtClean="0"/>
              <a:t>선풍</a:t>
            </a:r>
            <a:r>
              <a:rPr lang="ko-KR" altLang="en-US" dirty="0"/>
              <a:t>기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671357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냉동식품</a:t>
            </a:r>
            <a:endParaRPr lang="en-US" altLang="ko-KR" dirty="0" smtClean="0"/>
          </a:p>
          <a:p>
            <a:r>
              <a:rPr lang="ko-KR" altLang="en-US" dirty="0" smtClean="0"/>
              <a:t>음료</a:t>
            </a:r>
            <a:endParaRPr lang="en-US" altLang="ko-KR" dirty="0" smtClean="0"/>
          </a:p>
          <a:p>
            <a:r>
              <a:rPr lang="ko-KR" altLang="en-US" dirty="0" smtClean="0"/>
              <a:t>과자</a:t>
            </a:r>
            <a:endParaRPr lang="en-US" altLang="ko-KR" dirty="0" smtClean="0"/>
          </a:p>
          <a:p>
            <a:r>
              <a:rPr lang="ko-KR" altLang="en-US" dirty="0"/>
              <a:t>빵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270575" y="3036736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8068736" y="3036736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8000869" y="498025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6177371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4305163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2490155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673283" y="4970021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157" name="직선 화살표 연결선 156"/>
          <p:cNvCxnSpPr/>
          <p:nvPr/>
        </p:nvCxnSpPr>
        <p:spPr>
          <a:xfrm flipV="1">
            <a:off x="2411760" y="1557994"/>
            <a:ext cx="0" cy="1459382"/>
          </a:xfrm>
          <a:prstGeom prst="straightConnector1">
            <a:avLst/>
          </a:prstGeom>
          <a:ln w="28575">
            <a:solidFill>
              <a:srgbClr val="17171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1843461" y="2889057"/>
            <a:ext cx="877526" cy="360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9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331892" y="-184666"/>
            <a:ext cx="213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카테고리 클릭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504" y="199491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8" name="아래쪽 화살표 7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12" name="직사각형 1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Signup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027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Login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7504" y="114162"/>
              <a:ext cx="18722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23" name="직사각형 22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0" y="2950316"/>
            <a:ext cx="9144000" cy="1151308"/>
            <a:chOff x="0" y="2366317"/>
            <a:chExt cx="9144000" cy="1151308"/>
          </a:xfrm>
        </p:grpSpPr>
        <p:grpSp>
          <p:nvGrpSpPr>
            <p:cNvPr id="28" name="그룹 27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4" name="그룹 33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37" name="그룹 36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29" name="TextBox 28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0" y="4101624"/>
            <a:ext cx="9144000" cy="1151308"/>
            <a:chOff x="0" y="2366317"/>
            <a:chExt cx="9144000" cy="1151308"/>
          </a:xfrm>
        </p:grpSpPr>
        <p:grpSp>
          <p:nvGrpSpPr>
            <p:cNvPr id="43" name="그룹 42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50" name="직사각형 49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52" name="그룹 51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44" name="TextBox 43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191179" y="5381151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588224" y="2492896"/>
            <a:ext cx="2313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한번에 표시할 개수</a:t>
            </a:r>
            <a:endParaRPr lang="ko-KR" altLang="en-US" dirty="0"/>
          </a:p>
        </p:txBody>
      </p:sp>
      <p:cxnSp>
        <p:nvCxnSpPr>
          <p:cNvPr id="59" name="직선 화살표 연결선 58"/>
          <p:cNvCxnSpPr>
            <a:stCxn id="58" idx="3"/>
          </p:cNvCxnSpPr>
          <p:nvPr/>
        </p:nvCxnSpPr>
        <p:spPr>
          <a:xfrm>
            <a:off x="8901845" y="2677562"/>
            <a:ext cx="5666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531324" y="248298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 박스를 통해 선택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107504" y="2482989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순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 순</a:t>
            </a:r>
            <a:endParaRPr lang="ko-KR" altLang="en-US" dirty="0"/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-468560" y="2790766"/>
            <a:ext cx="602385" cy="522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-2767532" y="3259532"/>
            <a:ext cx="2389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박스를 통해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해</a:t>
            </a:r>
            <a:r>
              <a:rPr lang="ko-KR" altLang="en-US" sz="1300" dirty="0"/>
              <a:t>당</a:t>
            </a:r>
            <a:r>
              <a:rPr lang="ko-KR" altLang="en-US" sz="1300" dirty="0" smtClean="0"/>
              <a:t> 값 순으로 정렬</a:t>
            </a:r>
            <a:endParaRPr lang="ko-KR" altLang="en-US" sz="1300" dirty="0"/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-570708" y="5072322"/>
            <a:ext cx="704533" cy="5064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-2737337" y="5578756"/>
            <a:ext cx="27373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카테고리에 해당하는 물품들 나열</a:t>
            </a:r>
            <a:endParaRPr lang="ko-KR" altLang="en-US" sz="1300" dirty="0"/>
          </a:p>
        </p:txBody>
      </p:sp>
      <p:sp>
        <p:nvSpPr>
          <p:cNvPr id="3" name="직사각형 2"/>
          <p:cNvSpPr/>
          <p:nvPr/>
        </p:nvSpPr>
        <p:spPr>
          <a:xfrm>
            <a:off x="1763689" y="1915711"/>
            <a:ext cx="2088232" cy="43316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913914" y="1993795"/>
            <a:ext cx="158885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현재 카테고리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493722" y="1946612"/>
            <a:ext cx="356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70" name="직선 화살표 연결선 69"/>
          <p:cNvCxnSpPr>
            <a:stCxn id="26" idx="0"/>
          </p:cNvCxnSpPr>
          <p:nvPr/>
        </p:nvCxnSpPr>
        <p:spPr>
          <a:xfrm flipH="1" flipV="1">
            <a:off x="3273675" y="1678742"/>
            <a:ext cx="398056" cy="2678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308308" y="1095236"/>
            <a:ext cx="1448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홈으로 이동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8621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316735" y="-204520"/>
            <a:ext cx="251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카테고리 </a:t>
            </a:r>
            <a:r>
              <a:rPr lang="ko-KR" altLang="en-US" dirty="0" smtClean="0"/>
              <a:t>선택 후</a:t>
            </a:r>
            <a:endParaRPr lang="en-US" altLang="ko-KR" dirty="0" smtClean="0"/>
          </a:p>
          <a:p>
            <a:r>
              <a:rPr lang="ko-KR" altLang="en-US" dirty="0" smtClean="0"/>
              <a:t>검색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504" y="199491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8" name="아래쪽 화살표 7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12" name="직사각형 1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Signup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027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Login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7504" y="114162"/>
              <a:ext cx="18722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23" name="직사각형 22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0" y="2950316"/>
            <a:ext cx="9144000" cy="1151308"/>
            <a:chOff x="0" y="2366317"/>
            <a:chExt cx="9144000" cy="1151308"/>
          </a:xfrm>
        </p:grpSpPr>
        <p:grpSp>
          <p:nvGrpSpPr>
            <p:cNvPr id="27" name="그룹 26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34" name="직사각형 33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36" name="그룹 35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28" name="TextBox 27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0" y="4101624"/>
            <a:ext cx="9144000" cy="1151308"/>
            <a:chOff x="0" y="2366317"/>
            <a:chExt cx="9144000" cy="1151308"/>
          </a:xfrm>
        </p:grpSpPr>
        <p:grpSp>
          <p:nvGrpSpPr>
            <p:cNvPr id="42" name="그룹 41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8" name="그룹 47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49" name="직사각형 48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51" name="그룹 50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43" name="TextBox 42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191179" y="5381151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588224" y="2492896"/>
            <a:ext cx="2313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한번에 표시할 개수</a:t>
            </a:r>
            <a:endParaRPr lang="ko-KR" altLang="en-US" dirty="0"/>
          </a:p>
        </p:txBody>
      </p:sp>
      <p:cxnSp>
        <p:nvCxnSpPr>
          <p:cNvPr id="58" name="직선 화살표 연결선 57"/>
          <p:cNvCxnSpPr>
            <a:stCxn id="57" idx="3"/>
          </p:cNvCxnSpPr>
          <p:nvPr/>
        </p:nvCxnSpPr>
        <p:spPr>
          <a:xfrm>
            <a:off x="8901845" y="2677562"/>
            <a:ext cx="5666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531324" y="248298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 박스를 통해 선택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107504" y="2482989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순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 순</a:t>
            </a:r>
            <a:endParaRPr lang="ko-KR" altLang="en-US" dirty="0"/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-468560" y="2790766"/>
            <a:ext cx="602385" cy="522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2767532" y="3259532"/>
            <a:ext cx="2389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박스를 통해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해</a:t>
            </a:r>
            <a:r>
              <a:rPr lang="ko-KR" altLang="en-US" sz="1300" dirty="0"/>
              <a:t>당</a:t>
            </a:r>
            <a:r>
              <a:rPr lang="ko-KR" altLang="en-US" sz="1300" dirty="0" smtClean="0"/>
              <a:t> 값 순으로 정렬</a:t>
            </a:r>
            <a:endParaRPr lang="ko-KR" altLang="en-US" sz="1300" dirty="0"/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-570708" y="5072322"/>
            <a:ext cx="704533" cy="5064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-2737337" y="5578756"/>
            <a:ext cx="27373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카테고리에 해당하는 물품들 나열</a:t>
            </a:r>
            <a:endParaRPr lang="ko-KR" altLang="en-US" sz="1300" dirty="0"/>
          </a:p>
        </p:txBody>
      </p:sp>
      <p:sp>
        <p:nvSpPr>
          <p:cNvPr id="67" name="TextBox 66"/>
          <p:cNvSpPr txBox="1"/>
          <p:nvPr/>
        </p:nvSpPr>
        <p:spPr>
          <a:xfrm>
            <a:off x="5850142" y="1231885"/>
            <a:ext cx="21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값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512717" y="4823319"/>
            <a:ext cx="21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%</a:t>
            </a:r>
            <a:r>
              <a:rPr lang="ko-KR" altLang="en-US" dirty="0" smtClean="0"/>
              <a:t>검색 값</a:t>
            </a:r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512717" y="3525970"/>
            <a:ext cx="21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%</a:t>
            </a:r>
            <a:r>
              <a:rPr lang="ko-KR" altLang="en-US" dirty="0" smtClean="0"/>
              <a:t>검색 값</a:t>
            </a:r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1763689" y="1915711"/>
            <a:ext cx="2088232" cy="43316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913914" y="1993795"/>
            <a:ext cx="12899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현재 카테고리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497778" y="1946612"/>
            <a:ext cx="3541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73" name="직선 화살표 연결선 72"/>
          <p:cNvCxnSpPr>
            <a:stCxn id="72" idx="0"/>
          </p:cNvCxnSpPr>
          <p:nvPr/>
        </p:nvCxnSpPr>
        <p:spPr>
          <a:xfrm flipH="1" flipV="1">
            <a:off x="3298750" y="1678742"/>
            <a:ext cx="376100" cy="2678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763690" y="1095236"/>
            <a:ext cx="19933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전체 카테고리 기준</a:t>
            </a:r>
            <a:endParaRPr lang="en-US" altLang="ko-KR" sz="1500" dirty="0" smtClean="0"/>
          </a:p>
          <a:p>
            <a:r>
              <a:rPr lang="ko-KR" altLang="en-US" sz="1500" dirty="0" smtClean="0"/>
              <a:t>검색 값을 나열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62914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2205</Words>
  <Application>Microsoft Office PowerPoint</Application>
  <PresentationFormat>화면 슬라이드 쇼(4:3)</PresentationFormat>
  <Paragraphs>1014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Windows 사용자</cp:lastModifiedBy>
  <cp:revision>173</cp:revision>
  <dcterms:created xsi:type="dcterms:W3CDTF">2019-08-09T00:17:50Z</dcterms:created>
  <dcterms:modified xsi:type="dcterms:W3CDTF">2019-08-11T02:57:08Z</dcterms:modified>
</cp:coreProperties>
</file>