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0" r:id="rId3"/>
    <p:sldId id="297" r:id="rId4"/>
    <p:sldId id="291" r:id="rId5"/>
    <p:sldId id="292" r:id="rId6"/>
    <p:sldId id="293" r:id="rId7"/>
    <p:sldId id="294" r:id="rId8"/>
    <p:sldId id="295" r:id="rId9"/>
    <p:sldId id="29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89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7" r:id="rId35"/>
    <p:sldId id="288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463" autoAdjust="0"/>
  </p:normalViewPr>
  <p:slideViewPr>
    <p:cSldViewPr>
      <p:cViewPr>
        <p:scale>
          <a:sx n="75" d="100"/>
          <a:sy n="75" d="100"/>
        </p:scale>
        <p:origin x="-16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82236" y="2182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홈 화면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43309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</a:t>
            </a:r>
            <a:r>
              <a:rPr lang="ko-KR" altLang="en-US" dirty="0" smtClean="0"/>
              <a:t>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3223328" y="124479"/>
            <a:ext cx="313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</a:t>
            </a:r>
            <a:r>
              <a:rPr lang="ko-KR" altLang="en-US" dirty="0" smtClean="0"/>
              <a:t>버튼 클릭 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340768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700808" y="28205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12106" y="4964846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427984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6945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3429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465003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할인 금액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79712" y="999165"/>
            <a:ext cx="13413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보유 쿠폰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79712" y="4501207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사용한 쿠폰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772816" y="21829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50000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50000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50000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2628800" y="-43309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800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4" name="직사각형 13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파일</a:t>
              </a:r>
              <a:r>
                <a:rPr lang="en-US" altLang="ko-KR" dirty="0" smtClean="0"/>
                <a:t>1,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2,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3,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4,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5 ….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5877272"/>
            <a:ext cx="9144000" cy="980728"/>
            <a:chOff x="0" y="5877272"/>
            <a:chExt cx="9144000" cy="980728"/>
          </a:xfrm>
        </p:grpSpPr>
        <p:sp>
          <p:nvSpPr>
            <p:cNvPr id="2" name="직사각형 1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340768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-2340768" y="2182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파일</a:t>
              </a:r>
              <a:r>
                <a:rPr lang="en-US" altLang="ko-KR" dirty="0" smtClean="0"/>
                <a:t>1,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2,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3,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4,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5 ….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</a:t>
              </a:r>
              <a:r>
                <a:rPr lang="ko-KR" altLang="en-US" dirty="0" smtClean="0"/>
                <a:t>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2182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2182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877272"/>
            <a:ext cx="9144000" cy="980728"/>
            <a:chOff x="0" y="5877272"/>
            <a:chExt cx="9144000" cy="980728"/>
          </a:xfrm>
        </p:grpSpPr>
        <p:sp>
          <p:nvSpPr>
            <p:cNvPr id="3" name="직사각형 2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340768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800" y="-43309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72816" y="21829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현재 </a:t>
            </a:r>
            <a:r>
              <a:rPr lang="ko-KR" altLang="en-US" sz="1200" dirty="0" err="1" smtClean="0"/>
              <a:t>카테고리명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360317" y="1416551"/>
            <a:ext cx="204295" cy="16592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33825" y="1034063"/>
            <a:ext cx="381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카테고리에 해당하는 물품들 나열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9" y="21829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20472" y="4116705"/>
            <a:ext cx="3240360" cy="1616551"/>
            <a:chOff x="8820472" y="4116705"/>
            <a:chExt cx="3240360" cy="1616551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544652" y="4116705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800" y="-43309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800" y="-43309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700808" y="28205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</a:t>
            </a:r>
            <a:r>
              <a:rPr lang="ko-KR" altLang="en-US" sz="2500" dirty="0" smtClean="0"/>
              <a:t>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상태를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-2649227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타일즈</a:t>
            </a:r>
            <a:endParaRPr lang="en-US" altLang="ko-KR" dirty="0"/>
          </a:p>
          <a:p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직사각형 2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7504" y="114162"/>
                <a:ext cx="18722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56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2628800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타일즈</a:t>
            </a:r>
            <a:endParaRPr lang="en-US" altLang="ko-KR" dirty="0" smtClean="0"/>
          </a:p>
          <a:p>
            <a:r>
              <a:rPr lang="ko-KR" altLang="en-US" dirty="0" smtClean="0"/>
              <a:t>로그인 중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직사각형 2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32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772816" y="21829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340768" y="2182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</a:t>
            </a:r>
            <a:r>
              <a:rPr lang="ko-KR" altLang="en-US" dirty="0" smtClean="0"/>
              <a:t>링</a:t>
            </a:r>
            <a:r>
              <a:rPr lang="ko-KR" altLang="en-US" dirty="0"/>
              <a:t>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클릭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71600" y="1165394"/>
            <a:ext cx="45185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472" y="3469650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선택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75655" y="3469650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470" y="4653136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량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75653" y="4653136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471" y="4077072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75654" y="4077072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504" y="5211742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옵션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706398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선택 옵션</a:t>
            </a:r>
            <a:endParaRPr lang="ko-KR" alt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2096560" y="5706398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수량</a:t>
            </a:r>
            <a:endParaRPr lang="ko-KR" alt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832773" y="5729481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배송</a:t>
            </a:r>
            <a:r>
              <a:rPr lang="ko-KR" altLang="en-US" sz="1500"/>
              <a:t>비</a:t>
            </a:r>
            <a:endParaRPr lang="ko-KR" alt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7168261" y="5729481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가</a:t>
            </a:r>
            <a:r>
              <a:rPr lang="ko-KR" altLang="en-US" sz="1500" dirty="0"/>
              <a:t>격</a:t>
            </a:r>
            <a:endParaRPr lang="ko-KR" altLang="en-US" sz="1500" dirty="0"/>
          </a:p>
        </p:txBody>
      </p:sp>
      <p:sp>
        <p:nvSpPr>
          <p:cNvPr id="49" name="TextBox 48"/>
          <p:cNvSpPr txBox="1"/>
          <p:nvPr/>
        </p:nvSpPr>
        <p:spPr>
          <a:xfrm>
            <a:off x="3970781" y="6089213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76520" y="5605635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892480" y="5563378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76520" y="5597092"/>
            <a:ext cx="8615960" cy="85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2636912"/>
            <a:ext cx="9144000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3" y="22048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16037" y="692696"/>
            <a:ext cx="140018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6296" y="692696"/>
            <a:ext cx="140018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23324242</a:t>
            </a:r>
            <a:r>
              <a:rPr lang="ko-KR" altLang="en-US" sz="1500" dirty="0" smtClean="0"/>
              <a:t>원</a:t>
            </a:r>
            <a:endParaRPr lang="ko-KR" altLang="en-US" sz="15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r>
              <a:rPr lang="en-US" altLang="ko-KR" sz="1300" dirty="0" smtClean="0"/>
              <a:t>-&gt; </a:t>
            </a:r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9696" y="2937718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2" idx="2"/>
          </p:cNvCxnSpPr>
          <p:nvPr/>
        </p:nvCxnSpPr>
        <p:spPr>
          <a:xfrm>
            <a:off x="4749836" y="1926124"/>
            <a:ext cx="0" cy="1011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340768" y="2182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</a:t>
            </a:r>
            <a:r>
              <a:rPr lang="ko-KR" altLang="en-US" dirty="0" smtClean="0"/>
              <a:t>링</a:t>
            </a:r>
            <a:r>
              <a:rPr lang="ko-KR" altLang="en-US" dirty="0"/>
              <a:t>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클릭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en-US" altLang="ko-KR" dirty="0" smtClean="0"/>
              <a:t>2/2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28800" y="2182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81812" y="3573016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28800" y="2182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77889" y="219604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할인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565372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61022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01645" y="221580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07884" y="5251703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4405620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4388536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4126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55452" y="5255836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취</a:t>
            </a:r>
            <a:r>
              <a:rPr lang="ko-KR" altLang="en-US" sz="2500" dirty="0"/>
              <a:t>소</a:t>
            </a:r>
            <a:r>
              <a:rPr lang="ko-KR" altLang="en-US" sz="2500" dirty="0" smtClean="0"/>
              <a:t>하기</a:t>
            </a:r>
            <a:endParaRPr lang="ko-KR" altLang="en-US" sz="25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8604448" y="5013176"/>
            <a:ext cx="864096" cy="477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948264" y="5732890"/>
            <a:ext cx="2664296" cy="5034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43309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</a:t>
            </a:r>
            <a:r>
              <a:rPr lang="ko-KR" altLang="en-US" dirty="0" smtClean="0"/>
              <a:t>버튼 </a:t>
            </a:r>
            <a:r>
              <a:rPr lang="ko-KR" altLang="en-US" dirty="0" smtClean="0"/>
              <a:t>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2027</Words>
  <Application>Microsoft Office PowerPoint</Application>
  <PresentationFormat>화면 슬라이드 쇼(4:3)</PresentationFormat>
  <Paragraphs>946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821023548210</cp:lastModifiedBy>
  <cp:revision>158</cp:revision>
  <dcterms:created xsi:type="dcterms:W3CDTF">2019-08-09T00:17:50Z</dcterms:created>
  <dcterms:modified xsi:type="dcterms:W3CDTF">2019-08-10T07:53:14Z</dcterms:modified>
</cp:coreProperties>
</file>