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3060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80728"/>
            <a:ext cx="6300700" cy="52381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89178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4"/>
            <a:ext cx="6408712" cy="5314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5495" y="886217"/>
            <a:ext cx="193148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 보유 쿠폰</a:t>
            </a:r>
            <a:endParaRPr lang="ko-KR" altLang="en-US" sz="2500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46336" y="4464114"/>
            <a:ext cx="192445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사용한 쿠폰</a:t>
            </a:r>
            <a:endParaRPr lang="ko-KR" altLang="en-US" sz="2500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184792" y="2116759"/>
            <a:ext cx="5283752" cy="503350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40552" y="22680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내용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2319</Words>
  <Application>Microsoft Office PowerPoint</Application>
  <PresentationFormat>화면 슬라이드 쇼(4:3)</PresentationFormat>
  <Paragraphs>1096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Windows 사용자</cp:lastModifiedBy>
  <cp:revision>262</cp:revision>
  <dcterms:created xsi:type="dcterms:W3CDTF">2019-08-09T00:17:50Z</dcterms:created>
  <dcterms:modified xsi:type="dcterms:W3CDTF">2019-08-14T15:32:57Z</dcterms:modified>
</cp:coreProperties>
</file>