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303" r:id="rId34"/>
    <p:sldId id="274" r:id="rId35"/>
    <p:sldId id="275" r:id="rId36"/>
    <p:sldId id="276" r:id="rId37"/>
    <p:sldId id="277" r:id="rId38"/>
    <p:sldId id="278" r:id="rId39"/>
    <p:sldId id="279" r:id="rId40"/>
    <p:sldId id="30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230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8781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63688" y="3445971"/>
            <a:ext cx="7382119" cy="2935357"/>
            <a:chOff x="1763688" y="3445971"/>
            <a:chExt cx="7382119" cy="2935357"/>
          </a:xfrm>
        </p:grpSpPr>
        <p:sp>
          <p:nvSpPr>
            <p:cNvPr id="80" name="TextBox 79"/>
            <p:cNvSpPr txBox="1"/>
            <p:nvPr/>
          </p:nvSpPr>
          <p:spPr>
            <a:xfrm>
              <a:off x="5223011" y="5958063"/>
              <a:ext cx="461665" cy="4232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 smtClean="0"/>
                <a:t>…..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763688" y="3445971"/>
              <a:ext cx="7382119" cy="2414329"/>
              <a:chOff x="1763688" y="3445971"/>
              <a:chExt cx="7382119" cy="241432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763688" y="3445971"/>
                <a:ext cx="7382119" cy="2414329"/>
                <a:chOff x="1763688" y="2830433"/>
                <a:chExt cx="7382119" cy="2414329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1863068" y="2830433"/>
                  <a:ext cx="1844836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500" dirty="0" smtClean="0"/>
                    <a:t> 보유 쿠폰</a:t>
                  </a:r>
                  <a:endParaRPr lang="ko-KR" altLang="en-US" sz="25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63688" y="3356992"/>
                  <a:ext cx="7380312" cy="1887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1765495" y="3843482"/>
                  <a:ext cx="7380312" cy="48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1765495" y="4310662"/>
                  <a:ext cx="7380312" cy="48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863068" y="4054859"/>
                <a:ext cx="7164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쿠폰 명</a:t>
                </a:r>
                <a:r>
                  <a:rPr lang="en-US" altLang="ko-KR" dirty="0"/>
                  <a:t>	</a:t>
                </a:r>
                <a:r>
                  <a:rPr lang="en-US" altLang="ko-KR" dirty="0" smtClean="0"/>
                  <a:t> 	   </a:t>
                </a:r>
                <a:r>
                  <a:rPr lang="ko-KR" altLang="en-US" dirty="0" smtClean="0"/>
                  <a:t>할인 금액</a:t>
                </a:r>
                <a:r>
                  <a:rPr lang="en-US" altLang="ko-KR" dirty="0" smtClean="0"/>
                  <a:t>	      </a:t>
                </a:r>
                <a:r>
                  <a:rPr lang="ko-KR" altLang="en-US" dirty="0" smtClean="0"/>
                  <a:t>유효 기간</a:t>
                </a:r>
                <a:r>
                  <a:rPr lang="en-US" altLang="ko-KR" dirty="0" smtClean="0"/>
                  <a:t>	       </a:t>
                </a:r>
                <a:r>
                  <a:rPr lang="ko-KR" altLang="en-US" dirty="0" smtClean="0"/>
                  <a:t>상태</a:t>
                </a:r>
                <a:endParaRPr lang="ko-KR" altLang="en-US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763688" y="836712"/>
            <a:ext cx="7382119" cy="2255075"/>
            <a:chOff x="1763688" y="3445971"/>
            <a:chExt cx="7382119" cy="2414329"/>
          </a:xfrm>
        </p:grpSpPr>
        <p:grpSp>
          <p:nvGrpSpPr>
            <p:cNvPr id="55" name="그룹 54"/>
            <p:cNvGrpSpPr/>
            <p:nvPr/>
          </p:nvGrpSpPr>
          <p:grpSpPr>
            <a:xfrm>
              <a:off x="1763688" y="3445971"/>
              <a:ext cx="7382119" cy="2414329"/>
              <a:chOff x="1763688" y="2830433"/>
              <a:chExt cx="7382119" cy="241432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65494" y="2830433"/>
                <a:ext cx="2887349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/>
                  <a:t>받기 가능한 쿠폰</a:t>
                </a:r>
                <a:endParaRPr lang="ko-KR" altLang="en-US" sz="25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763688" y="3356992"/>
                <a:ext cx="7380312" cy="1887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65495" y="3843482"/>
                <a:ext cx="7380312" cy="486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65495" y="4310662"/>
                <a:ext cx="7380312" cy="486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863068" y="4054860"/>
              <a:ext cx="7164796" cy="395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쿠폰 명</a:t>
              </a:r>
              <a:r>
                <a:rPr lang="en-US" altLang="ko-KR" dirty="0"/>
                <a:t>	</a:t>
              </a:r>
              <a:r>
                <a:rPr lang="en-US" altLang="ko-KR" dirty="0" smtClean="0"/>
                <a:t> 	   </a:t>
              </a:r>
              <a:r>
                <a:rPr lang="ko-KR" altLang="en-US" dirty="0" smtClean="0"/>
                <a:t>할인 금액</a:t>
              </a:r>
              <a:r>
                <a:rPr lang="en-US" altLang="ko-KR" dirty="0" smtClean="0"/>
                <a:t>	      </a:t>
              </a:r>
              <a:r>
                <a:rPr lang="ko-KR" altLang="en-US" dirty="0" smtClean="0"/>
                <a:t>유효 기간</a:t>
              </a:r>
              <a:r>
                <a:rPr lang="en-US" altLang="ko-KR" dirty="0" smtClean="0"/>
                <a:t>	     </a:t>
              </a:r>
              <a:r>
                <a:rPr lang="ko-KR" altLang="en-US" dirty="0" smtClean="0"/>
                <a:t>쿠폰 받기</a:t>
              </a:r>
              <a:endParaRPr lang="ko-KR" alt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189939" y="3149751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시</a:t>
            </a:r>
            <a:endParaRPr lang="en-US" altLang="ko-KR" dirty="0"/>
          </a:p>
          <a:p>
            <a:r>
              <a:rPr lang="en-US" altLang="ko-KR" dirty="0" smtClean="0"/>
              <a:t>1/2page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en-US" altLang="ko-KR" dirty="0" smtClean="0"/>
          </a:p>
          <a:p>
            <a:r>
              <a:rPr lang="en-US" altLang="ko-KR" dirty="0" smtClean="0"/>
              <a:t>1/2page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53" name="TextBox 52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67" name="그룹 6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8" name="직선 연결선 67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80" name="직사각형 79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</a:t>
            </a:r>
            <a:r>
              <a:rPr lang="ko-KR" altLang="en-US" dirty="0"/>
              <a:t>정</a:t>
            </a:r>
            <a:r>
              <a:rPr lang="ko-KR" altLang="en-US" dirty="0" smtClean="0"/>
              <a:t> 클릭 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</a:p>
        </p:txBody>
      </p:sp>
    </p:spTree>
    <p:extLst>
      <p:ext uri="{BB962C8B-B14F-4D97-AF65-F5344CB8AC3E}">
        <p14:creationId xmlns:p14="http://schemas.microsoft.com/office/powerpoint/2010/main" val="256781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4288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3688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0" name="직사각형 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35896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5566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618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쿠폰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56792" y="35332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관리 클릭 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4955" y="3365775"/>
            <a:ext cx="571850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-27463" y="853683"/>
            <a:ext cx="9171464" cy="4186933"/>
            <a:chOff x="1770993" y="2830433"/>
            <a:chExt cx="7404291" cy="4186933"/>
          </a:xfrm>
        </p:grpSpPr>
        <p:sp>
          <p:nvSpPr>
            <p:cNvPr id="22" name="TextBox 21"/>
            <p:cNvSpPr txBox="1"/>
            <p:nvPr/>
          </p:nvSpPr>
          <p:spPr>
            <a:xfrm>
              <a:off x="1863068" y="2830433"/>
              <a:ext cx="2254612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500" smtClean="0"/>
                <a:t> 현재 유효 </a:t>
              </a:r>
              <a:r>
                <a:rPr lang="ko-KR" altLang="en-US" sz="2500" dirty="0" smtClean="0"/>
                <a:t>쿠폰</a:t>
              </a:r>
              <a:endParaRPr lang="ko-KR" altLang="en-US" sz="25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94068" y="3356992"/>
              <a:ext cx="7380312" cy="1887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94068" y="3843482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94068" y="4300877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70993" y="6053822"/>
              <a:ext cx="1844836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 쿠폰 등록</a:t>
              </a:r>
              <a:endParaRPr lang="ko-KR" altLang="en-US" sz="25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94972" y="6530876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099" y="1462571"/>
            <a:ext cx="88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쿠폰 명</a:t>
            </a:r>
            <a:r>
              <a:rPr lang="en-US" altLang="ko-KR" dirty="0"/>
              <a:t>	</a:t>
            </a:r>
            <a:r>
              <a:rPr lang="en-US" altLang="ko-KR" dirty="0" smtClean="0"/>
              <a:t> 	 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              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3099" y="4612705"/>
            <a:ext cx="88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쿠폰 명</a:t>
            </a:r>
            <a:r>
              <a:rPr lang="en-US" altLang="ko-KR" dirty="0"/>
              <a:t>	</a:t>
            </a:r>
            <a:r>
              <a:rPr lang="en-US" altLang="ko-KR" dirty="0" smtClean="0"/>
              <a:t> 	</a:t>
            </a:r>
            <a:r>
              <a:rPr lang="en-US" altLang="ko-KR" dirty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              </a:t>
            </a:r>
            <a:r>
              <a:rPr lang="ko-KR" altLang="en-US" dirty="0" smtClean="0"/>
              <a:t>유효 기간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239" y="5085184"/>
            <a:ext cx="2877065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07109" y="5085184"/>
            <a:ext cx="2100511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96137" y="5085184"/>
            <a:ext cx="3347864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595358" y="5688688"/>
            <a:ext cx="1555289" cy="404608"/>
            <a:chOff x="7595358" y="5556684"/>
            <a:chExt cx="1555289" cy="404608"/>
          </a:xfrm>
        </p:grpSpPr>
        <p:sp>
          <p:nvSpPr>
            <p:cNvPr id="35" name="직사각형 34"/>
            <p:cNvSpPr/>
            <p:nvPr/>
          </p:nvSpPr>
          <p:spPr>
            <a:xfrm>
              <a:off x="7595358" y="5556684"/>
              <a:ext cx="1555289" cy="404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83390" y="5556684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등록하기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7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2379</Words>
  <Application>Microsoft Office PowerPoint</Application>
  <PresentationFormat>화면 슬라이드 쇼(4:3)</PresentationFormat>
  <Paragraphs>1127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289</cp:revision>
  <dcterms:created xsi:type="dcterms:W3CDTF">2019-08-09T00:17:50Z</dcterms:created>
  <dcterms:modified xsi:type="dcterms:W3CDTF">2019-08-16T14:50:44Z</dcterms:modified>
</cp:coreProperties>
</file>