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20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53" y="25940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1600" y="1165394"/>
            <a:ext cx="4518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2605316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472" y="3469650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선택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5" y="3469650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70" y="4653136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653" y="4653136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71" y="407707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4" y="4077072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521174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옵션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선택 옵션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6560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수량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2773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배송</a:t>
            </a:r>
            <a:r>
              <a:rPr lang="ko-KR" altLang="en-US" sz="1500"/>
              <a:t>비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8261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</a:t>
            </a:r>
            <a:r>
              <a:rPr lang="ko-KR" altLang="en-US" sz="1500" dirty="0"/>
              <a:t>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01613" y="6122317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6520" y="5605635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92480" y="5563378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76520" y="5597092"/>
            <a:ext cx="8615960" cy="85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3628" y="5291916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08" y="529191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6037" y="692696"/>
            <a:ext cx="140018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692696"/>
            <a:ext cx="140018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23324242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452566" y="1942205"/>
            <a:ext cx="2301777" cy="652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916799" y="2485883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3639374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08" y="563443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4854312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4484980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077072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6060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451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2305</Words>
  <Application>Microsoft Office PowerPoint</Application>
  <PresentationFormat>화면 슬라이드 쇼(4:3)</PresentationFormat>
  <Paragraphs>1070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821023548210</cp:lastModifiedBy>
  <cp:revision>221</cp:revision>
  <dcterms:created xsi:type="dcterms:W3CDTF">2019-08-09T00:17:50Z</dcterms:created>
  <dcterms:modified xsi:type="dcterms:W3CDTF">2019-08-12T12:46:51Z</dcterms:modified>
</cp:coreProperties>
</file>