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6" r:id="rId3"/>
    <p:sldId id="257" r:id="rId4"/>
    <p:sldId id="258" r:id="rId5"/>
    <p:sldId id="259" r:id="rId6"/>
    <p:sldId id="260" r:id="rId7"/>
    <p:sldId id="290" r:id="rId8"/>
    <p:sldId id="297" r:id="rId9"/>
    <p:sldId id="298" r:id="rId10"/>
    <p:sldId id="291" r:id="rId11"/>
    <p:sldId id="292" r:id="rId12"/>
    <p:sldId id="293" r:id="rId13"/>
    <p:sldId id="299" r:id="rId14"/>
    <p:sldId id="301" r:id="rId15"/>
    <p:sldId id="294" r:id="rId16"/>
    <p:sldId id="295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89" r:id="rId25"/>
    <p:sldId id="300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1" autoAdjust="0"/>
    <p:restoredTop sz="86463" autoAdjust="0"/>
  </p:normalViewPr>
  <p:slideViewPr>
    <p:cSldViewPr>
      <p:cViewPr>
        <p:scale>
          <a:sx n="75" d="100"/>
          <a:sy n="75" d="100"/>
        </p:scale>
        <p:origin x="-1230" y="-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6C29E-0A20-4A27-AFF6-54928A89B942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0D1E1-6707-4420-86DE-D840E4EC8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5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3413-D7D9-45E4-84CB-4D1DBAB15E8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3413-D7D9-45E4-84CB-4D1DBAB15E8B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8DA9-7F9C-4CE6-9EE7-50B5A6F37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17" name="그림 1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495126" y="-1846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 화면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31" name="직사각형 30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-2409935" y="2118733"/>
            <a:ext cx="2589447" cy="2497972"/>
            <a:chOff x="-2409935" y="2118733"/>
            <a:chExt cx="2589447" cy="2497972"/>
          </a:xfrm>
        </p:grpSpPr>
        <p:grpSp>
          <p:nvGrpSpPr>
            <p:cNvPr id="58" name="그룹 5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-2409935" y="4155040"/>
                <a:ext cx="18679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상품명 클릭 시 해당 상품 페이지로 이동</a:t>
                </a:r>
                <a:endParaRPr lang="ko-KR" altLang="en-US" sz="1200" dirty="0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-2196752" y="2118733"/>
                <a:ext cx="2376264" cy="608076"/>
                <a:chOff x="-2196752" y="2118733"/>
                <a:chExt cx="2376264" cy="608076"/>
              </a:xfrm>
            </p:grpSpPr>
            <p:cxnSp>
              <p:nvCxnSpPr>
                <p:cNvPr id="8" name="직선 화살표 연결선 7"/>
                <p:cNvCxnSpPr/>
                <p:nvPr/>
              </p:nvCxnSpPr>
              <p:spPr>
                <a:xfrm flipH="1">
                  <a:off x="-396552" y="2118733"/>
                  <a:ext cx="576064" cy="23126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-2196752" y="2234366"/>
                  <a:ext cx="1925762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300" dirty="0" smtClean="0"/>
                    <a:t>클릭 시 </a:t>
                  </a:r>
                  <a:endParaRPr lang="en-US" altLang="ko-KR" sz="1300" dirty="0" smtClean="0"/>
                </a:p>
                <a:p>
                  <a:r>
                    <a:rPr lang="ko-KR" altLang="en-US" sz="1300" dirty="0" smtClean="0"/>
                    <a:t>전체 카테고리 창 표시</a:t>
                  </a:r>
                  <a:endParaRPr lang="ko-KR" altLang="en-US" sz="1300" dirty="0"/>
                </a:p>
              </p:txBody>
            </p:sp>
          </p:grpSp>
        </p:grpSp>
        <p:cxnSp>
          <p:nvCxnSpPr>
            <p:cNvPr id="73" name="직선 화살표 연결선 72"/>
            <p:cNvCxnSpPr>
              <a:stCxn id="4" idx="1"/>
            </p:cNvCxnSpPr>
            <p:nvPr/>
          </p:nvCxnSpPr>
          <p:spPr>
            <a:xfrm flipH="1">
              <a:off x="-541980" y="3955215"/>
              <a:ext cx="541980" cy="265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아래쪽 화살표 7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7" idx="0"/>
          </p:cNvCxnSpPr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110335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6" name="직사각형 7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671249" y="-15669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전체 카테고리 검색 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7" name="아래쪽 화살표 6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6" name="직사각형 1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7" name="직사각형 26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41" name="그룹 40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48" name="그룹 4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53" name="TextBox 5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59" name="그룹 58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%</a:t>
                    </a:r>
                    <a:r>
                      <a:rPr lang="ko-KR" altLang="en-US" dirty="0" smtClean="0"/>
                      <a:t>검색 값</a:t>
                    </a:r>
                    <a:r>
                      <a:rPr lang="en-US" altLang="ko-KR" dirty="0" smtClean="0"/>
                      <a:t>%</a:t>
                    </a:r>
                    <a:endParaRPr lang="ko-KR" altLang="en-US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60" name="TextBox 59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stCxn id="89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95" name="직선 화살표 연결선 94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259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2268760" y="-19868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1/3 page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3" y="116539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55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53" y="20934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-4298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수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71600" y="1165394"/>
            <a:ext cx="45185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71600" y="1628800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71600" y="2126158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71600" y="263691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5472" y="3469650"/>
            <a:ext cx="14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선택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75655" y="3469650"/>
            <a:ext cx="2160241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470" y="4653136"/>
            <a:ext cx="14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량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75653" y="4653136"/>
            <a:ext cx="2160241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471" y="4077072"/>
            <a:ext cx="14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 옵션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75654" y="4077072"/>
            <a:ext cx="2160241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7504" y="5211742"/>
            <a:ext cx="14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 옵션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706398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선택 옵션</a:t>
            </a:r>
            <a:endParaRPr lang="ko-KR" altLang="en-US" sz="1500" dirty="0"/>
          </a:p>
        </p:txBody>
      </p:sp>
      <p:sp>
        <p:nvSpPr>
          <p:cNvPr id="46" name="TextBox 45"/>
          <p:cNvSpPr txBox="1"/>
          <p:nvPr/>
        </p:nvSpPr>
        <p:spPr>
          <a:xfrm>
            <a:off x="2096560" y="5706398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수량</a:t>
            </a:r>
            <a:endParaRPr lang="ko-KR" altLang="en-US" sz="1500" dirty="0"/>
          </a:p>
        </p:txBody>
      </p:sp>
      <p:sp>
        <p:nvSpPr>
          <p:cNvPr id="47" name="TextBox 46"/>
          <p:cNvSpPr txBox="1"/>
          <p:nvPr/>
        </p:nvSpPr>
        <p:spPr>
          <a:xfrm>
            <a:off x="3832773" y="5729481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배송</a:t>
            </a:r>
            <a:r>
              <a:rPr lang="ko-KR" altLang="en-US" sz="1500"/>
              <a:t>비</a:t>
            </a:r>
            <a:endParaRPr lang="ko-KR" altLang="en-US" sz="1500" dirty="0"/>
          </a:p>
        </p:txBody>
      </p:sp>
      <p:sp>
        <p:nvSpPr>
          <p:cNvPr id="48" name="TextBox 47"/>
          <p:cNvSpPr txBox="1"/>
          <p:nvPr/>
        </p:nvSpPr>
        <p:spPr>
          <a:xfrm>
            <a:off x="7168261" y="5729481"/>
            <a:ext cx="1400183" cy="3231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가</a:t>
            </a:r>
            <a:r>
              <a:rPr lang="ko-KR" altLang="en-US" sz="1500" dirty="0"/>
              <a:t>격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70781" y="6089213"/>
            <a:ext cx="461665" cy="436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276520" y="5605635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892480" y="5563378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276520" y="5597092"/>
            <a:ext cx="8615960" cy="85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2636912"/>
            <a:ext cx="9144000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3628" y="5291916"/>
            <a:ext cx="774086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2,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4,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5 ….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008" y="5291916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4811" y="1556792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1556792"/>
            <a:ext cx="16741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담기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6667" y="1556792"/>
            <a:ext cx="186633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담기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16037" y="692696"/>
            <a:ext cx="1400182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총 주문 가격</a:t>
            </a:r>
            <a:endParaRPr lang="ko-KR" altLang="en-US" sz="15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1268760"/>
            <a:ext cx="86503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1520" y="-8166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901845" y="-25862"/>
            <a:ext cx="0" cy="127692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36296" y="692696"/>
            <a:ext cx="1400182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23324242</a:t>
            </a:r>
            <a:r>
              <a:rPr lang="ko-KR" altLang="en-US" sz="1500" dirty="0" smtClean="0"/>
              <a:t>원</a:t>
            </a:r>
            <a:endParaRPr lang="ko-KR" altLang="en-US" sz="15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901845" y="1926124"/>
            <a:ext cx="566699" cy="463406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40552" y="2204864"/>
            <a:ext cx="28083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주문 페이지로 이동</a:t>
            </a:r>
            <a:endParaRPr lang="en-US" altLang="ko-KR" sz="1300" dirty="0" smtClean="0"/>
          </a:p>
          <a:p>
            <a:r>
              <a:rPr lang="en-US" altLang="ko-KR" sz="1300" dirty="0" smtClean="0"/>
              <a:t>-&gt; </a:t>
            </a:r>
            <a:r>
              <a:rPr lang="ko-KR" altLang="en-US" sz="1300" dirty="0" smtClean="0"/>
              <a:t>로그인 중이 아닐 시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페이지로 이동하고 </a:t>
            </a:r>
            <a:endParaRPr lang="en-US" altLang="ko-KR" sz="1300" dirty="0" smtClean="0"/>
          </a:p>
          <a:p>
            <a:r>
              <a:rPr lang="ko-KR" altLang="en-US" sz="1300" dirty="0" smtClean="0"/>
              <a:t>로그인 시 다시 상품 페이지로 이동</a:t>
            </a:r>
            <a:endParaRPr lang="ko-KR" altLang="en-US" sz="13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016219" y="1844824"/>
            <a:ext cx="292085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00117" y="299695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장바구니에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523" y="1268760"/>
            <a:ext cx="282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위시리스</a:t>
            </a:r>
            <a:r>
              <a:rPr lang="ko-KR" altLang="en-US" dirty="0"/>
              <a:t>트</a:t>
            </a:r>
            <a:r>
              <a:rPr lang="ko-KR" altLang="en-US" dirty="0" smtClean="0"/>
              <a:t>에 저장되고</a:t>
            </a:r>
            <a:endParaRPr lang="en-US" altLang="ko-KR" dirty="0" smtClean="0"/>
          </a:p>
          <a:p>
            <a:r>
              <a:rPr lang="ko-KR" altLang="en-US" dirty="0" smtClean="0"/>
              <a:t>페이지 유지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2469118" y="1649125"/>
            <a:ext cx="1401972" cy="1846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2/3 page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19003" y="45522"/>
            <a:ext cx="461665" cy="4361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523" y="2157827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56325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13360" y="2157827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1219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22021" y="220472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32511" y="221270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94040" y="2574055"/>
            <a:ext cx="365592" cy="7234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9568" y="3297471"/>
            <a:ext cx="317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상품 정보 표시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기본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5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3/4 </a:t>
            </a:r>
            <a:r>
              <a:rPr lang="en-US" altLang="ko-KR" dirty="0" smtClean="0"/>
              <a:t>page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-452566" y="1942205"/>
            <a:ext cx="2301777" cy="6526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-7725" y="1153807"/>
            <a:ext cx="9151725" cy="2059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-7725" y="165786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7" idx="3"/>
          </p:cNvCxnSpPr>
          <p:nvPr/>
        </p:nvCxnSpPr>
        <p:spPr>
          <a:xfrm>
            <a:off x="-7725" y="2161919"/>
            <a:ext cx="9151725" cy="21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7725" y="2692623"/>
            <a:ext cx="915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55979" y="3356992"/>
            <a:ext cx="461665" cy="72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…....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605" y="1183241"/>
            <a:ext cx="865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		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			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	</a:t>
            </a:r>
            <a:r>
              <a:rPr lang="ko-KR" altLang="en-US" dirty="0" smtClean="0"/>
              <a:t>답변 상태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1916799" y="2485883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제목 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내용 표시</a:t>
            </a:r>
            <a:endParaRPr lang="ko-KR" altLang="en-US" sz="1500" dirty="0"/>
          </a:p>
        </p:txBody>
      </p:sp>
      <p:sp>
        <p:nvSpPr>
          <p:cNvPr id="34" name="직사각형 33"/>
          <p:cNvSpPr/>
          <p:nvPr/>
        </p:nvSpPr>
        <p:spPr>
          <a:xfrm>
            <a:off x="-577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40225" y="-2413"/>
            <a:ext cx="1757035" cy="479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97260" y="-2413"/>
            <a:ext cx="1757035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65119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005921" y="4448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16411" y="52463"/>
            <a:ext cx="17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136530" y="-449056"/>
            <a:ext cx="939846" cy="4598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54465" y="-777844"/>
            <a:ext cx="31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 글 표시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-11033" y="618322"/>
            <a:ext cx="14747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1614921" y="563445"/>
            <a:ext cx="3639374" cy="479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08" y="563443"/>
            <a:ext cx="479085" cy="479085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-29512" y="4854312"/>
            <a:ext cx="9170639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-22858" y="4484980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985643" y="6366480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-11033" y="37077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0" y="4077072"/>
            <a:ext cx="91411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884368" y="1707318"/>
            <a:ext cx="123197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8312673" y="-219113"/>
            <a:ext cx="1011855" cy="19540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781598" y="-1039454"/>
            <a:ext cx="28264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</a:t>
            </a:r>
            <a:r>
              <a:rPr lang="en-US" altLang="ko-KR" sz="1300" smtClean="0"/>
              <a:t>select </a:t>
            </a:r>
            <a:r>
              <a:rPr lang="ko-KR" altLang="en-US" sz="1300" smtClean="0"/>
              <a:t>박스를 </a:t>
            </a:r>
            <a:r>
              <a:rPr lang="ko-KR" altLang="en-US" sz="1300" dirty="0" smtClean="0"/>
              <a:t>표시하고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클릭 시 현재 내용을 표시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56173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268760" y="-1402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링</a:t>
            </a:r>
            <a:r>
              <a:rPr lang="ko-KR" altLang="en-US" dirty="0"/>
              <a:t>크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r>
              <a:rPr lang="en-US" altLang="ko-KR" dirty="0" smtClean="0"/>
              <a:t>4/4 </a:t>
            </a:r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39969" y="487282"/>
            <a:ext cx="9183968" cy="18615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254" y="526325"/>
            <a:ext cx="89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r>
              <a:rPr lang="en-US" altLang="ko-KR" dirty="0" smtClean="0"/>
              <a:t>		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		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		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67621" y="929846"/>
            <a:ext cx="91839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67621" y="1393275"/>
            <a:ext cx="91839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8067" y="2420888"/>
            <a:ext cx="461665" cy="7549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-3345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73525" y="-10907"/>
            <a:ext cx="1823830" cy="502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97355" y="-10907"/>
            <a:ext cx="1823830" cy="5023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34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정보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49322" y="38263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36242" y="46630"/>
            <a:ext cx="1806980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댓글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699614" y="-459486"/>
            <a:ext cx="939846" cy="4821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9460" y="-745361"/>
            <a:ext cx="2826432" cy="38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표시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-26640" y="3728896"/>
            <a:ext cx="9170639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-19986" y="3359564"/>
            <a:ext cx="115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88515" y="5241064"/>
            <a:ext cx="11554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-67621" y="1862598"/>
            <a:ext cx="91839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956375" y="980728"/>
            <a:ext cx="1159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8312674" y="-218394"/>
            <a:ext cx="737754" cy="12267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912291" y="-1098045"/>
            <a:ext cx="28264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C:if</a:t>
            </a:r>
            <a:r>
              <a:rPr lang="ko-KR" altLang="en-US" sz="1300" dirty="0" smtClean="0"/>
              <a:t>문을 통해</a:t>
            </a:r>
            <a:endParaRPr lang="en-US" altLang="ko-KR" sz="1300" dirty="0" smtClean="0"/>
          </a:p>
          <a:p>
            <a:r>
              <a:rPr lang="ko-KR" altLang="en-US" sz="1300" dirty="0" smtClean="0"/>
              <a:t>접속 중인 </a:t>
            </a:r>
            <a:r>
              <a:rPr lang="en-US" altLang="ko-KR" sz="1300" dirty="0" smtClean="0"/>
              <a:t>id</a:t>
            </a:r>
            <a:r>
              <a:rPr lang="ko-KR" altLang="en-US" sz="1300" dirty="0" smtClean="0"/>
              <a:t>와 작성자가 같을 경우</a:t>
            </a:r>
            <a:endParaRPr lang="en-US" altLang="ko-KR" sz="1300" dirty="0" smtClean="0"/>
          </a:p>
          <a:p>
            <a:r>
              <a:rPr lang="ko-KR" altLang="en-US" sz="1300" dirty="0" smtClean="0"/>
              <a:t>수정하기 버튼을 표시하고</a:t>
            </a:r>
            <a:endParaRPr lang="en-US" altLang="ko-KR" sz="1300" dirty="0" smtClean="0"/>
          </a:p>
          <a:p>
            <a:r>
              <a:rPr lang="ko-KR" altLang="en-US" sz="1300" dirty="0"/>
              <a:t>수정하기 클릭 시 현재 내용을 표시</a:t>
            </a:r>
          </a:p>
          <a:p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33664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56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 smtClean="0"/>
              <a:t>1/2 page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6868" y="262979"/>
              <a:ext cx="7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8024" y="254158"/>
              <a:ext cx="88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520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1638956"/>
            <a:ext cx="4680520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1628800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1635572"/>
            <a:ext cx="1656184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배송지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19872" y="1638956"/>
            <a:ext cx="1512168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 상품 정</a:t>
            </a:r>
            <a:r>
              <a:rPr lang="ko-KR" altLang="en-US" dirty="0"/>
              <a:t>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59292" y="221531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세부 옵션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75329" y="262375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82825" y="305908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ko-KR" altLang="en-US" dirty="0"/>
              <a:t>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6529" y="4279078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89265" y="5282148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48264" y="182362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48264" y="2235074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48264" y="2629788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48264" y="306896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01452" y="223507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1452" y="311315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1452" y="269962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</a:t>
            </a:r>
            <a:r>
              <a:rPr lang="ko-KR" altLang="en-US" dirty="0"/>
              <a:t>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6912" y="4373698"/>
            <a:ext cx="22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배송 시 요청사항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4765870"/>
            <a:ext cx="3708412" cy="36933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-540568" y="5123802"/>
            <a:ext cx="1296144" cy="465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2772816" y="5466814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직접 입력 선택 시</a:t>
            </a:r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창 새로 생성 후</a:t>
            </a:r>
            <a:endParaRPr lang="en-US" altLang="ko-KR" dirty="0" smtClean="0"/>
          </a:p>
          <a:p>
            <a:r>
              <a:rPr lang="ko-KR" altLang="en-US" dirty="0" err="1" smtClean="0"/>
              <a:t>입력값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273216" y="2173194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3572" y="3482484"/>
            <a:ext cx="4237416" cy="725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273216" y="2674246"/>
            <a:ext cx="2088232" cy="39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48272" y="-17140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 클릭 시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/2 page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1713" y="1124744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결제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64088" y="1638956"/>
            <a:ext cx="3672408" cy="4310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77889" y="180386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5329" y="2186160"/>
            <a:ext cx="9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</a:t>
            </a:r>
            <a:r>
              <a:rPr lang="ko-KR" altLang="en-US" dirty="0" err="1"/>
              <a:t>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01645" y="227687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01645" y="1803862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07884" y="5251703"/>
            <a:ext cx="1492585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주문하기</a:t>
            </a:r>
            <a:endParaRPr lang="ko-KR" alt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5576681" y="4405620"/>
            <a:ext cx="152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결제 </a:t>
            </a:r>
            <a:r>
              <a:rPr lang="ko-KR" altLang="en-US" dirty="0" err="1" smtClean="0"/>
              <a:t>예정액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90805" y="4388536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1520" y="668160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1520" y="1309410"/>
            <a:ext cx="4680520" cy="46398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1520" y="1316650"/>
            <a:ext cx="2232248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결제 수단 선택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51520" y="1685982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1520" y="2750038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1520" y="3800070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4864126"/>
            <a:ext cx="4680520" cy="106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8120" y="1784102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핸드폰 결제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8120" y="2911688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카드 결제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8120" y="396276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무통장 입금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8120" y="5013176"/>
            <a:ext cx="18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계좌이체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55452" y="5255836"/>
            <a:ext cx="1492585" cy="477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취</a:t>
            </a:r>
            <a:r>
              <a:rPr lang="ko-KR" altLang="en-US" sz="2500" dirty="0"/>
              <a:t>소</a:t>
            </a:r>
            <a:r>
              <a:rPr lang="ko-KR" altLang="en-US" sz="2500" dirty="0" smtClean="0"/>
              <a:t>하기</a:t>
            </a:r>
            <a:endParaRPr lang="ko-KR" altLang="en-US" sz="2500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8604448" y="5013176"/>
            <a:ext cx="864096" cy="4770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68544" y="440562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상품 페이지로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6948264" y="5732890"/>
            <a:ext cx="2664296" cy="50342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99656" y="5774649"/>
            <a:ext cx="288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결제 후 </a:t>
            </a:r>
            <a:endParaRPr lang="en-US" altLang="ko-KR" dirty="0" smtClean="0"/>
          </a:p>
          <a:p>
            <a:r>
              <a:rPr lang="ko-KR" altLang="en-US" dirty="0" smtClean="0"/>
              <a:t>주문 완료 페이지로 이동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1713" y="2699628"/>
            <a:ext cx="66713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092280" y="2708920"/>
            <a:ext cx="1800200" cy="3495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275302"/>
            <a:ext cx="9144000" cy="582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6428150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490934" y="-175604"/>
            <a:ext cx="26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메뉴 클릭 시</a:t>
            </a:r>
            <a:endParaRPr lang="en-US" altLang="ko-KR" dirty="0" smtClean="0"/>
          </a:p>
          <a:p>
            <a:r>
              <a:rPr lang="ko-KR" altLang="en-US" dirty="0" smtClean="0"/>
              <a:t>기본 주문 내역 표시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836712"/>
            <a:ext cx="1763688" cy="54385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1763688" y="1412776"/>
            <a:ext cx="7380312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63688" y="1412776"/>
            <a:ext cx="7380312" cy="4315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71700" y="94007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총 주문 내역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35696" y="1482374"/>
            <a:ext cx="10081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날짜</a:t>
            </a:r>
            <a:endParaRPr lang="ko-KR" altLang="en-US" sz="1300" dirty="0"/>
          </a:p>
        </p:txBody>
      </p:sp>
      <p:sp>
        <p:nvSpPr>
          <p:cNvPr id="34" name="TextBox 33"/>
          <p:cNvSpPr txBox="1"/>
          <p:nvPr/>
        </p:nvSpPr>
        <p:spPr>
          <a:xfrm>
            <a:off x="4067944" y="1480096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정보</a:t>
            </a:r>
            <a:endParaRPr lang="ko-KR" altLang="en-US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6571038" y="1500422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주문 상태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7929030" y="1482374"/>
            <a:ext cx="12149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확인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취소</a:t>
            </a:r>
            <a:endParaRPr lang="ko-KR" altLang="en-US" sz="13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3059832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264165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812360" y="1412776"/>
            <a:ext cx="0" cy="4464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63688" y="3140968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63688" y="4591495"/>
            <a:ext cx="7380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63688" y="211208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63688" y="255269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763688" y="3526547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3967159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63688" y="4860596"/>
            <a:ext cx="129614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5301208"/>
            <a:ext cx="1296144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상세 보기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131840" y="1988020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21770" y="3329858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131840" y="4758295"/>
            <a:ext cx="1224136" cy="1008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31840" y="2327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131840" y="36656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131840" y="50703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96114" y="2100124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0" name="TextBox 69"/>
          <p:cNvSpPr txBox="1"/>
          <p:nvPr/>
        </p:nvSpPr>
        <p:spPr>
          <a:xfrm>
            <a:off x="6581548" y="251218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6114" y="353507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2" name="TextBox 71"/>
          <p:cNvSpPr txBox="1"/>
          <p:nvPr/>
        </p:nvSpPr>
        <p:spPr>
          <a:xfrm>
            <a:off x="6581548" y="3947137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3" name="TextBox 72"/>
          <p:cNvSpPr txBox="1"/>
          <p:nvPr/>
        </p:nvSpPr>
        <p:spPr>
          <a:xfrm>
            <a:off x="6620552" y="488915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상태</a:t>
            </a:r>
            <a:endParaRPr lang="ko-KR" altLang="en-US" sz="13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5986" y="530120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상태 조회</a:t>
            </a:r>
            <a:endParaRPr lang="ko-KR" altLang="en-US" sz="1300" dirty="0"/>
          </a:p>
        </p:txBody>
      </p:sp>
      <p:sp>
        <p:nvSpPr>
          <p:cNvPr id="75" name="TextBox 74"/>
          <p:cNvSpPr txBox="1"/>
          <p:nvPr/>
        </p:nvSpPr>
        <p:spPr>
          <a:xfrm>
            <a:off x="8012941" y="2080428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6" name="TextBox 75"/>
          <p:cNvSpPr txBox="1"/>
          <p:nvPr/>
        </p:nvSpPr>
        <p:spPr>
          <a:xfrm>
            <a:off x="8012941" y="239592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8012941" y="2687841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78" name="TextBox 77"/>
          <p:cNvSpPr txBox="1"/>
          <p:nvPr/>
        </p:nvSpPr>
        <p:spPr>
          <a:xfrm>
            <a:off x="8039204" y="3469659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79" name="TextBox 78"/>
          <p:cNvSpPr txBox="1"/>
          <p:nvPr/>
        </p:nvSpPr>
        <p:spPr>
          <a:xfrm>
            <a:off x="8039204" y="378515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0" name="TextBox 79"/>
          <p:cNvSpPr txBox="1"/>
          <p:nvPr/>
        </p:nvSpPr>
        <p:spPr>
          <a:xfrm>
            <a:off x="8039204" y="4077072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1" name="TextBox 80"/>
          <p:cNvSpPr txBox="1"/>
          <p:nvPr/>
        </p:nvSpPr>
        <p:spPr>
          <a:xfrm>
            <a:off x="8039204" y="4791530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확정</a:t>
            </a:r>
            <a:endParaRPr lang="ko-KR" altLang="en-US" sz="1300" dirty="0"/>
          </a:p>
        </p:txBody>
      </p:sp>
      <p:sp>
        <p:nvSpPr>
          <p:cNvPr id="82" name="TextBox 81"/>
          <p:cNvSpPr txBox="1"/>
          <p:nvPr/>
        </p:nvSpPr>
        <p:spPr>
          <a:xfrm>
            <a:off x="8039204" y="510702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구매 취소</a:t>
            </a:r>
            <a:endParaRPr lang="ko-KR" altLang="en-US" sz="1300" dirty="0"/>
          </a:p>
        </p:txBody>
      </p:sp>
      <p:sp>
        <p:nvSpPr>
          <p:cNvPr id="83" name="TextBox 82"/>
          <p:cNvSpPr txBox="1"/>
          <p:nvPr/>
        </p:nvSpPr>
        <p:spPr>
          <a:xfrm>
            <a:off x="8039204" y="5398943"/>
            <a:ext cx="14761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반품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교환</a:t>
            </a:r>
            <a:endParaRPr lang="ko-KR" altLang="en-US" sz="1300" dirty="0"/>
          </a:p>
        </p:txBody>
      </p:sp>
      <p:sp>
        <p:nvSpPr>
          <p:cNvPr id="86" name="TextBox 85"/>
          <p:cNvSpPr txBox="1"/>
          <p:nvPr/>
        </p:nvSpPr>
        <p:spPr>
          <a:xfrm>
            <a:off x="4793640" y="5877272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43622" y="256772"/>
            <a:ext cx="12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My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메뉴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7504" y="11416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6610" y="1971273"/>
            <a:ext cx="1649562" cy="1110296"/>
            <a:chOff x="4526610" y="1971273"/>
            <a:chExt cx="1649562" cy="1110296"/>
          </a:xfrm>
        </p:grpSpPr>
        <p:sp>
          <p:nvSpPr>
            <p:cNvPr id="60" name="TextBox 59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541433" y="3326816"/>
            <a:ext cx="1649562" cy="1110296"/>
            <a:chOff x="4526610" y="1971273"/>
            <a:chExt cx="1649562" cy="1110296"/>
          </a:xfrm>
        </p:grpSpPr>
        <p:sp>
          <p:nvSpPr>
            <p:cNvPr id="96" name="TextBox 95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521437" y="4707613"/>
            <a:ext cx="1649562" cy="1110296"/>
            <a:chOff x="4526610" y="1971273"/>
            <a:chExt cx="1649562" cy="1110296"/>
          </a:xfrm>
        </p:grpSpPr>
        <p:sp>
          <p:nvSpPr>
            <p:cNvPr id="103" name="TextBox 102"/>
            <p:cNvSpPr txBox="1"/>
            <p:nvPr/>
          </p:nvSpPr>
          <p:spPr>
            <a:xfrm>
              <a:off x="4535996" y="1971273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수량</a:t>
              </a:r>
              <a:endParaRPr lang="ko-KR" altLang="en-US" sz="13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35555" y="2260311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가격</a:t>
              </a:r>
              <a:endParaRPr lang="ko-KR" altLang="en-US" sz="13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26610" y="2545004"/>
              <a:ext cx="14761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주문번</a:t>
              </a:r>
              <a:r>
                <a:rPr lang="ko-KR" altLang="en-US" sz="1300" dirty="0"/>
                <a:t>호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20896" y="1988020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40892" y="2254012"/>
              <a:ext cx="1035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1134224</a:t>
              </a:r>
              <a:r>
                <a:rPr lang="ko-KR" altLang="en-US" sz="1200" dirty="0" smtClean="0"/>
                <a:t>원</a:t>
              </a:r>
              <a:endParaRPr lang="ko-KR" alt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526610" y="2804570"/>
              <a:ext cx="1548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52435252235235</a:t>
              </a:r>
              <a:endParaRPr lang="ko-KR" altLang="en-US" sz="1200" dirty="0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111" name="직사각형 110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92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145232" y="-18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75" name="직사각형 74"/>
          <p:cNvSpPr/>
          <p:nvPr/>
        </p:nvSpPr>
        <p:spPr>
          <a:xfrm>
            <a:off x="2267744" y="923225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427984" y="1044143"/>
            <a:ext cx="1394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내 정보</a:t>
            </a:r>
            <a:endParaRPr lang="ko-KR" altLang="en-US" sz="2500" dirty="0"/>
          </a:p>
        </p:txBody>
      </p:sp>
      <p:sp>
        <p:nvSpPr>
          <p:cNvPr id="77" name="직사각형 76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86" name="TextBox 8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3" name="직사각형 4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4" name="직사각형 5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31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628800" y="-135642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수정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2267744" y="923225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/>
              <a:t>내 정보 수정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주소</a:t>
            </a:r>
            <a:endParaRPr lang="ko-KR" altLang="en-US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적립</a:t>
            </a:r>
            <a:r>
              <a:rPr lang="ko-KR" altLang="en-US" sz="1500" dirty="0"/>
              <a:t>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수정완료</a:t>
            </a:r>
            <a:endParaRPr lang="ko-KR" altLang="en-US" sz="15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5" name="직사각형 44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6" name="직사각형 5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905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980728"/>
            <a:ext cx="7128792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17168" y="1089175"/>
            <a:ext cx="1837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Signup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3088014" y="1717929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88014" y="2255478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6490" y="1700808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1466490" y="2221235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취소하기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Signup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60232" y="1728788"/>
            <a:ext cx="118489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중복 확인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88014" y="282950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66490" y="2696965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Confirm</a:t>
            </a:r>
          </a:p>
          <a:p>
            <a:r>
              <a:rPr lang="en-US" altLang="ko-KR" sz="2000" dirty="0" smtClean="0"/>
              <a:t>password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220072" y="5013176"/>
            <a:ext cx="123108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075838" y="3494950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57127" y="3440478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30" name="TextBox 29"/>
          <p:cNvSpPr txBox="1"/>
          <p:nvPr/>
        </p:nvSpPr>
        <p:spPr>
          <a:xfrm>
            <a:off x="4386630" y="4290890"/>
            <a:ext cx="461665" cy="7093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842086" y="5197842"/>
            <a:ext cx="14401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59632" y="464554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완료 메시지를 띄운 후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845129" y="4540777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24528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시 </a:t>
            </a:r>
            <a:endParaRPr lang="en-US" altLang="ko-KR" dirty="0" smtClean="0"/>
          </a:p>
          <a:p>
            <a:r>
              <a:rPr lang="ko-KR" altLang="en-US" dirty="0" smtClean="0"/>
              <a:t>홈으로 이동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845129" y="1913454"/>
            <a:ext cx="8313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00464" y="17008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가입된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인지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로 확인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0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529208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위시리스트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41" name="TextBox 40"/>
          <p:cNvSpPr txBox="1"/>
          <p:nvPr/>
        </p:nvSpPr>
        <p:spPr>
          <a:xfrm>
            <a:off x="5035398" y="4598694"/>
            <a:ext cx="461665" cy="846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63688" y="836713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763688" y="3122581"/>
            <a:ext cx="7380312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1" name="직사각형 5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864957" y="3234119"/>
            <a:ext cx="7059450" cy="877267"/>
            <a:chOff x="1864957" y="2469116"/>
            <a:chExt cx="7059450" cy="877267"/>
          </a:xfrm>
        </p:grpSpPr>
        <p:sp>
          <p:nvSpPr>
            <p:cNvPr id="83" name="직사각형 8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1763688" y="1971273"/>
            <a:ext cx="7380312" cy="1151308"/>
            <a:chOff x="1763688" y="1971273"/>
            <a:chExt cx="7380312" cy="1151308"/>
          </a:xfrm>
        </p:grpSpPr>
        <p:sp>
          <p:nvSpPr>
            <p:cNvPr id="45" name="직사각형 44"/>
            <p:cNvSpPr/>
            <p:nvPr/>
          </p:nvSpPr>
          <p:spPr>
            <a:xfrm>
              <a:off x="1763688" y="1971273"/>
              <a:ext cx="7380312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1871700" y="2064704"/>
              <a:ext cx="7059450" cy="877267"/>
              <a:chOff x="1864957" y="2469116"/>
              <a:chExt cx="7059450" cy="877267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1864957" y="2501186"/>
                <a:ext cx="2268252" cy="845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040394" y="2739118"/>
                <a:ext cx="1809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이미지</a:t>
                </a:r>
                <a:endParaRPr lang="ko-KR" altLang="en-US" dirty="0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4274224" y="2469116"/>
                <a:ext cx="4650183" cy="877267"/>
                <a:chOff x="4230425" y="990178"/>
                <a:chExt cx="4650183" cy="877267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7683894" y="1498113"/>
                  <a:ext cx="119671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삭</a:t>
                  </a:r>
                  <a:r>
                    <a:rPr lang="ko-KR" altLang="en-US" dirty="0"/>
                    <a:t>제</a:t>
                  </a:r>
                </a:p>
              </p:txBody>
            </p:sp>
            <p:grpSp>
              <p:nvGrpSpPr>
                <p:cNvPr id="97" name="그룹 96"/>
                <p:cNvGrpSpPr/>
                <p:nvPr/>
              </p:nvGrpSpPr>
              <p:grpSpPr>
                <a:xfrm>
                  <a:off x="4230425" y="990178"/>
                  <a:ext cx="3385447" cy="845196"/>
                  <a:chOff x="2808406" y="1120462"/>
                  <a:chExt cx="3385447" cy="845196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089305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711158" y="1122614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808406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err="1" smtClean="0"/>
                      <a:t>ㅁㄴㅇㅁㄹㄹ</a:t>
                    </a:r>
                    <a:endParaRPr lang="ko-KR" altLang="en-US" dirty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589846" y="1596326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</p:grpSp>
      <p:grpSp>
        <p:nvGrpSpPr>
          <p:cNvPr id="102" name="그룹 101"/>
          <p:cNvGrpSpPr/>
          <p:nvPr/>
        </p:nvGrpSpPr>
        <p:grpSpPr>
          <a:xfrm>
            <a:off x="1864957" y="920961"/>
            <a:ext cx="7059450" cy="877267"/>
            <a:chOff x="1864957" y="2469116"/>
            <a:chExt cx="7059450" cy="877267"/>
          </a:xfrm>
        </p:grpSpPr>
        <p:sp>
          <p:nvSpPr>
            <p:cNvPr id="103" name="직사각형 102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112" name="직사각형 111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" name="직선 화살표 연결선 4"/>
          <p:cNvCxnSpPr>
            <a:stCxn id="106" idx="3"/>
          </p:cNvCxnSpPr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위시리스트 페이지 유지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4" name="직사각형 7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79512" y="5643681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89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" name="직사각형 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1439" y="6474318"/>
              <a:ext cx="871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-2268760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650" y="5386277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63688" y="836712"/>
            <a:ext cx="7380312" cy="15189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56945" y="2355699"/>
            <a:ext cx="7380312" cy="15319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63688" y="3887653"/>
            <a:ext cx="7380312" cy="1476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71700" y="999165"/>
            <a:ext cx="2268252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47137" y="1262454"/>
            <a:ext cx="180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71700" y="4894636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727693" y="5848230"/>
            <a:ext cx="11967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71700" y="4925349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1856121" y="3429000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856121" y="3501008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1871700" y="1929841"/>
            <a:ext cx="4788532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71700" y="1960554"/>
            <a:ext cx="478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상품 가격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할인 금액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배송비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= </a:t>
            </a:r>
            <a:r>
              <a:rPr lang="ko-KR" altLang="en-US" sz="1500" dirty="0" smtClean="0"/>
              <a:t>주문 금액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1967600" y="5844901"/>
            <a:ext cx="5556727" cy="4232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001674" y="5910339"/>
            <a:ext cx="54885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 가격 합계 </a:t>
            </a:r>
            <a:r>
              <a:rPr lang="en-US" altLang="ko-KR" sz="1300" dirty="0" smtClean="0"/>
              <a:t>– </a:t>
            </a:r>
            <a:r>
              <a:rPr lang="ko-KR" altLang="en-US" sz="1300" dirty="0" smtClean="0"/>
              <a:t>할인 금액 합계 </a:t>
            </a:r>
            <a:r>
              <a:rPr lang="en-US" altLang="ko-KR" sz="1300" dirty="0" smtClean="0"/>
              <a:t>+ </a:t>
            </a:r>
            <a:r>
              <a:rPr lang="ko-KR" altLang="en-US" sz="1300" dirty="0" err="1" smtClean="0"/>
              <a:t>배송비</a:t>
            </a:r>
            <a:r>
              <a:rPr lang="ko-KR" altLang="en-US" sz="1300" dirty="0" smtClean="0"/>
              <a:t> 합계 </a:t>
            </a:r>
            <a:r>
              <a:rPr lang="en-US" altLang="ko-KR" sz="1300" dirty="0" smtClean="0"/>
              <a:t>= </a:t>
            </a:r>
            <a:r>
              <a:rPr lang="ko-KR" altLang="en-US" sz="1300" dirty="0" smtClean="0"/>
              <a:t>주문 금액 합계</a:t>
            </a:r>
            <a:endParaRPr lang="ko-KR" altLang="en-US" sz="13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8" name="직사각형 5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30425" y="990178"/>
            <a:ext cx="4650183" cy="877267"/>
            <a:chOff x="4230425" y="990178"/>
            <a:chExt cx="4650183" cy="877267"/>
          </a:xfrm>
        </p:grpSpPr>
        <p:sp>
          <p:nvSpPr>
            <p:cNvPr id="34" name="TextBox 33"/>
            <p:cNvSpPr txBox="1"/>
            <p:nvPr/>
          </p:nvSpPr>
          <p:spPr>
            <a:xfrm>
              <a:off x="7683894" y="1498113"/>
              <a:ext cx="119671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230425" y="990178"/>
              <a:ext cx="3385447" cy="845196"/>
              <a:chOff x="2808406" y="1120462"/>
              <a:chExt cx="3385447" cy="8451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089305" y="1120462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상품명</a:t>
                </a:r>
                <a:endParaRPr lang="ko-KR" alt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711158" y="1122614"/>
                <a:ext cx="14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가격</a:t>
                </a:r>
                <a:endParaRPr lang="ko-KR" alt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808406" y="1596326"/>
                <a:ext cx="1719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/>
                  <a:t>ㅁㄴㅇㅁㄹㄹ</a:t>
                </a:r>
                <a:endParaRPr lang="ko-KR" alt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589846" y="1596326"/>
                <a:ext cx="1494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31239292</a:t>
                </a:r>
                <a:r>
                  <a:rPr lang="ko-KR" altLang="en-US" dirty="0"/>
                  <a:t>원</a:t>
                </a: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1864957" y="2469116"/>
            <a:ext cx="7059450" cy="877267"/>
            <a:chOff x="1864957" y="2469116"/>
            <a:chExt cx="7059450" cy="877267"/>
          </a:xfrm>
        </p:grpSpPr>
        <p:sp>
          <p:nvSpPr>
            <p:cNvPr id="36" name="직사각형 35"/>
            <p:cNvSpPr/>
            <p:nvPr/>
          </p:nvSpPr>
          <p:spPr>
            <a:xfrm>
              <a:off x="1864957" y="2501186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0394" y="2739118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4274224" y="2469116"/>
              <a:ext cx="4650183" cy="877267"/>
              <a:chOff x="4230425" y="990178"/>
              <a:chExt cx="4650183" cy="87726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grpSp>
        <p:nvGrpSpPr>
          <p:cNvPr id="5" name="그룹 4"/>
          <p:cNvGrpSpPr/>
          <p:nvPr/>
        </p:nvGrpSpPr>
        <p:grpSpPr>
          <a:xfrm>
            <a:off x="1871700" y="3995318"/>
            <a:ext cx="7008908" cy="877267"/>
            <a:chOff x="1871700" y="3995318"/>
            <a:chExt cx="7008908" cy="877267"/>
          </a:xfrm>
        </p:grpSpPr>
        <p:sp>
          <p:nvSpPr>
            <p:cNvPr id="40" name="직사각형 39"/>
            <p:cNvSpPr/>
            <p:nvPr/>
          </p:nvSpPr>
          <p:spPr>
            <a:xfrm>
              <a:off x="1871700" y="4027388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47137" y="4265320"/>
              <a:ext cx="180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230425" y="3995318"/>
              <a:ext cx="4650183" cy="877267"/>
              <a:chOff x="4230425" y="990178"/>
              <a:chExt cx="4650183" cy="877267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7683894" y="1498113"/>
                <a:ext cx="119671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삭</a:t>
                </a:r>
                <a:r>
                  <a:rPr lang="ko-KR" altLang="en-US" dirty="0"/>
                  <a:t>제</a:t>
                </a: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4230425" y="990178"/>
                <a:ext cx="3385447" cy="845196"/>
                <a:chOff x="2808406" y="1120462"/>
                <a:chExt cx="3385447" cy="845196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3089305" y="1120462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상품명</a:t>
                  </a:r>
                  <a:endParaRPr lang="ko-KR" altLang="en-US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711158" y="1122614"/>
                  <a:ext cx="1482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가격</a:t>
                  </a:r>
                  <a:endParaRPr lang="ko-KR" altLang="en-US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2808406" y="1596326"/>
                  <a:ext cx="1719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err="1" smtClean="0"/>
                    <a:t>ㅁㄴㅇㅁㄹㄹ</a:t>
                  </a:r>
                  <a:endParaRPr lang="ko-KR" altLang="en-US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589846" y="1596326"/>
                  <a:ext cx="1494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31239292</a:t>
                  </a:r>
                  <a:r>
                    <a:rPr lang="ko-KR" altLang="en-US" dirty="0"/>
                    <a:t>원</a:t>
                  </a:r>
                </a:p>
              </p:txBody>
            </p:sp>
          </p:grpSp>
        </p:grpSp>
      </p:grpSp>
      <p:sp>
        <p:nvSpPr>
          <p:cNvPr id="98" name="직사각형 97"/>
          <p:cNvSpPr/>
          <p:nvPr/>
        </p:nvSpPr>
        <p:spPr>
          <a:xfrm>
            <a:off x="0" y="4941168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7" name="직선 화살표 연결선 6"/>
          <p:cNvCxnSpPr>
            <a:stCxn id="49" idx="3"/>
          </p:cNvCxnSpPr>
          <p:nvPr/>
        </p:nvCxnSpPr>
        <p:spPr>
          <a:xfrm flipV="1">
            <a:off x="8924407" y="5597909"/>
            <a:ext cx="544137" cy="4349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42052" y="5317901"/>
            <a:ext cx="2157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주문하기 페이지로 이동</a:t>
            </a:r>
            <a:endParaRPr lang="ko-KR" altLang="en-US" sz="1300" dirty="0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8924407" y="1105627"/>
            <a:ext cx="400121" cy="50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324528" y="603022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클릭 시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</a:t>
            </a:r>
            <a:r>
              <a:rPr lang="ko-KR" altLang="en-US" sz="1300" dirty="0"/>
              <a:t>니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장바구니 페이지 유지</a:t>
            </a:r>
            <a:endParaRPr lang="ko-KR" altLang="en-US" sz="1300" dirty="0"/>
          </a:p>
        </p:txBody>
      </p:sp>
      <p:sp>
        <p:nvSpPr>
          <p:cNvPr id="97" name="직사각형 96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26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2013916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쿠폰함</a:t>
            </a:r>
            <a:r>
              <a:rPr lang="ko-KR" altLang="en-US" dirty="0" smtClean="0"/>
              <a:t> 클릭 시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72" name="TextBox 7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73" name="TextBox 7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74" name="TextBox 7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75" name="TextBox 7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80" name="TextBox 79"/>
          <p:cNvSpPr txBox="1"/>
          <p:nvPr/>
        </p:nvSpPr>
        <p:spPr>
          <a:xfrm>
            <a:off x="4992179" y="4077942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979712" y="999165"/>
            <a:ext cx="1341314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보유 쿠폰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1763688" y="1412776"/>
            <a:ext cx="7380312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765495" y="285293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871700" y="1412776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979712" y="4501207"/>
            <a:ext cx="158417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사용한 쿠폰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765495" y="4956730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871700" y="501530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명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할인 금액</a:t>
            </a:r>
            <a:r>
              <a:rPr lang="en-US" altLang="ko-KR" dirty="0" smtClean="0"/>
              <a:t>	</a:t>
            </a:r>
            <a:r>
              <a:rPr lang="ko-KR" altLang="en-US" dirty="0" smtClean="0"/>
              <a:t>유효 기간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765495" y="539078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992179" y="5902970"/>
            <a:ext cx="461665" cy="423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42" name="직사각형 4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495673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5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367636"/>
            <a:ext cx="9144000" cy="4903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1439" y="6474318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417361" y="-184666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내역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3941839"/>
            <a:ext cx="461665" cy="495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……..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763688" y="837122"/>
            <a:ext cx="7380312" cy="29519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02525" y="999165"/>
            <a:ext cx="158417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65495" y="189926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765495" y="2376864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765495" y="2870502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65495" y="1412776"/>
            <a:ext cx="7380312" cy="4864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891134" y="1470379"/>
            <a:ext cx="716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문의 번호</a:t>
            </a:r>
            <a:r>
              <a:rPr lang="en-US" altLang="ko-KR" dirty="0" smtClean="0"/>
              <a:t>	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		</a:t>
            </a:r>
            <a:r>
              <a:rPr lang="ko-KR" altLang="en-US" dirty="0" smtClean="0"/>
              <a:t>문의 날짜</a:t>
            </a:r>
            <a:r>
              <a:rPr lang="en-US" altLang="ko-KR" dirty="0" smtClean="0"/>
              <a:t>	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60606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9610" y="505005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sp>
        <p:nvSpPr>
          <p:cNvPr id="44" name="직사각형 43"/>
          <p:cNvSpPr/>
          <p:nvPr/>
        </p:nvSpPr>
        <p:spPr>
          <a:xfrm>
            <a:off x="0" y="551723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672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98004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신청하</a:t>
            </a:r>
            <a:r>
              <a:rPr lang="ko-KR" altLang="en-US" sz="1500" dirty="0"/>
              <a:t>기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7727352" y="4941168"/>
            <a:ext cx="733080" cy="4438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60432" y="4478264"/>
            <a:ext cx="37444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관리자가 아닐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수정하기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신청하기 클릭 시 </a:t>
            </a:r>
            <a:r>
              <a:rPr lang="en-US" altLang="ko-KR" sz="1500" dirty="0" smtClean="0"/>
              <a:t>insert</a:t>
            </a:r>
            <a:r>
              <a:rPr lang="ko-KR" altLang="en-US" sz="1500" dirty="0" smtClean="0"/>
              <a:t>문으로 </a:t>
            </a:r>
            <a:r>
              <a:rPr lang="ko-KR" altLang="en-US" sz="1500" dirty="0" err="1" smtClean="0"/>
              <a:t>등록하고이미</a:t>
            </a:r>
            <a:r>
              <a:rPr lang="ko-KR" altLang="en-US" sz="1500" dirty="0" smtClean="0"/>
              <a:t> 신청했다면 </a:t>
            </a:r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수정</a:t>
            </a:r>
            <a:endParaRPr lang="ko-KR" altLang="en-US" sz="15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51" name="직사각형 5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29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417361" y="-156461"/>
            <a:ext cx="26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탈퇴 </a:t>
            </a:r>
            <a:r>
              <a:rPr lang="ko-KR" altLang="en-US" dirty="0" smtClean="0"/>
              <a:t>클릭 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836712"/>
            <a:ext cx="1763688" cy="5530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412776"/>
            <a:ext cx="1763688" cy="5752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971273"/>
            <a:ext cx="1763688" cy="5936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25649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3140968"/>
            <a:ext cx="17636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789040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436510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1439" y="152119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866" y="2116759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내 정보 수정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161795" y="272735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위시리스트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84997" y="330342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장바구니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9991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주문 내역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866" y="391636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쿠폰함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4437112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문의 내역</a:t>
            </a:r>
            <a:endParaRPr lang="ko-KR" altLang="en-US" sz="1500" dirty="0"/>
          </a:p>
        </p:txBody>
      </p:sp>
      <p:sp>
        <p:nvSpPr>
          <p:cNvPr id="18" name="직사각형 17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42418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회원 탈퇴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4264467" y="198005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64467" y="2547337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88782" y="199753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2588782" y="254362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Password</a:t>
            </a:r>
            <a:endParaRPr lang="ko-KR" altLang="en-US" sz="1500" dirty="0"/>
          </a:p>
        </p:txBody>
      </p:sp>
      <p:sp>
        <p:nvSpPr>
          <p:cNvPr id="33" name="직사각형 32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탈퇴하기</a:t>
            </a:r>
            <a:endParaRPr lang="ko-KR" altLang="en-US" sz="15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6" name="직사각형 3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0" y="4942474"/>
            <a:ext cx="17636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30796" y="50858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</a:t>
            </a:r>
            <a:endParaRPr lang="ko-KR" altLang="en-US" sz="15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956376" y="4941168"/>
            <a:ext cx="504056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460432" y="4478264"/>
            <a:ext cx="37444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비밀번호가 일치하면 </a:t>
            </a:r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바꾼 후</a:t>
            </a:r>
            <a:endParaRPr lang="en-US" altLang="ko-KR" sz="1500" dirty="0" smtClean="0"/>
          </a:p>
          <a:p>
            <a:r>
              <a:rPr lang="ko-KR" altLang="en-US" sz="1500" dirty="0" smtClean="0"/>
              <a:t>로그아웃하고 홈으로 이동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비밀번호가 일치하지 않으면 페이지 유지</a:t>
            </a:r>
            <a:endParaRPr lang="ko-KR" altLang="en-US" sz="15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9" name="직사각형 4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0" y="5546403"/>
            <a:ext cx="1763688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79512" y="5672852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/>
              <a:t>회원 탈퇴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32326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-2628800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링크 클릭 시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134076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12023" y="904736"/>
            <a:ext cx="11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9" name="직사각형 28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1929792" y="3593072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6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32527" y="-161583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공지사항 </a:t>
            </a:r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클릭 시</a:t>
            </a:r>
            <a:endParaRPr lang="ko-KR" altLang="en-US" sz="1500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3573016"/>
            <a:ext cx="9144000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5157192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51620" y="5157192"/>
            <a:ext cx="774086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2,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4,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5 ….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53" y="116539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55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53" y="20934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4298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3" y="32036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71600" y="1165394"/>
            <a:ext cx="8172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71600" y="1628800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71600" y="2126158"/>
            <a:ext cx="26011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71600" y="2636912"/>
            <a:ext cx="2061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29" name="직사각형 2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3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6" name="그림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-2180702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3" name="직사각형 5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76868" y="262979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등록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8319" y="254158"/>
              <a:ext cx="123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상품 관리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3" name="그룹 72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80" name="그룹 79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1" name="직선 화살표 연결선 80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-2196752" y="2234366"/>
                    <a:ext cx="192576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8" name="직선 화살표 연결선 77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아래쪽 화살표 73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화살표 연결선 74"/>
            <p:cNvCxnSpPr>
              <a:stCxn id="74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4" name="직사각형 6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25847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-2356940" y="-1846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상품 등록 클릭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파일</a:t>
              </a:r>
              <a:r>
                <a:rPr lang="en-US" altLang="ko-KR" dirty="0" smtClean="0"/>
                <a:t>1,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2,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3,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4, </a:t>
              </a:r>
              <a:r>
                <a:rPr lang="ko-KR" altLang="en-US" dirty="0" smtClean="0"/>
                <a:t>파일</a:t>
              </a:r>
              <a:r>
                <a:rPr lang="en-US" altLang="ko-KR" dirty="0" smtClean="0"/>
                <a:t>5 ….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8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57130" y="1562141"/>
            <a:ext cx="1350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Login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9752" y="2711690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</a:t>
            </a:r>
            <a:endParaRPr lang="ko-KR" altLang="en-US" sz="2500" dirty="0"/>
          </a:p>
        </p:txBody>
      </p:sp>
      <p:sp>
        <p:nvSpPr>
          <p:cNvPr id="43" name="직사각형 42"/>
          <p:cNvSpPr/>
          <p:nvPr/>
        </p:nvSpPr>
        <p:spPr>
          <a:xfrm>
            <a:off x="4052300" y="3429000"/>
            <a:ext cx="1023756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34351" y="34657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92080" y="3464629"/>
            <a:ext cx="18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2412776" y="-184666"/>
            <a:ext cx="23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r>
              <a:rPr lang="ko-KR" altLang="en-US" dirty="0" smtClean="0"/>
              <a:t> 버튼 클릭 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14162"/>
            <a:ext cx="198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943627" y="3114959"/>
            <a:ext cx="1305416" cy="5354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49042" y="2610552"/>
            <a:ext cx="280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비밀번호 찾기 페이지로 이동</a:t>
            </a:r>
            <a:endParaRPr lang="ko-KR" altLang="en-US" sz="1500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3020510" y="3809348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16518" y="4651358"/>
            <a:ext cx="35925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성공하면 홈으로 이동하고</a:t>
            </a:r>
            <a:endParaRPr lang="en-US" altLang="ko-KR" sz="1500" dirty="0" smtClean="0"/>
          </a:p>
          <a:p>
            <a:r>
              <a:rPr lang="ko-KR" altLang="en-US" sz="1500" dirty="0" err="1" smtClean="0"/>
              <a:t>로그인이</a:t>
            </a:r>
            <a:r>
              <a:rPr lang="ko-KR" altLang="en-US" sz="1500" dirty="0" smtClean="0"/>
              <a:t> 실패하면 현재 페이지 유지</a:t>
            </a:r>
            <a:endParaRPr lang="ko-KR" altLang="en-US" sz="15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9" name="직사각형 38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5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31416" y="-16283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관리 클릭 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33824" y="1120462"/>
            <a:ext cx="2810300" cy="8451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980728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404872" y="1626653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04872" y="1120462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0" y="2132036"/>
            <a:ext cx="9143999" cy="1151308"/>
            <a:chOff x="0" y="980728"/>
            <a:chExt cx="9143999" cy="1151308"/>
          </a:xfrm>
        </p:grpSpPr>
        <p:sp>
          <p:nvSpPr>
            <p:cNvPr id="26" name="직사각형 25"/>
            <p:cNvSpPr/>
            <p:nvPr/>
          </p:nvSpPr>
          <p:spPr>
            <a:xfrm>
              <a:off x="0" y="980728"/>
              <a:ext cx="9143999" cy="1151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04872" y="1626653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삭</a:t>
              </a:r>
              <a:r>
                <a:rPr lang="ko-KR" altLang="en-US" dirty="0"/>
                <a:t>제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04872" y="1120462"/>
              <a:ext cx="14826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수</a:t>
              </a:r>
              <a:r>
                <a:rPr lang="ko-KR" altLang="en-US" dirty="0"/>
                <a:t>정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3283344"/>
            <a:ext cx="9143999" cy="11513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089305" y="3423078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11158" y="3425230"/>
            <a:ext cx="148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04872" y="3929269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04872" y="3423078"/>
            <a:ext cx="14826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28181" y="4509120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88877" y="2285091"/>
            <a:ext cx="2404062" cy="845197"/>
            <a:chOff x="188877" y="2285091"/>
            <a:chExt cx="2404062" cy="845197"/>
          </a:xfrm>
        </p:grpSpPr>
        <p:sp>
          <p:nvSpPr>
            <p:cNvPr id="40" name="직사각형 39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88877" y="3453404"/>
            <a:ext cx="2404062" cy="845197"/>
            <a:chOff x="188877" y="2285091"/>
            <a:chExt cx="2404062" cy="845197"/>
          </a:xfrm>
        </p:grpSpPr>
        <p:sp>
          <p:nvSpPr>
            <p:cNvPr id="45" name="직사각형 44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877" y="1120461"/>
            <a:ext cx="2404062" cy="845197"/>
            <a:chOff x="188877" y="2285091"/>
            <a:chExt cx="2404062" cy="845197"/>
          </a:xfrm>
        </p:grpSpPr>
        <p:sp>
          <p:nvSpPr>
            <p:cNvPr id="48" name="직사각형 47"/>
            <p:cNvSpPr/>
            <p:nvPr/>
          </p:nvSpPr>
          <p:spPr>
            <a:xfrm>
              <a:off x="188877" y="2285091"/>
              <a:ext cx="2268252" cy="84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1185" y="2509702"/>
              <a:ext cx="224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808407" y="2759975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52496" y="3858998"/>
            <a:ext cx="17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ㅁㄴㅇㅁㄹㄹ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2808406" y="1120462"/>
            <a:ext cx="3385447" cy="845196"/>
            <a:chOff x="2808406" y="1120462"/>
            <a:chExt cx="3385447" cy="845196"/>
          </a:xfrm>
        </p:grpSpPr>
        <p:sp>
          <p:nvSpPr>
            <p:cNvPr id="19" name="TextBox 18"/>
            <p:cNvSpPr txBox="1"/>
            <p:nvPr/>
          </p:nvSpPr>
          <p:spPr>
            <a:xfrm>
              <a:off x="3089305" y="1120462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상품명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1158" y="1122614"/>
              <a:ext cx="148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가격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08406" y="1596326"/>
              <a:ext cx="1719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ㅁㄴㅇㅁㄹㄹ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89846" y="1596326"/>
              <a:ext cx="149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31239292</a:t>
              </a:r>
              <a:r>
                <a:rPr lang="ko-KR" altLang="en-US" dirty="0"/>
                <a:t>원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589846" y="2726123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89846" y="3885432"/>
            <a:ext cx="149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31239292</a:t>
            </a:r>
            <a:r>
              <a:rPr lang="ko-KR" altLang="en-US" dirty="0"/>
              <a:t>원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8676456" y="4113935"/>
            <a:ext cx="3244460" cy="997451"/>
            <a:chOff x="8676456" y="4113935"/>
            <a:chExt cx="3244460" cy="997451"/>
          </a:xfrm>
        </p:grpSpPr>
        <p:cxnSp>
          <p:nvCxnSpPr>
            <p:cNvPr id="58" name="직선 화살표 연결선 57"/>
            <p:cNvCxnSpPr/>
            <p:nvPr/>
          </p:nvCxnSpPr>
          <p:spPr>
            <a:xfrm>
              <a:off x="8676456" y="4113935"/>
              <a:ext cx="864096" cy="3951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544652" y="4326556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삭제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 유지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300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6868" y="262979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등록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38319" y="254158"/>
                <a:ext cx="123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상품 관리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340768" y="-1356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수정 클릭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8820472" y="4116705"/>
            <a:ext cx="3100444" cy="1616551"/>
            <a:chOff x="8820472" y="4116705"/>
            <a:chExt cx="3100444" cy="1616551"/>
          </a:xfrm>
        </p:grpSpPr>
        <p:cxnSp>
          <p:nvCxnSpPr>
            <p:cNvPr id="40" name="직선 화살표 연결선 39"/>
            <p:cNvCxnSpPr/>
            <p:nvPr/>
          </p:nvCxnSpPr>
          <p:spPr>
            <a:xfrm flipV="1">
              <a:off x="8820472" y="4725144"/>
              <a:ext cx="720080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544652" y="4116705"/>
              <a:ext cx="23762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상품 관리 페이지로 이동</a:t>
              </a:r>
              <a:endParaRPr lang="en-US" altLang="ko-KR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681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47" name="그림 4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48" name="그림 4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49" name="그림 48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0" name="그림 4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1" name="그림 50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-2243364" y="-1678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</a:t>
            </a:r>
            <a:r>
              <a:rPr lang="ko-KR" altLang="en-US" dirty="0"/>
              <a:t>자</a:t>
            </a:r>
            <a:r>
              <a:rPr lang="ko-KR" altLang="en-US" dirty="0" smtClean="0"/>
              <a:t> 아이디로</a:t>
            </a:r>
            <a:endParaRPr lang="en-US" altLang="ko-KR" dirty="0" smtClean="0"/>
          </a:p>
          <a:p>
            <a:r>
              <a:rPr lang="ko-KR" altLang="en-US" dirty="0" smtClean="0"/>
              <a:t>로그인 시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54" name="직사각형 53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4094" y="313076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게시판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3764" y="302939"/>
              <a:ext cx="12396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회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원</a:t>
              </a:r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 관리</a:t>
              </a:r>
              <a:endParaRPr lang="ko-KR" altLang="en-US" sz="1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72" name="그룹 71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80" name="직선 화살표 연결선 79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아래쪽 화살표 72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/>
            <p:cNvCxnSpPr>
              <a:stCxn id="73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63" name="직사각형 6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10835" y="5861982"/>
            <a:ext cx="461665" cy="5056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9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55911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관리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836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35679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1844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32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836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3341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83717" y="4017442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115616" y="836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09149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903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/>
              <a:t>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9792" y="903082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940152" y="844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89261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2023" y="904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</a:t>
            </a:r>
            <a:r>
              <a:rPr lang="ko-KR" altLang="en-US" dirty="0"/>
              <a:t>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12023" y="941554"/>
            <a:ext cx="1124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</a:t>
            </a:r>
            <a:endParaRPr lang="ko-KR" altLang="en-US" sz="13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1929792" y="3593072"/>
            <a:ext cx="409960" cy="7484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96560" y="4437112"/>
            <a:ext cx="276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클릭 시 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상세 보기로 이동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324528" y="1368226"/>
            <a:ext cx="2564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수정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삭제 선택</a:t>
            </a:r>
            <a:endParaRPr lang="ko-KR" altLang="en-US" sz="1300" dirty="0"/>
          </a:p>
        </p:txBody>
      </p:sp>
      <p:cxnSp>
        <p:nvCxnSpPr>
          <p:cNvPr id="37" name="직선 화살표 연결선 36"/>
          <p:cNvCxnSpPr>
            <a:endCxn id="35" idx="1"/>
          </p:cNvCxnSpPr>
          <p:nvPr/>
        </p:nvCxnSpPr>
        <p:spPr>
          <a:xfrm flipV="1">
            <a:off x="8676456" y="1514420"/>
            <a:ext cx="648072" cy="1461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912023" y="1514420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8892480" y="2096852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68544" y="1860848"/>
            <a:ext cx="2160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삭제 선택 시</a:t>
            </a:r>
            <a:endParaRPr lang="en-US" altLang="ko-KR" sz="1300" dirty="0" smtClean="0"/>
          </a:p>
          <a:p>
            <a:r>
              <a:rPr lang="ko-KR" altLang="en-US" sz="1300" dirty="0" err="1" smtClean="0"/>
              <a:t>게시글</a:t>
            </a:r>
            <a:r>
              <a:rPr lang="ko-KR" altLang="en-US" sz="1300" dirty="0" smtClean="0"/>
              <a:t> 삭제 후</a:t>
            </a:r>
            <a:endParaRPr lang="en-US" altLang="ko-KR" sz="1300" dirty="0" smtClean="0"/>
          </a:p>
          <a:p>
            <a:r>
              <a:rPr lang="ko-KR" altLang="en-US" sz="1300" dirty="0" smtClean="0"/>
              <a:t>게시판 관리 페이지 유지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4" name="직사각형 4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4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6197401"/>
              <a:ext cx="9144000" cy="660599"/>
              <a:chOff x="0" y="5998304"/>
              <a:chExt cx="9144000" cy="85969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5998304"/>
                <a:ext cx="9144000" cy="8596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8877" y="6272881"/>
                <a:ext cx="87129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회사 소개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고객센터      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이용약관</a:t>
                </a:r>
                <a:r>
                  <a:rPr lang="en-US" altLang="ko-KR" sz="12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제휴광고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개인정보처리방침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판매자 교육센터</a:t>
                </a:r>
                <a:r>
                  <a:rPr lang="en-US" altLang="ko-KR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           </a:t>
                </a:r>
                <a:r>
                  <a:rPr lang="ko-KR" altLang="en-US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판매관리</a:t>
                </a:r>
                <a:endParaRPr lang="ko-KR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0"/>
              <a:ext cx="9144000" cy="836712"/>
              <a:chOff x="0" y="0"/>
              <a:chExt cx="9144000" cy="83671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836712"/>
              </a:xfrm>
              <a:prstGeom prst="rect">
                <a:avLst/>
              </a:prstGeom>
              <a:solidFill>
                <a:srgbClr val="17171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Logout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43622" y="256772"/>
                <a:ext cx="122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My</a:t>
                </a:r>
                <a:r>
                  <a:rPr lang="ko-KR" altLang="en-US" dirty="0" smtClean="0">
                    <a:solidFill>
                      <a:schemeClr val="bg1">
                        <a:lumMod val="95000"/>
                      </a:schemeClr>
                    </a:solidFill>
                  </a:rPr>
                  <a:t>메뉴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504" y="114162"/>
                <a:ext cx="2088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</a:rPr>
                  <a:t>Market</a:t>
                </a:r>
                <a:endParaRPr lang="ko-KR" altLang="en-US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-2556792" y="-162837"/>
            <a:ext cx="23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수정 선택 시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-4298" y="1165394"/>
            <a:ext cx="9148298" cy="4361130"/>
            <a:chOff x="-4298" y="1165394"/>
            <a:chExt cx="9148298" cy="4361130"/>
          </a:xfrm>
        </p:grpSpPr>
        <p:sp>
          <p:nvSpPr>
            <p:cNvPr id="17" name="직사각형 16"/>
            <p:cNvSpPr/>
            <p:nvPr/>
          </p:nvSpPr>
          <p:spPr>
            <a:xfrm>
              <a:off x="0" y="3573016"/>
              <a:ext cx="9144000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5157192"/>
              <a:ext cx="1403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1620" y="5157192"/>
              <a:ext cx="7740860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기존 내용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" y="11653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5" y="16288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53" y="20934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작성일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4298" y="26369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조회수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3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71600" y="1165394"/>
              <a:ext cx="45185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71600" y="1628800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71600" y="2126158"/>
              <a:ext cx="26011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1600" y="2636912"/>
              <a:ext cx="2061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68344" y="5661248"/>
            <a:ext cx="122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수정하기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600" y="11653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1601" y="11653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내용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71600" y="16089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71601" y="212615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1" y="26519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9712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내용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8820472" y="4116705"/>
            <a:ext cx="3240360" cy="1616551"/>
            <a:chOff x="8820472" y="4116705"/>
            <a:chExt cx="3240360" cy="1616551"/>
          </a:xfrm>
        </p:grpSpPr>
        <p:cxnSp>
          <p:nvCxnSpPr>
            <p:cNvPr id="37" name="직선 화살표 연결선 36"/>
            <p:cNvCxnSpPr/>
            <p:nvPr/>
          </p:nvCxnSpPr>
          <p:spPr>
            <a:xfrm flipV="1">
              <a:off x="8820472" y="4725144"/>
              <a:ext cx="720080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544652" y="4116705"/>
              <a:ext cx="251618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err="1" smtClean="0"/>
                <a:t>게시글</a:t>
              </a:r>
              <a:r>
                <a:rPr lang="ko-KR" altLang="en-US" sz="1500" dirty="0" smtClean="0"/>
                <a:t> 내용 변경 후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게시판 관리 페이지로 이동</a:t>
              </a:r>
              <a:endParaRPr lang="en-US" altLang="ko-KR" sz="1500" dirty="0" smtClean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453492" y="-184666"/>
            <a:ext cx="25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ko-KR" altLang="en-US" dirty="0" smtClean="0"/>
              <a:t> 관리 클릭 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00392" y="1567082"/>
            <a:ext cx="112447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관리</a:t>
            </a:r>
            <a:endParaRPr lang="ko-KR" altLang="en-US" sz="17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58573" y="2103224"/>
            <a:ext cx="1605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</a:t>
            </a:r>
            <a:r>
              <a:rPr lang="ko-KR" altLang="en-US" sz="1500" dirty="0"/>
              <a:t>원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14343" y="2009493"/>
            <a:ext cx="25646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박스로 </a:t>
            </a:r>
            <a:endParaRPr lang="en-US" altLang="ko-KR" sz="1300" dirty="0" smtClean="0"/>
          </a:p>
          <a:p>
            <a:r>
              <a:rPr lang="ko-KR" altLang="en-US" sz="1300" dirty="0" smtClean="0"/>
              <a:t>판매자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회원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탈퇴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등급 변경 후 </a:t>
            </a:r>
            <a:endParaRPr lang="en-US" altLang="ko-KR" sz="1300" dirty="0" smtClean="0"/>
          </a:p>
          <a:p>
            <a:r>
              <a:rPr lang="ko-KR" altLang="en-US" sz="1300" dirty="0" smtClean="0"/>
              <a:t>회원 관리 페이지 유지</a:t>
            </a:r>
            <a:endParaRPr lang="ko-KR" altLang="en-US" sz="1300" dirty="0"/>
          </a:p>
        </p:txBody>
      </p:sp>
      <p:cxnSp>
        <p:nvCxnSpPr>
          <p:cNvPr id="44" name="직선 화살표 연결선 43"/>
          <p:cNvCxnSpPr>
            <a:endCxn id="43" idx="1"/>
          </p:cNvCxnSpPr>
          <p:nvPr/>
        </p:nvCxnSpPr>
        <p:spPr>
          <a:xfrm>
            <a:off x="8766271" y="2301881"/>
            <a:ext cx="648072" cy="153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001838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0" name="직사각형 39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42243" y="-166930"/>
            <a:ext cx="255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 클릭 시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211363" y="4644675"/>
            <a:ext cx="461665" cy="6480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50071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004768"/>
            <a:ext cx="9144000" cy="5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1" y="250882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996932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50098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1" y="4005044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403648" y="1500712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52492" y="1492738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0352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567082"/>
            <a:ext cx="1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ID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352809" y="1508686"/>
            <a:ext cx="0" cy="3008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60232" y="1559387"/>
            <a:ext cx="79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등급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84368" y="1567082"/>
            <a:ext cx="13404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mtClean="0"/>
              <a:t>신청</a:t>
            </a:r>
            <a:r>
              <a:rPr lang="ko-KR" altLang="en-US" sz="1700"/>
              <a:t>글</a:t>
            </a:r>
            <a:endParaRPr lang="ko-KR" altLang="en-US" sz="17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21" name="직사각형 2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4452" y="1568074"/>
            <a:ext cx="1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1" y="980728"/>
            <a:ext cx="18348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ko-KR" altLang="en-US" dirty="0" smtClean="0"/>
              <a:t> 회원 관리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95736" y="977736"/>
            <a:ext cx="2191109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판매자 신청 보기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66283" y="2117215"/>
            <a:ext cx="5947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9414343" y="2009493"/>
            <a:ext cx="25646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링크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신청 글 페이지로 이동</a:t>
            </a:r>
            <a:endParaRPr lang="ko-KR" altLang="en-US" sz="1300" dirty="0"/>
          </a:p>
        </p:txBody>
      </p:sp>
      <p:cxnSp>
        <p:nvCxnSpPr>
          <p:cNvPr id="34" name="직선 화살표 연결선 33"/>
          <p:cNvCxnSpPr>
            <a:endCxn id="33" idx="1"/>
          </p:cNvCxnSpPr>
          <p:nvPr/>
        </p:nvCxnSpPr>
        <p:spPr>
          <a:xfrm flipV="1">
            <a:off x="8766271" y="2255715"/>
            <a:ext cx="648072" cy="461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911702" y="2155687"/>
            <a:ext cx="908449" cy="18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7" name="직사각형 3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5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622400" y="-147448"/>
            <a:ext cx="26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 페이지에서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글 보기 클릭 시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836712"/>
            <a:ext cx="176368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00" y="983642"/>
            <a:ext cx="1691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판매자 신청 보기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2267744" y="899852"/>
            <a:ext cx="5807029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6089" y="1044143"/>
            <a:ext cx="2501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판매자 신청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264467" y="159366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64467" y="2160946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9844" y="272493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69844" y="3321858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0968" y="3907491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64467" y="4491553"/>
            <a:ext cx="3456384" cy="3776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88782" y="1611140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8782" y="2157237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사업자 번호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2588782" y="274007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</a:t>
            </a:r>
            <a:r>
              <a:rPr lang="ko-KR" altLang="en-US" sz="1500" dirty="0"/>
              <a:t>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88782" y="3349078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email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8782" y="395236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연락</a:t>
            </a:r>
            <a:r>
              <a:rPr lang="ko-KR" altLang="en-US" sz="1500" dirty="0"/>
              <a:t>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782" y="4488606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계좌번</a:t>
            </a:r>
            <a:r>
              <a:rPr lang="ko-KR" altLang="en-US" sz="1500" dirty="0"/>
              <a:t>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5398" y="5013176"/>
            <a:ext cx="461665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748037" y="5169041"/>
            <a:ext cx="979315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48037" y="5229200"/>
            <a:ext cx="979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수락하기</a:t>
            </a:r>
            <a:endParaRPr lang="ko-KR" altLang="en-US" sz="15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310997" y="161868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84094" y="313076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게시판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23764" y="302939"/>
            <a:ext cx="12396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회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원</a:t>
            </a: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 관리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73847" y="2176419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정보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73847" y="270516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73847" y="3340042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73847" y="3911628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847" y="4478264"/>
            <a:ext cx="247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신청자 정</a:t>
            </a:r>
            <a:r>
              <a:rPr lang="ko-KR" altLang="en-US" dirty="0"/>
              <a:t>보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956376" y="4941168"/>
            <a:ext cx="504056" cy="2893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93372" y="4041210"/>
            <a:ext cx="30963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C:if</a:t>
            </a:r>
            <a:r>
              <a:rPr lang="ko-KR" altLang="en-US" sz="1500" dirty="0" smtClean="0"/>
              <a:t>문을 통해 </a:t>
            </a:r>
            <a:endParaRPr lang="en-US" altLang="ko-KR" sz="1500" dirty="0" smtClean="0"/>
          </a:p>
          <a:p>
            <a:r>
              <a:rPr lang="ko-KR" altLang="en-US" sz="1500" dirty="0" smtClean="0"/>
              <a:t>접속자가 관리자일 경우</a:t>
            </a:r>
            <a:endParaRPr lang="en-US" altLang="ko-KR" sz="1500" dirty="0" smtClean="0"/>
          </a:p>
          <a:p>
            <a:r>
              <a:rPr lang="ko-KR" altLang="en-US" sz="1500" dirty="0" smtClean="0"/>
              <a:t>수락하기 버튼을 표시하고</a:t>
            </a:r>
            <a:endParaRPr lang="en-US" altLang="ko-KR" sz="1500" dirty="0" smtClean="0"/>
          </a:p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en-US" altLang="ko-KR" sz="1500" dirty="0" smtClean="0"/>
              <a:t>Update</a:t>
            </a:r>
            <a:r>
              <a:rPr lang="ko-KR" altLang="en-US" sz="1500" dirty="0" smtClean="0"/>
              <a:t>문으로 </a:t>
            </a:r>
            <a:endParaRPr lang="en-US" altLang="ko-KR" sz="1500" dirty="0" smtClean="0"/>
          </a:p>
          <a:p>
            <a:r>
              <a:rPr lang="en-US" altLang="ko-KR" sz="1500" dirty="0" smtClean="0"/>
              <a:t>valid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I</a:t>
            </a:r>
            <a:r>
              <a:rPr lang="ko-KR" altLang="en-US" sz="1500" dirty="0" smtClean="0"/>
              <a:t>로 변경한 뒤</a:t>
            </a:r>
            <a:endParaRPr lang="en-US" altLang="ko-KR" sz="1500" dirty="0" smtClean="0"/>
          </a:p>
          <a:p>
            <a:r>
              <a:rPr lang="ko-KR" altLang="en-US" sz="1500" dirty="0" smtClean="0"/>
              <a:t>판매자 신청 보기 페이지로 이동</a:t>
            </a:r>
            <a:endParaRPr lang="ko-KR" altLang="en-US" sz="1500" dirty="0"/>
          </a:p>
        </p:txBody>
      </p:sp>
      <p:cxnSp>
        <p:nvCxnSpPr>
          <p:cNvPr id="44" name="직선 화살표 연결선 43"/>
          <p:cNvCxnSpPr>
            <a:stCxn id="17" idx="2"/>
          </p:cNvCxnSpPr>
          <p:nvPr/>
        </p:nvCxnSpPr>
        <p:spPr>
          <a:xfrm flipH="1">
            <a:off x="-468560" y="1306807"/>
            <a:ext cx="1320800" cy="8696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3204864" y="208813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클릭 시</a:t>
            </a:r>
            <a:endParaRPr lang="en-US" altLang="ko-KR" sz="1400" dirty="0" smtClean="0"/>
          </a:p>
          <a:p>
            <a:r>
              <a:rPr lang="ko-KR" altLang="en-US" sz="1400" dirty="0" smtClean="0"/>
              <a:t>판매자 신청 보기 페이지로 이동</a:t>
            </a:r>
            <a:endParaRPr lang="ko-KR" altLang="en-US" sz="14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46" name="직사각형 45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71122" y="1344716"/>
            <a:ext cx="5425213" cy="27323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32270" y="1412776"/>
            <a:ext cx="2362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Password Find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050085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67944" y="2745933"/>
            <a:ext cx="2952328" cy="44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27784" y="2050085"/>
            <a:ext cx="1161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ID</a:t>
            </a:r>
            <a:endParaRPr lang="ko-KR" altLang="en-US" sz="2500" dirty="0"/>
          </a:p>
        </p:txBody>
      </p:sp>
      <p:sp>
        <p:nvSpPr>
          <p:cNvPr id="42" name="TextBox 41"/>
          <p:cNvSpPr txBox="1"/>
          <p:nvPr/>
        </p:nvSpPr>
        <p:spPr>
          <a:xfrm>
            <a:off x="2627784" y="2728811"/>
            <a:ext cx="10441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email</a:t>
            </a:r>
            <a:endParaRPr lang="ko-KR" altLang="en-US" sz="2500" dirty="0"/>
          </a:p>
        </p:txBody>
      </p:sp>
      <p:sp>
        <p:nvSpPr>
          <p:cNvPr id="44" name="직사각형 43"/>
          <p:cNvSpPr/>
          <p:nvPr/>
        </p:nvSpPr>
        <p:spPr>
          <a:xfrm>
            <a:off x="5169300" y="3429000"/>
            <a:ext cx="1850971" cy="442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4128" y="3464629"/>
            <a:ext cx="14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Find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2750900" y="-209003"/>
            <a:ext cx="2664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비밀번호 찾기 버튼 클릭 시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2050" y="242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14162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254512" y="3825206"/>
            <a:ext cx="1092274" cy="8420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28161" y="4667216"/>
            <a:ext cx="40320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 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일치하면 홈으로 이동하고</a:t>
            </a:r>
            <a:endParaRPr lang="en-US" altLang="ko-KR" sz="1500" dirty="0" smtClean="0"/>
          </a:p>
          <a:p>
            <a:r>
              <a:rPr lang="ko-KR" altLang="en-US" sz="1500" dirty="0" smtClean="0"/>
              <a:t>정보가 일치하지 않으면 현재 페이지 유지</a:t>
            </a:r>
            <a:endParaRPr lang="ko-KR" altLang="en-US" sz="15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34" name="직사각형 33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1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80" name="그림 7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81" name="그림 8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84" name="그림 8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85" name="그림 84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86" name="그림 85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-2215206" y="-175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83" name="직사각형 82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43622" y="256772"/>
              <a:ext cx="1225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My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메뉴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04" y="114162"/>
              <a:ext cx="2088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119" name="그룹 118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125" name="TextBox 124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126" name="그룹 125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127" name="직선 화살표 연결선 126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-2196752" y="2234366"/>
                    <a:ext cx="193865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124" name="직선 화살표 연결선 123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아래쪽 화살표 119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화살표 연결선 120"/>
            <p:cNvCxnSpPr>
              <a:stCxn id="120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97" name="직사각형 96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44515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0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큐티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3" name="그림 5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9" name="그림 58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-2124744" y="-16559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시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61" name="직사각형 60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2096560" y="233690"/>
              <a:ext cx="6939936" cy="398621"/>
              <a:chOff x="2096560" y="233690"/>
              <a:chExt cx="6939936" cy="39862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096560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Home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32664" y="309145"/>
                <a:ext cx="1080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bg1">
                        <a:lumMod val="95000"/>
                      </a:schemeClr>
                    </a:solidFill>
                  </a:rPr>
                  <a:t>공지사</a:t>
                </a:r>
                <a:r>
                  <a:rPr lang="ko-KR" altLang="en-US" sz="1500" dirty="0">
                    <a:solidFill>
                      <a:schemeClr val="bg1">
                        <a:lumMod val="95000"/>
                      </a:schemeClr>
                    </a:solidFill>
                  </a:rPr>
                  <a:t>항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184792" y="26297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22050" y="24216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Link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10039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Signup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020272" y="23369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>
                        <a:lumMod val="95000"/>
                      </a:schemeClr>
                    </a:solidFill>
                  </a:rPr>
                  <a:t>Login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07503" y="114162"/>
              <a:ext cx="19173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-2556792" y="908720"/>
            <a:ext cx="4165236" cy="3707985"/>
            <a:chOff x="-2556792" y="908720"/>
            <a:chExt cx="4165236" cy="3707985"/>
          </a:xfrm>
        </p:grpSpPr>
        <p:grpSp>
          <p:nvGrpSpPr>
            <p:cNvPr id="88" name="그룹 87"/>
            <p:cNvGrpSpPr/>
            <p:nvPr/>
          </p:nvGrpSpPr>
          <p:grpSpPr>
            <a:xfrm>
              <a:off x="-2409935" y="2118733"/>
              <a:ext cx="2589447" cy="2497972"/>
              <a:chOff x="-2409935" y="2118733"/>
              <a:chExt cx="2589447" cy="2497972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-2409935" y="2118733"/>
                <a:ext cx="2589447" cy="2497972"/>
                <a:chOff x="-2409935" y="2118733"/>
                <a:chExt cx="2589447" cy="2497972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-2409935" y="4155040"/>
                  <a:ext cx="186795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상품명 클릭 시 해당 상품 페이지로 이동</a:t>
                  </a:r>
                  <a:endParaRPr lang="ko-KR" altLang="en-US" sz="1200" dirty="0"/>
                </a:p>
              </p:txBody>
            </p:sp>
            <p:grpSp>
              <p:nvGrpSpPr>
                <p:cNvPr id="95" name="그룹 94"/>
                <p:cNvGrpSpPr/>
                <p:nvPr/>
              </p:nvGrpSpPr>
              <p:grpSpPr>
                <a:xfrm>
                  <a:off x="-2196752" y="2118733"/>
                  <a:ext cx="2376264" cy="608076"/>
                  <a:chOff x="-2196752" y="2118733"/>
                  <a:chExt cx="2376264" cy="608076"/>
                </a:xfrm>
              </p:grpSpPr>
              <p:cxnSp>
                <p:nvCxnSpPr>
                  <p:cNvPr id="96" name="직선 화살표 연결선 95"/>
                  <p:cNvCxnSpPr/>
                  <p:nvPr/>
                </p:nvCxnSpPr>
                <p:spPr>
                  <a:xfrm flipH="1">
                    <a:off x="-396552" y="2118733"/>
                    <a:ext cx="576064" cy="23126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-2196752" y="2234366"/>
                    <a:ext cx="2016224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300" dirty="0" smtClean="0"/>
                      <a:t>클릭 시 </a:t>
                    </a:r>
                    <a:endParaRPr lang="en-US" altLang="ko-KR" sz="1300" dirty="0" smtClean="0"/>
                  </a:p>
                  <a:p>
                    <a:r>
                      <a:rPr lang="ko-KR" altLang="en-US" sz="1300" dirty="0" smtClean="0"/>
                      <a:t>전체 카테고리 창 표시</a:t>
                    </a:r>
                    <a:endParaRPr lang="ko-KR" altLang="en-US" sz="1300" dirty="0"/>
                  </a:p>
                </p:txBody>
              </p:sp>
            </p:grpSp>
          </p:grpSp>
          <p:cxnSp>
            <p:nvCxnSpPr>
              <p:cNvPr id="93" name="직선 화살표 연결선 92"/>
              <p:cNvCxnSpPr/>
              <p:nvPr/>
            </p:nvCxnSpPr>
            <p:spPr>
              <a:xfrm flipH="1">
                <a:off x="-541980" y="3955215"/>
                <a:ext cx="541980" cy="265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아래쪽 화살표 88"/>
            <p:cNvSpPr/>
            <p:nvPr/>
          </p:nvSpPr>
          <p:spPr>
            <a:xfrm>
              <a:off x="1500593" y="1966798"/>
              <a:ext cx="107851" cy="2784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화살표 연결선 89"/>
            <p:cNvCxnSpPr>
              <a:stCxn id="89" idx="0"/>
            </p:cNvCxnSpPr>
            <p:nvPr/>
          </p:nvCxnSpPr>
          <p:spPr>
            <a:xfrm flipH="1" flipV="1">
              <a:off x="-258100" y="1557992"/>
              <a:ext cx="1812619" cy="4088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-2556792" y="908720"/>
              <a:ext cx="22858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클릭 시</a:t>
              </a:r>
              <a:endParaRPr lang="en-US" altLang="ko-KR" sz="1500" dirty="0" smtClean="0"/>
            </a:p>
            <a:p>
              <a:r>
                <a:rPr lang="ko-KR" altLang="en-US" sz="1500" dirty="0" smtClean="0"/>
                <a:t>카테고리 박스의 </a:t>
              </a:r>
              <a:r>
                <a:rPr lang="en-US" altLang="ko-KR" sz="1500" dirty="0" smtClean="0"/>
                <a:t>display-none</a:t>
              </a:r>
              <a:r>
                <a:rPr lang="ko-KR" altLang="en-US" sz="1500" dirty="0" smtClean="0"/>
                <a:t>을 제거</a:t>
              </a:r>
              <a:endParaRPr lang="ko-KR" altLang="en-US" sz="15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71" name="직사각형 70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98367" y="5877272"/>
            <a:ext cx="461665" cy="490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6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71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6560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664" y="309145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</a:rPr>
              <a:t>공지사</a:t>
            </a:r>
            <a:r>
              <a:rPr lang="ko-KR" altLang="en-US" sz="1500" dirty="0">
                <a:solidFill>
                  <a:schemeClr val="bg1">
                    <a:lumMod val="95000"/>
                  </a:schemeClr>
                </a:solidFill>
              </a:rPr>
              <a:t>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4792" y="2629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410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Link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Signup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0272" y="2336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6096" y="1124744"/>
            <a:ext cx="28083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99" y="1065549"/>
            <a:ext cx="654787" cy="65478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520" y="199491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0" y="2350001"/>
            <a:ext cx="3096090" cy="17990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96090" y="2356441"/>
            <a:ext cx="2951820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47910" y="2356441"/>
            <a:ext cx="3097214" cy="17926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4149080"/>
            <a:ext cx="3096089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096091" y="4149080"/>
            <a:ext cx="29518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047910" y="4149080"/>
            <a:ext cx="309721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235644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3816715"/>
            <a:ext cx="15914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호랑이무늬 잠옷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4882" y="3752403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88" y="553797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목걸이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024882" y="5503227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5279" y="556889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광선검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72500" y="5492650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96088" y="3798568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블라우스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991711" y="3742956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47910" y="3798569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남자 면 티셔츠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068736" y="3735585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43707" y="5549393"/>
            <a:ext cx="159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핑</a:t>
            </a:r>
            <a:r>
              <a:rPr lang="ko-KR" altLang="en-US" sz="1200" dirty="0"/>
              <a:t>크</a:t>
            </a:r>
            <a:r>
              <a:rPr lang="ko-KR" altLang="en-US" sz="1200" dirty="0" smtClean="0"/>
              <a:t> 권총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072792" y="5498742"/>
            <a:ext cx="107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096090" y="2350000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49035" y="2350001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096090" y="4138151"/>
            <a:ext cx="2952946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-1" y="4132059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49035" y="4142636"/>
            <a:ext cx="3096089" cy="136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8" y="2357235"/>
            <a:ext cx="3110136" cy="1360800"/>
          </a:xfrm>
          <a:prstGeom prst="rect">
            <a:avLst/>
          </a:prstGeom>
        </p:spPr>
      </p:pic>
      <p:pic>
        <p:nvPicPr>
          <p:cNvPr id="54" name="그림 5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7" y="4127849"/>
            <a:ext cx="3096000" cy="1360800"/>
          </a:xfrm>
          <a:prstGeom prst="rect">
            <a:avLst/>
          </a:prstGeom>
        </p:spPr>
      </p:pic>
      <p:pic>
        <p:nvPicPr>
          <p:cNvPr id="55" name="그림 5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21" y="4112288"/>
            <a:ext cx="2952000" cy="1360800"/>
          </a:xfrm>
          <a:prstGeom prst="rect">
            <a:avLst/>
          </a:prstGeom>
        </p:spPr>
      </p:pic>
      <p:pic>
        <p:nvPicPr>
          <p:cNvPr id="56" name="그림 5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" y="4131850"/>
            <a:ext cx="3086614" cy="1341238"/>
          </a:xfrm>
          <a:prstGeom prst="rect">
            <a:avLst/>
          </a:prstGeom>
        </p:spPr>
      </p:pic>
      <p:pic>
        <p:nvPicPr>
          <p:cNvPr id="57" name="그림 56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07" y="2350000"/>
            <a:ext cx="3096000" cy="1334753"/>
          </a:xfrm>
          <a:prstGeom prst="rect">
            <a:avLst/>
          </a:prstGeom>
        </p:spPr>
      </p:pic>
      <p:pic>
        <p:nvPicPr>
          <p:cNvPr id="58" name="그림 57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18" y="2359323"/>
            <a:ext cx="2952000" cy="13248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-2623012" y="-162837"/>
            <a:ext cx="251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카테고리 클릭 시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114162"/>
            <a:ext cx="1917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rPr>
              <a:t>Market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1920" y="112474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Search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9644" y="1065548"/>
            <a:ext cx="3176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 클릭 시 </a:t>
            </a:r>
            <a:endParaRPr lang="en-US" altLang="ko-KR" sz="1300" dirty="0" smtClean="0"/>
          </a:p>
          <a:p>
            <a:r>
              <a:rPr lang="ko-KR" altLang="en-US" sz="1300" dirty="0" smtClean="0"/>
              <a:t>해당 카테고리에 해당하는 물품들 나열</a:t>
            </a:r>
            <a:endParaRPr lang="ko-KR" altLang="en-US" sz="1300" dirty="0"/>
          </a:p>
        </p:txBody>
      </p:sp>
      <p:sp>
        <p:nvSpPr>
          <p:cNvPr id="73" name="아래쪽 화살표 72"/>
          <p:cNvSpPr/>
          <p:nvPr/>
        </p:nvSpPr>
        <p:spPr>
          <a:xfrm flipV="1">
            <a:off x="1487467" y="1994916"/>
            <a:ext cx="121155" cy="2807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-305029" y="1557994"/>
            <a:ext cx="1780685" cy="4369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-2556792" y="908720"/>
            <a:ext cx="254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박스에</a:t>
            </a:r>
            <a:endParaRPr lang="en-US" altLang="ko-KR" sz="1500" dirty="0" smtClean="0"/>
          </a:p>
          <a:p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추가해</a:t>
            </a:r>
            <a:endParaRPr lang="en-US" altLang="ko-KR" sz="1500" dirty="0" smtClean="0"/>
          </a:p>
          <a:p>
            <a:r>
              <a:rPr lang="ko-KR" altLang="en-US" sz="1500" dirty="0" smtClean="0"/>
              <a:t>박스를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숨김</a:t>
            </a:r>
            <a:endParaRPr lang="ko-KR" altLang="en-US" sz="1500" dirty="0"/>
          </a:p>
        </p:txBody>
      </p:sp>
      <p:sp>
        <p:nvSpPr>
          <p:cNvPr id="89" name="직사각형 88"/>
          <p:cNvSpPr/>
          <p:nvPr/>
        </p:nvSpPr>
        <p:spPr>
          <a:xfrm>
            <a:off x="1" y="2332738"/>
            <a:ext cx="8828932" cy="25472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-1016" y="2332736"/>
            <a:ext cx="9146140" cy="3665568"/>
            <a:chOff x="-1016" y="2332736"/>
            <a:chExt cx="8829948" cy="2547259"/>
          </a:xfrm>
        </p:grpSpPr>
        <p:grpSp>
          <p:nvGrpSpPr>
            <p:cNvPr id="96" name="그룹 95"/>
            <p:cNvGrpSpPr/>
            <p:nvPr/>
          </p:nvGrpSpPr>
          <p:grpSpPr>
            <a:xfrm>
              <a:off x="0" y="2332736"/>
              <a:ext cx="8828932" cy="1273630"/>
              <a:chOff x="0" y="2332736"/>
              <a:chExt cx="8828932" cy="127363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0" y="3606365"/>
              <a:ext cx="8828932" cy="1273630"/>
              <a:chOff x="0" y="2332736"/>
              <a:chExt cx="8828932" cy="1273630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0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6368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537868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301556" y="2332737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065244" y="2332736"/>
                <a:ext cx="1763688" cy="12736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6007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의류</a:t>
              </a:r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79695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가전제품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544399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식품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309559" y="2332738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생활용</a:t>
              </a:r>
              <a:r>
                <a:rPr lang="ko-KR" altLang="en-US"/>
                <a:t>품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73247" y="234395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액세서</a:t>
              </a:r>
              <a:r>
                <a:rPr lang="ko-KR" altLang="en-US" dirty="0"/>
                <a:t>리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101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가</a:t>
              </a:r>
              <a:r>
                <a:rPr lang="ko-KR" altLang="en-US" dirty="0"/>
                <a:t>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62672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레저용</a:t>
              </a:r>
              <a:r>
                <a:rPr lang="ko-KR" altLang="en-US" dirty="0"/>
                <a:t>품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27376" y="3606367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컴퓨터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292536" y="3589105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공구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56224" y="3594941"/>
              <a:ext cx="1747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도서</a:t>
              </a:r>
              <a:endParaRPr lang="ko-KR" altLang="en-US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600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남자 상의</a:t>
            </a:r>
            <a:endParaRPr lang="en-US" altLang="ko-KR" dirty="0" smtClean="0"/>
          </a:p>
          <a:p>
            <a:r>
              <a:rPr lang="ko-KR" altLang="en-US" dirty="0" smtClean="0"/>
              <a:t>남자 하의</a:t>
            </a:r>
            <a:endParaRPr lang="en-US" altLang="ko-KR" dirty="0" smtClean="0"/>
          </a:p>
          <a:p>
            <a:r>
              <a:rPr lang="ko-KR" altLang="en-US" dirty="0" smtClean="0"/>
              <a:t>여자 상의</a:t>
            </a:r>
            <a:endParaRPr lang="en-US" altLang="ko-KR" dirty="0" smtClean="0"/>
          </a:p>
          <a:p>
            <a:r>
              <a:rPr lang="ko-KR" altLang="en-US" dirty="0" smtClean="0"/>
              <a:t>여자 하의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816944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냉장고</a:t>
            </a:r>
            <a:endParaRPr lang="en-US" altLang="ko-KR" dirty="0" smtClean="0"/>
          </a:p>
          <a:p>
            <a:r>
              <a:rPr lang="ko-KR" altLang="en-US" dirty="0" smtClean="0"/>
              <a:t>전자레인지</a:t>
            </a:r>
            <a:endParaRPr lang="en-US" altLang="ko-KR" dirty="0" smtClean="0"/>
          </a:p>
          <a:p>
            <a:r>
              <a:rPr lang="ko-KR" altLang="en-US" dirty="0" smtClean="0"/>
              <a:t>에어컨</a:t>
            </a:r>
            <a:endParaRPr lang="en-US" altLang="ko-KR" dirty="0" smtClean="0"/>
          </a:p>
          <a:p>
            <a:r>
              <a:rPr lang="ko-KR" altLang="en-US" dirty="0" smtClean="0"/>
              <a:t>선풍</a:t>
            </a:r>
            <a:r>
              <a:rPr lang="ko-KR" altLang="en-US" dirty="0"/>
              <a:t>기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71357" y="2889057"/>
            <a:ext cx="1793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냉동식품</a:t>
            </a:r>
            <a:endParaRPr lang="en-US" altLang="ko-KR" dirty="0" smtClean="0"/>
          </a:p>
          <a:p>
            <a:r>
              <a:rPr lang="ko-KR" altLang="en-US" dirty="0" smtClean="0"/>
              <a:t>음료</a:t>
            </a:r>
            <a:endParaRPr lang="en-US" altLang="ko-KR" dirty="0" smtClean="0"/>
          </a:p>
          <a:p>
            <a:r>
              <a:rPr lang="ko-KR" altLang="en-US" dirty="0" smtClean="0"/>
              <a:t>과자</a:t>
            </a:r>
            <a:endParaRPr lang="en-US" altLang="ko-KR" dirty="0" smtClean="0"/>
          </a:p>
          <a:p>
            <a:r>
              <a:rPr lang="ko-KR" altLang="en-US" dirty="0"/>
              <a:t>빵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70575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8068736" y="3036736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8000869" y="498025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6177371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305163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2490155" y="5006842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73283" y="4970021"/>
            <a:ext cx="461665" cy="69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2411760" y="1557994"/>
            <a:ext cx="0" cy="1459382"/>
          </a:xfrm>
          <a:prstGeom prst="straightConnector1">
            <a:avLst/>
          </a:prstGeom>
          <a:ln w="28575">
            <a:solidFill>
              <a:srgbClr val="1717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843461" y="2889057"/>
            <a:ext cx="877526" cy="360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0" y="6367636"/>
            <a:ext cx="9144000" cy="490364"/>
            <a:chOff x="0" y="6367636"/>
            <a:chExt cx="9144000" cy="490364"/>
          </a:xfrm>
        </p:grpSpPr>
        <p:sp>
          <p:nvSpPr>
            <p:cNvPr id="113" name="직사각형 112"/>
            <p:cNvSpPr/>
            <p:nvPr/>
          </p:nvSpPr>
          <p:spPr>
            <a:xfrm>
              <a:off x="0" y="6367636"/>
              <a:ext cx="9144000" cy="4903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79512" y="6453336"/>
              <a:ext cx="8712968" cy="21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회사 소개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고객센터      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이용약관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제휴광고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개인정보처리방침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판매자 교육센터</a:t>
              </a: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</a:rPr>
                <a:t>           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판매관리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05163" y="5998304"/>
            <a:ext cx="461665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9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31892" y="-184666"/>
            <a:ext cx="213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클릭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8" name="그룹 27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7" name="그룹 36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9" name="TextBox 28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3" name="그룹 42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2" name="그룹 51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4" name="TextBox 43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58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3" name="직사각형 2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913914" y="1993795"/>
            <a:ext cx="15888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493722" y="1946612"/>
            <a:ext cx="356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0" name="직선 화살표 연결선 69"/>
          <p:cNvCxnSpPr>
            <a:stCxn id="26" idx="0"/>
          </p:cNvCxnSpPr>
          <p:nvPr/>
        </p:nvCxnSpPr>
        <p:spPr>
          <a:xfrm flipH="1" flipV="1">
            <a:off x="3273675" y="1678742"/>
            <a:ext cx="398056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08308" y="1095236"/>
            <a:ext cx="1448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홈으로 이동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862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16735" y="-204520"/>
            <a:ext cx="251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선택 후</a:t>
            </a:r>
            <a:endParaRPr lang="en-US" altLang="ko-KR" dirty="0" smtClean="0"/>
          </a:p>
          <a:p>
            <a:r>
              <a:rPr lang="ko-KR" altLang="en-US" dirty="0" smtClean="0"/>
              <a:t>검색 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916832"/>
            <a:ext cx="9144000" cy="433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1916832"/>
            <a:ext cx="0" cy="4331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9949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카테고리</a:t>
            </a:r>
            <a:endParaRPr lang="ko-KR" altLang="en-US" sz="1200" dirty="0"/>
          </a:p>
        </p:txBody>
      </p:sp>
      <p:sp>
        <p:nvSpPr>
          <p:cNvPr id="8" name="아래쪽 화살표 7"/>
          <p:cNvSpPr/>
          <p:nvPr/>
        </p:nvSpPr>
        <p:spPr>
          <a:xfrm>
            <a:off x="1500593" y="1966798"/>
            <a:ext cx="107851" cy="2784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-258100" y="1557992"/>
            <a:ext cx="1812619" cy="4088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556792" y="908720"/>
            <a:ext cx="2285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박스의 </a:t>
            </a:r>
            <a:r>
              <a:rPr lang="en-US" altLang="ko-KR" sz="1500" dirty="0" smtClean="0"/>
              <a:t>display-none</a:t>
            </a:r>
            <a:r>
              <a:rPr lang="ko-KR" altLang="en-US" sz="1500" dirty="0" smtClean="0"/>
              <a:t>을 제거해</a:t>
            </a:r>
            <a:endParaRPr lang="en-US" altLang="ko-KR" sz="1500" dirty="0" smtClean="0"/>
          </a:p>
          <a:p>
            <a:r>
              <a:rPr lang="ko-KR" altLang="en-US" sz="1500" dirty="0" smtClean="0"/>
              <a:t>카테고리 박스를 표시</a:t>
            </a:r>
            <a:endParaRPr lang="ko-KR" altLang="en-US" sz="15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836712"/>
            <a:chOff x="0" y="0"/>
            <a:chExt cx="9144000" cy="836712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717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6560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Home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2664" y="309145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bg1">
                      <a:lumMod val="95000"/>
                    </a:schemeClr>
                  </a:solidFill>
                </a:rPr>
                <a:t>공지사</a:t>
              </a:r>
              <a:r>
                <a:rPr lang="ko-KR" altLang="en-US" sz="1500" dirty="0">
                  <a:solidFill>
                    <a:schemeClr val="bg1">
                      <a:lumMod val="95000"/>
                    </a:schemeClr>
                  </a:solidFill>
                </a:rPr>
                <a:t>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84792" y="26297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2050" y="24216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Link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Signup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0272" y="23369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Login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04" y="114162"/>
              <a:ext cx="18722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HY엽서L" panose="02030600000101010101" pitchFamily="18" charset="-127"/>
                  <a:ea typeface="HY엽서L" panose="02030600000101010101" pitchFamily="18" charset="-127"/>
                </a:rPr>
                <a:t>Market</a:t>
              </a:r>
              <a:endParaRPr lang="ko-KR" alt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6197401"/>
            <a:ext cx="9144000" cy="660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8877" y="6408389"/>
            <a:ext cx="8712968" cy="21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회사 소개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고객센터      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이용약관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제휴광고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개인정보처리방침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판매자 교육센터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</a:rPr>
              <a:t>판매관리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851920" y="1065549"/>
            <a:ext cx="5158466" cy="654787"/>
            <a:chOff x="3851920" y="1065549"/>
            <a:chExt cx="5158466" cy="654787"/>
          </a:xfrm>
        </p:grpSpPr>
        <p:sp>
          <p:nvSpPr>
            <p:cNvPr id="23" name="직사각형 22"/>
            <p:cNvSpPr/>
            <p:nvPr/>
          </p:nvSpPr>
          <p:spPr>
            <a:xfrm>
              <a:off x="5436096" y="1124744"/>
              <a:ext cx="2808312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599" y="1065549"/>
              <a:ext cx="654787" cy="65478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851920" y="1124744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Search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0" y="2950316"/>
            <a:ext cx="9144000" cy="1151308"/>
            <a:chOff x="0" y="2366317"/>
            <a:chExt cx="9144000" cy="1151308"/>
          </a:xfrm>
        </p:grpSpPr>
        <p:grpSp>
          <p:nvGrpSpPr>
            <p:cNvPr id="27" name="그룹 26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36" name="그룹 35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28" name="TextBox 27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0" y="4101624"/>
            <a:ext cx="9144000" cy="1151308"/>
            <a:chOff x="0" y="2366317"/>
            <a:chExt cx="9144000" cy="1151308"/>
          </a:xfrm>
        </p:grpSpPr>
        <p:grpSp>
          <p:nvGrpSpPr>
            <p:cNvPr id="42" name="그룹 41"/>
            <p:cNvGrpSpPr/>
            <p:nvPr/>
          </p:nvGrpSpPr>
          <p:grpSpPr>
            <a:xfrm>
              <a:off x="0" y="2366317"/>
              <a:ext cx="9144000" cy="1151308"/>
              <a:chOff x="1763688" y="1971273"/>
              <a:chExt cx="7380312" cy="1151308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763688" y="1971273"/>
                <a:ext cx="7380312" cy="11513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1871701" y="2064704"/>
                <a:ext cx="4810622" cy="877267"/>
                <a:chOff x="1864958" y="2469116"/>
                <a:chExt cx="4810622" cy="87726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1864958" y="2501186"/>
                  <a:ext cx="1489854" cy="845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040394" y="2739118"/>
                  <a:ext cx="1809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이미지</a:t>
                  </a:r>
                  <a:endParaRPr lang="ko-KR" altLang="en-US" dirty="0"/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>
                  <a:off x="3662006" y="2469116"/>
                  <a:ext cx="3013574" cy="858688"/>
                  <a:chOff x="2196188" y="1120462"/>
                  <a:chExt cx="3013574" cy="858688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477087" y="1120462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상품명</a:t>
                    </a:r>
                    <a:endParaRPr lang="ko-KR" altLang="en-US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727067" y="1136106"/>
                    <a:ext cx="14826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가격</a:t>
                    </a:r>
                    <a:endParaRPr lang="ko-KR" alt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196188" y="1596326"/>
                    <a:ext cx="17195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605755" y="1609818"/>
                    <a:ext cx="1494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31239292</a:t>
                    </a:r>
                    <a:r>
                      <a:rPr lang="ko-KR" altLang="en-US" dirty="0"/>
                      <a:t>원</a:t>
                    </a:r>
                  </a:p>
                </p:txBody>
              </p:sp>
            </p:grpSp>
          </p:grpSp>
        </p:grpSp>
        <p:sp>
          <p:nvSpPr>
            <p:cNvPr id="43" name="TextBox 42"/>
            <p:cNvSpPr txBox="1"/>
            <p:nvPr/>
          </p:nvSpPr>
          <p:spPr>
            <a:xfrm>
              <a:off x="5850142" y="2459748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추천 수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50142" y="2949104"/>
              <a:ext cx="1053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12333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08304" y="2491818"/>
              <a:ext cx="137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판매자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5255" y="2967683"/>
              <a:ext cx="159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abcdefghijk</a:t>
              </a:r>
              <a:endParaRPr lang="ko-KR" alt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191179" y="5381151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……….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88224" y="2492896"/>
            <a:ext cx="2313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한번에 표시할 개수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57" idx="3"/>
          </p:cNvCxnSpPr>
          <p:nvPr/>
        </p:nvCxnSpPr>
        <p:spPr>
          <a:xfrm>
            <a:off x="8901845" y="2677562"/>
            <a:ext cx="5666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31324" y="248298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 박스를 통해 선택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2482989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순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 순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-468560" y="2790766"/>
            <a:ext cx="602385" cy="522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2767532" y="3259532"/>
            <a:ext cx="238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select</a:t>
            </a:r>
            <a:r>
              <a:rPr lang="ko-KR" altLang="en-US" sz="1300" dirty="0" smtClean="0"/>
              <a:t> 박스를 통해 선택 시</a:t>
            </a:r>
            <a:endParaRPr lang="en-US" altLang="ko-KR" sz="1300" dirty="0" smtClean="0"/>
          </a:p>
          <a:p>
            <a:r>
              <a:rPr lang="ko-KR" altLang="en-US" sz="1300" dirty="0" smtClean="0"/>
              <a:t>해</a:t>
            </a:r>
            <a:r>
              <a:rPr lang="ko-KR" altLang="en-US" sz="1300" dirty="0"/>
              <a:t>당</a:t>
            </a:r>
            <a:r>
              <a:rPr lang="ko-KR" altLang="en-US" sz="1300" dirty="0" smtClean="0"/>
              <a:t> 값 순으로 정렬</a:t>
            </a:r>
            <a:endParaRPr lang="ko-KR" altLang="en-US" sz="1300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-570708" y="5072322"/>
            <a:ext cx="704533" cy="5064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-2737337" y="5578756"/>
            <a:ext cx="273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카테고리에 해당하는 물품들 나열</a:t>
            </a:r>
            <a:endParaRPr lang="ko-KR" altLang="en-US" sz="1300" dirty="0"/>
          </a:p>
        </p:txBody>
      </p:sp>
      <p:sp>
        <p:nvSpPr>
          <p:cNvPr id="67" name="TextBox 66"/>
          <p:cNvSpPr txBox="1"/>
          <p:nvPr/>
        </p:nvSpPr>
        <p:spPr>
          <a:xfrm>
            <a:off x="5850142" y="1231885"/>
            <a:ext cx="210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값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512717" y="4823319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12717" y="3525970"/>
            <a:ext cx="21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검색 값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1763689" y="1915711"/>
            <a:ext cx="2088232" cy="43316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913914" y="1993795"/>
            <a:ext cx="12899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카테고리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497778" y="1946612"/>
            <a:ext cx="354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stCxn id="72" idx="0"/>
          </p:cNvCxnSpPr>
          <p:nvPr/>
        </p:nvCxnSpPr>
        <p:spPr>
          <a:xfrm flipH="1" flipV="1">
            <a:off x="3298750" y="1678742"/>
            <a:ext cx="376100" cy="267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63690" y="1095236"/>
            <a:ext cx="19933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클릭 시</a:t>
            </a:r>
            <a:endParaRPr lang="en-US" altLang="ko-KR" sz="1500" dirty="0" smtClean="0"/>
          </a:p>
          <a:p>
            <a:r>
              <a:rPr lang="ko-KR" altLang="en-US" sz="1500" dirty="0" smtClean="0"/>
              <a:t>전체 카테고리 기준</a:t>
            </a:r>
            <a:endParaRPr lang="en-US" altLang="ko-KR" sz="1500" dirty="0" smtClean="0"/>
          </a:p>
          <a:p>
            <a:r>
              <a:rPr lang="ko-KR" altLang="en-US" sz="1500" dirty="0" smtClean="0"/>
              <a:t>검색 값을 나열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6291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2314</Words>
  <Application>Microsoft Office PowerPoint</Application>
  <PresentationFormat>화면 슬라이드 쇼(4:3)</PresentationFormat>
  <Paragraphs>1071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Windows 사용자</cp:lastModifiedBy>
  <cp:revision>210</cp:revision>
  <dcterms:created xsi:type="dcterms:W3CDTF">2019-08-09T00:17:50Z</dcterms:created>
  <dcterms:modified xsi:type="dcterms:W3CDTF">2019-08-11T16:01:20Z</dcterms:modified>
</cp:coreProperties>
</file>