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사용한 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2314</Words>
  <Application>Microsoft Office PowerPoint</Application>
  <PresentationFormat>화면 슬라이드 쇼(4:3)</PresentationFormat>
  <Paragraphs>1095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257</cp:revision>
  <dcterms:created xsi:type="dcterms:W3CDTF">2019-08-09T00:17:50Z</dcterms:created>
  <dcterms:modified xsi:type="dcterms:W3CDTF">2019-08-14T07:39:32Z</dcterms:modified>
</cp:coreProperties>
</file>