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302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3060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1/4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6409" y="15534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9248" y="10715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26409" y="20001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92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91356" y="1553407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8493" y="1071504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91356" y="2032833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84195" y="250417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5211742"/>
            <a:ext cx="8784976" cy="1670819"/>
            <a:chOff x="107504" y="5211742"/>
            <a:chExt cx="8784976" cy="167081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76520" y="5605635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92480" y="5563378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07504" y="5211742"/>
              <a:ext cx="8784976" cy="1346706"/>
              <a:chOff x="107504" y="5211742"/>
              <a:chExt cx="8784976" cy="13467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07504" y="521174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선택 옵션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536" y="5746689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선택 옵션</a:t>
                </a:r>
                <a:endParaRPr lang="ko-KR" altLang="en-US" sz="1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7797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smtClean="0"/>
                  <a:t>수량</a:t>
                </a:r>
                <a:endParaRPr lang="ko-KR" altLang="en-US" sz="1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68261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가</a:t>
                </a:r>
                <a:r>
                  <a:rPr lang="ko-KR" altLang="en-US" sz="1500" dirty="0"/>
                  <a:t>격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01613" y="6122317"/>
                <a:ext cx="461665" cy="43613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  <a:endParaRPr lang="ko-KR" altLang="en-US" dirty="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276520" y="5597092"/>
                <a:ext cx="8615960" cy="8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630763" y="5746690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세부 옵션</a:t>
                </a:r>
                <a:endParaRPr lang="en-US" altLang="ko-KR" sz="1500" dirty="0" smtClean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319248" y="3162633"/>
            <a:ext cx="3581085" cy="2087636"/>
            <a:chOff x="63103" y="3460947"/>
            <a:chExt cx="3581085" cy="2087636"/>
          </a:xfrm>
        </p:grpSpPr>
        <p:sp>
          <p:nvSpPr>
            <p:cNvPr id="50" name="TextBox 49"/>
            <p:cNvSpPr txBox="1"/>
            <p:nvPr/>
          </p:nvSpPr>
          <p:spPr>
            <a:xfrm>
              <a:off x="63103" y="3460947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 선택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75655" y="3469650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70" y="4653136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5653" y="4653136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71" y="4077072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세부 옵션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4" y="4077072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264" y="5179251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개당 가격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3947" y="5179251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3751" y="1165393"/>
            <a:ext cx="4780297" cy="3900209"/>
            <a:chOff x="223751" y="1165394"/>
            <a:chExt cx="4780297" cy="3379758"/>
          </a:xfrm>
        </p:grpSpPr>
        <p:sp>
          <p:nvSpPr>
            <p:cNvPr id="62" name="직사각형 61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36912"/>
            <a:ext cx="9144000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71160" y="1689775"/>
            <a:ext cx="1207047" cy="103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2/4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2357" y="692694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상품 가격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5377062" y="692695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배송비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7185378" y="706216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596004" y="1891984"/>
            <a:ext cx="3295796" cy="1598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807" y="3347700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문의 종류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1819687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1" y="566330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5445224"/>
            <a:ext cx="9170639" cy="921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506610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43415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710876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9116345" y="1510874"/>
            <a:ext cx="496215" cy="330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12560" y="921631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select </a:t>
            </a:r>
            <a:r>
              <a:rPr lang="ko-KR" altLang="en-US" sz="1300" dirty="0" smtClean="0"/>
              <a:t>박스를 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-1893879" y="1869680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8359" y="548680"/>
            <a:ext cx="4925641" cy="479085"/>
            <a:chOff x="4218359" y="692696"/>
            <a:chExt cx="4925641" cy="479085"/>
          </a:xfrm>
        </p:grpSpPr>
        <p:sp>
          <p:nvSpPr>
            <p:cNvPr id="44" name="직사각형 43"/>
            <p:cNvSpPr/>
            <p:nvPr/>
          </p:nvSpPr>
          <p:spPr>
            <a:xfrm>
              <a:off x="4218359" y="692696"/>
              <a:ext cx="1424645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17058" y="747572"/>
              <a:ext cx="122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문의하기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3004" y="692696"/>
              <a:ext cx="1637978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3004" y="747572"/>
              <a:ext cx="162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문의 보기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71480" y="692696"/>
              <a:ext cx="1872520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3246" y="755412"/>
              <a:ext cx="17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 문의 보기</a:t>
              </a:r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3883114"/>
            <a:ext cx="1259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유형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34608" y="921631"/>
            <a:ext cx="1135955" cy="296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93293" y="3883114"/>
            <a:ext cx="227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문의하기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문의 글 작성 창을 생성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8067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50428" y="822510"/>
            <a:ext cx="579879" cy="34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40552" y="0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546260" y="3359564"/>
            <a:ext cx="3597740" cy="369332"/>
            <a:chOff x="-385" y="2924944"/>
            <a:chExt cx="359774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325588" y="2924944"/>
              <a:ext cx="227176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385" y="2924944"/>
              <a:ext cx="1404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댓글</a:t>
              </a:r>
              <a:r>
                <a:rPr lang="ko-KR" altLang="en-US" dirty="0" smtClean="0"/>
                <a:t> 대상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37351" y="5251703"/>
            <a:ext cx="3283121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	</a:t>
            </a:r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3491716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347463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916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67508" y="5490230"/>
            <a:ext cx="1332148" cy="4429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80728"/>
            <a:ext cx="6300700" cy="52381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89178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4"/>
            <a:ext cx="6408712" cy="5314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5495" y="886217"/>
            <a:ext cx="1931480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 보유 쿠폰</a:t>
            </a:r>
            <a:endParaRPr lang="ko-KR" altLang="en-US" sz="2500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5293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746336" y="4464114"/>
            <a:ext cx="192445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사용한 쿠폰</a:t>
            </a:r>
            <a:endParaRPr lang="ko-KR" altLang="en-US" sz="2500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184792" y="2116759"/>
            <a:ext cx="5283752" cy="503350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40552" y="226808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내용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067256" y="3722986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47" name="그룹 4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1" name="직선 연결선 60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65" name="직사각형 64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5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-1356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49096" y="4926270"/>
            <a:ext cx="3020236" cy="806986"/>
            <a:chOff x="8820472" y="4926270"/>
            <a:chExt cx="3020236" cy="80698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5445224"/>
              <a:ext cx="504056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24528" y="4926270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2011" y="586198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2319</Words>
  <Application>Microsoft Office PowerPoint</Application>
  <PresentationFormat>화면 슬라이드 쇼(4:3)</PresentationFormat>
  <Paragraphs>1096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Windows 사용자</cp:lastModifiedBy>
  <cp:revision>262</cp:revision>
  <dcterms:created xsi:type="dcterms:W3CDTF">2019-08-09T00:17:50Z</dcterms:created>
  <dcterms:modified xsi:type="dcterms:W3CDTF">2019-08-14T15:14:46Z</dcterms:modified>
</cp:coreProperties>
</file>