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303" r:id="rId34"/>
    <p:sldId id="274" r:id="rId35"/>
    <p:sldId id="275" r:id="rId36"/>
    <p:sldId id="276" r:id="rId37"/>
    <p:sldId id="277" r:id="rId38"/>
    <p:sldId id="278" r:id="rId39"/>
    <p:sldId id="2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8781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만료</a:t>
            </a:r>
            <a:r>
              <a:rPr lang="ko-KR" altLang="en-US" sz="2500" dirty="0"/>
              <a:t>된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</a:t>
            </a:r>
            <a:r>
              <a:rPr lang="ko-KR" altLang="en-US" dirty="0" smtClean="0"/>
              <a:t>시</a:t>
            </a:r>
            <a:endParaRPr lang="en-US" altLang="ko-KR" dirty="0"/>
          </a:p>
          <a:p>
            <a:r>
              <a:rPr lang="en-US" altLang="ko-KR" dirty="0" smtClean="0"/>
              <a:t>1/2page</a:t>
            </a:r>
            <a:endParaRPr lang="en-US" altLang="ko-KR" dirty="0" smtClean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</a:t>
            </a:r>
            <a:r>
              <a:rPr lang="ko-KR" altLang="en-US" dirty="0" smtClean="0"/>
              <a:t>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ko-KR" altLang="en-US" dirty="0" smtClean="0"/>
              <a:t>수정 </a:t>
            </a:r>
            <a:r>
              <a:rPr lang="ko-KR" altLang="en-US" dirty="0" smtClean="0"/>
              <a:t>클릭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 smtClean="0"/>
              <a:t>1/2page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53" name="TextBox 52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67" name="그룹 6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8" name="직선 연결선 67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80" name="직사각형 79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클릭 </a:t>
            </a:r>
            <a:r>
              <a:rPr lang="ko-KR" altLang="en-US" dirty="0" smtClean="0"/>
              <a:t>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781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2338</Words>
  <Application>Microsoft Office PowerPoint</Application>
  <PresentationFormat>화면 슬라이드 쇼(4:3)</PresentationFormat>
  <Paragraphs>1111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272</cp:revision>
  <dcterms:created xsi:type="dcterms:W3CDTF">2019-08-09T00:17:50Z</dcterms:created>
  <dcterms:modified xsi:type="dcterms:W3CDTF">2019-08-16T03:58:35Z</dcterms:modified>
</cp:coreProperties>
</file>