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94" r:id="rId3"/>
    <p:sldId id="266" r:id="rId4"/>
    <p:sldId id="257" r:id="rId5"/>
    <p:sldId id="267" r:id="rId6"/>
    <p:sldId id="268" r:id="rId7"/>
    <p:sldId id="269" r:id="rId8"/>
    <p:sldId id="295" r:id="rId9"/>
    <p:sldId id="274" r:id="rId10"/>
    <p:sldId id="275" r:id="rId11"/>
    <p:sldId id="279" r:id="rId12"/>
    <p:sldId id="296" r:id="rId13"/>
    <p:sldId id="288" r:id="rId14"/>
    <p:sldId id="289" r:id="rId15"/>
    <p:sldId id="290" r:id="rId16"/>
    <p:sldId id="297" r:id="rId17"/>
    <p:sldId id="284" r:id="rId18"/>
    <p:sldId id="278" r:id="rId19"/>
    <p:sldId id="304" r:id="rId20"/>
    <p:sldId id="280" r:id="rId21"/>
    <p:sldId id="298" r:id="rId22"/>
    <p:sldId id="277" r:id="rId23"/>
    <p:sldId id="292" r:id="rId24"/>
    <p:sldId id="282" r:id="rId25"/>
    <p:sldId id="303" r:id="rId26"/>
    <p:sldId id="299" r:id="rId27"/>
    <p:sldId id="285" r:id="rId28"/>
    <p:sldId id="281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D-4681-B774-8971A996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D-4681-B774-8971A9964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4D-4681-B774-8971A996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365136"/>
        <c:axId val="392369448"/>
      </c:barChart>
      <c:catAx>
        <c:axId val="3923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9448"/>
        <c:crosses val="autoZero"/>
        <c:auto val="1"/>
        <c:lblAlgn val="ctr"/>
        <c:lblOffset val="100"/>
        <c:noMultiLvlLbl val="0"/>
      </c:catAx>
      <c:valAx>
        <c:axId val="39236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2018-09-02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443101" cy="3437987"/>
            <a:chOff x="330744" y="361950"/>
            <a:chExt cx="6443101" cy="343798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981125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Use 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PowerPoint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As Photoshop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6164893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Use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PowerPoint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As Photoshop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067236711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99449" cy="369332"/>
              <a:chOff x="212651" y="3255887"/>
              <a:chExt cx="149944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회사소개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499449" cy="369332"/>
              <a:chOff x="2356877" y="3206557"/>
              <a:chExt cx="1499449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시장현황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83795" cy="369332"/>
              <a:chOff x="4952427" y="3207822"/>
              <a:chExt cx="1683795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SWOT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2773837" cy="369332"/>
              <a:chOff x="6956206" y="3236652"/>
              <a:chExt cx="277383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신규전략 및 구체적 방안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20606131"/>
              </p:ext>
            </p:extLst>
          </p:nvPr>
        </p:nvGraphicFramePr>
        <p:xfrm>
          <a:off x="1095153" y="1828800"/>
          <a:ext cx="4907119" cy="39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2129</Words>
  <Application>Microsoft Office PowerPoint</Application>
  <PresentationFormat>와이드스크린</PresentationFormat>
  <Paragraphs>259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Yu Saebyeol</cp:lastModifiedBy>
  <cp:revision>151</cp:revision>
  <dcterms:created xsi:type="dcterms:W3CDTF">2015-01-21T11:35:38Z</dcterms:created>
  <dcterms:modified xsi:type="dcterms:W3CDTF">2018-09-02T04:45:57Z</dcterms:modified>
</cp:coreProperties>
</file>