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74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1/3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71600" y="1165394"/>
            <a:ext cx="45185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472" y="3469650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선택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75655" y="3469650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470" y="4653136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653" y="4653136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471" y="4077072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75654" y="4077072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504" y="5211742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옵션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706398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선택 옵션</a:t>
            </a:r>
            <a:endParaRPr lang="ko-KR" alt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2096560" y="5706398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수량</a:t>
            </a:r>
            <a:endParaRPr lang="ko-KR" alt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832773" y="5729481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배송</a:t>
            </a:r>
            <a:r>
              <a:rPr lang="ko-KR" altLang="en-US" sz="1500"/>
              <a:t>비</a:t>
            </a:r>
            <a:endParaRPr lang="ko-KR" alt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7168261" y="5729481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가</a:t>
            </a:r>
            <a:r>
              <a:rPr lang="ko-KR" altLang="en-US" sz="1500" dirty="0"/>
              <a:t>격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70781" y="6089213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76520" y="5605635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892480" y="5563378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76520" y="5597092"/>
            <a:ext cx="8615960" cy="85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2636912"/>
            <a:ext cx="9144000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3628" y="5291916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08" y="5291916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16037" y="692696"/>
            <a:ext cx="140018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6296" y="692696"/>
            <a:ext cx="140018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23324242</a:t>
            </a:r>
            <a:r>
              <a:rPr lang="ko-KR" altLang="en-US" sz="1500" dirty="0" smtClean="0"/>
              <a:t>원</a:t>
            </a:r>
            <a:endParaRPr lang="ko-KR" altLang="en-US" sz="15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r>
              <a:rPr lang="en-US" altLang="ko-KR" sz="1300" dirty="0" smtClean="0"/>
              <a:t>-&gt; </a:t>
            </a:r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469118" y="1649125"/>
            <a:ext cx="1401972" cy="1846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2/3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452566" y="1942205"/>
            <a:ext cx="2301777" cy="652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5979" y="3356992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1916799" y="2485883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3639374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08" y="563443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4854312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4484980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37077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077072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8312673" y="-219113"/>
            <a:ext cx="1011855" cy="1954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781598" y="-1039454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smtClean="0"/>
              <a:t>select </a:t>
            </a:r>
            <a:r>
              <a:rPr lang="ko-KR" altLang="en-US" sz="1300" smtClean="0"/>
              <a:t>박스를 </a:t>
            </a:r>
            <a:r>
              <a:rPr lang="ko-KR" altLang="en-US" sz="1300" dirty="0" smtClean="0"/>
              <a:t>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8312674" y="-218394"/>
            <a:ext cx="737754" cy="12267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12291" y="-1098045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07884" y="5251703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4405620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4388536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4126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55452" y="5255836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취</a:t>
            </a:r>
            <a:r>
              <a:rPr lang="ko-KR" altLang="en-US" sz="2500" dirty="0"/>
              <a:t>소</a:t>
            </a:r>
            <a:r>
              <a:rPr lang="ko-KR" altLang="en-US" sz="2500" dirty="0" smtClean="0"/>
              <a:t>하기</a:t>
            </a:r>
            <a:endParaRPr lang="ko-KR" altLang="en-US" sz="25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8604448" y="5013176"/>
            <a:ext cx="864096" cy="477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948264" y="5732890"/>
            <a:ext cx="2664296" cy="5034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427984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할인 금액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79712" y="999165"/>
            <a:ext cx="13413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보유 쿠폰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79712" y="4501207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사용한 쿠폰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60606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파일</a:t>
              </a:r>
              <a:r>
                <a:rPr lang="en-US" altLang="ko-KR" dirty="0" smtClean="0"/>
                <a:t>1,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2,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3,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4,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5 ….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20472" y="4116705"/>
            <a:ext cx="3240360" cy="1616551"/>
            <a:chOff x="8820472" y="4116705"/>
            <a:chExt cx="3240360" cy="1616551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544652" y="4116705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4451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2314</Words>
  <Application>Microsoft Office PowerPoint</Application>
  <PresentationFormat>화면 슬라이드 쇼(4:3)</PresentationFormat>
  <Paragraphs>1071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214</cp:revision>
  <dcterms:created xsi:type="dcterms:W3CDTF">2019-08-09T00:17:50Z</dcterms:created>
  <dcterms:modified xsi:type="dcterms:W3CDTF">2019-08-12T08:43:56Z</dcterms:modified>
</cp:coreProperties>
</file>