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302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230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1/4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6409" y="15534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9248" y="1071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6409" y="200013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92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91356" y="1553407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88493" y="1071504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91356" y="2032833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284195" y="250417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7504" y="5211742"/>
            <a:ext cx="8784976" cy="1670819"/>
            <a:chOff x="107504" y="5211742"/>
            <a:chExt cx="8784976" cy="1670819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276520" y="5605635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92480" y="5563378"/>
              <a:ext cx="0" cy="12769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7504" y="5211742"/>
              <a:ext cx="8784976" cy="1346706"/>
              <a:chOff x="107504" y="5211742"/>
              <a:chExt cx="8784976" cy="13467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504" y="521174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 옵션</a:t>
                </a:r>
                <a:endParaRPr lang="ko-KR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5746689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선택 옵션</a:t>
                </a:r>
                <a:endParaRPr lang="ko-KR" altLang="en-US" sz="15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77797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smtClean="0"/>
                  <a:t>수량</a:t>
                </a:r>
                <a:endParaRPr lang="ko-KR" altLang="en-US" sz="15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68261" y="5729481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가</a:t>
                </a:r>
                <a:r>
                  <a:rPr lang="ko-KR" altLang="en-US" sz="1500" dirty="0"/>
                  <a:t>격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01613" y="6122317"/>
                <a:ext cx="461665" cy="43613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  <a:endParaRPr lang="ko-KR" altLang="en-US" dirty="0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276520" y="5597092"/>
                <a:ext cx="8615960" cy="85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2630763" y="5746690"/>
                <a:ext cx="1400183" cy="32316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세부 옵션</a:t>
                </a:r>
                <a:endParaRPr lang="en-US" altLang="ko-KR" sz="1500" dirty="0" smtClean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5319248" y="3162633"/>
            <a:ext cx="3581085" cy="2087636"/>
            <a:chOff x="63103" y="3460947"/>
            <a:chExt cx="3581085" cy="2087636"/>
          </a:xfrm>
        </p:grpSpPr>
        <p:sp>
          <p:nvSpPr>
            <p:cNvPr id="50" name="TextBox 49"/>
            <p:cNvSpPr txBox="1"/>
            <p:nvPr/>
          </p:nvSpPr>
          <p:spPr>
            <a:xfrm>
              <a:off x="63103" y="3460947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 선택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75655" y="3469650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70" y="4653136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량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5653" y="4653136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471" y="4077072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세부 옵션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4" y="4077072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</a:t>
              </a:r>
              <a:r>
                <a:rPr lang="ko-KR" altLang="en-US" dirty="0" smtClean="0"/>
                <a:t>박스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64" y="5179251"/>
              <a:ext cx="140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개당 가격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3947" y="5179251"/>
              <a:ext cx="216024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23751" y="1165393"/>
            <a:ext cx="4780297" cy="3900209"/>
            <a:chOff x="223751" y="1165394"/>
            <a:chExt cx="4780297" cy="3379758"/>
          </a:xfrm>
        </p:grpSpPr>
        <p:sp>
          <p:nvSpPr>
            <p:cNvPr id="62" name="직사각형 61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36912"/>
            <a:ext cx="9144000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571160" y="1689775"/>
            <a:ext cx="1207047" cy="1033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2/4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22357" y="692694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상품 가격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377062" y="692695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배송비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5378" y="706216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page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596004" y="1891984"/>
            <a:ext cx="3295796" cy="159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55807" y="3347700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문의 종류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	      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1819687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21" y="566330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5445224"/>
            <a:ext cx="9170639" cy="921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506610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43415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710876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9116345" y="1510874"/>
            <a:ext cx="496215" cy="330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12560" y="921631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dirty="0" smtClean="0"/>
              <a:t>select </a:t>
            </a:r>
            <a:r>
              <a:rPr lang="ko-KR" altLang="en-US" sz="1300" dirty="0" smtClean="0"/>
              <a:t>박스를 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-1893879" y="1869680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8359" y="548680"/>
            <a:ext cx="4925641" cy="479085"/>
            <a:chOff x="4218359" y="692696"/>
            <a:chExt cx="4925641" cy="479085"/>
          </a:xfrm>
        </p:grpSpPr>
        <p:sp>
          <p:nvSpPr>
            <p:cNvPr id="44" name="직사각형 43"/>
            <p:cNvSpPr/>
            <p:nvPr/>
          </p:nvSpPr>
          <p:spPr>
            <a:xfrm>
              <a:off x="4218359" y="692696"/>
              <a:ext cx="1424645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17058" y="747572"/>
              <a:ext cx="122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문의하기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3004" y="692696"/>
              <a:ext cx="1637978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3004" y="747572"/>
              <a:ext cx="1628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문의 보기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271480" y="692696"/>
              <a:ext cx="1872520" cy="47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63246" y="755412"/>
              <a:ext cx="17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 문의 보기</a:t>
              </a:r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3883114"/>
            <a:ext cx="12596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유형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434608" y="921631"/>
            <a:ext cx="1135955" cy="29614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3293" y="3883114"/>
            <a:ext cx="2277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문의하기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문의 글 작성 창을 생성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50428" y="822510"/>
            <a:ext cx="579879" cy="342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40552" y="0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546260" y="3359564"/>
            <a:ext cx="3597740" cy="369332"/>
            <a:chOff x="-385" y="2924944"/>
            <a:chExt cx="359774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1325588" y="2924944"/>
              <a:ext cx="227176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385" y="2924944"/>
              <a:ext cx="1404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댓글</a:t>
              </a:r>
              <a:r>
                <a:rPr lang="ko-KR" altLang="en-US" dirty="0" smtClean="0"/>
                <a:t> 대상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37351" y="5251703"/>
            <a:ext cx="3283121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	</a:t>
            </a:r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3491716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347463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916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267508" y="5490230"/>
            <a:ext cx="1332148" cy="4429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80728"/>
            <a:ext cx="6300700" cy="52381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89178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4"/>
            <a:ext cx="6408712" cy="53140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63688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5495" y="886217"/>
            <a:ext cx="193148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 보유 쿠폰</a:t>
            </a:r>
            <a:endParaRPr lang="ko-KR" altLang="en-US" sz="2500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46336" y="4464114"/>
            <a:ext cx="192445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사용한 쿠폰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184792" y="2116759"/>
            <a:ext cx="5283752" cy="503350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40552" y="22680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내용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067256" y="3722986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246548" y="1165394"/>
            <a:ext cx="3573924" cy="3379758"/>
            <a:chOff x="2355" y="1165394"/>
            <a:chExt cx="3573924" cy="3379758"/>
          </a:xfrm>
        </p:grpSpPr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26046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355" y="2466219"/>
              <a:ext cx="3573924" cy="2078933"/>
              <a:chOff x="70264" y="3469650"/>
              <a:chExt cx="3573924" cy="207893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72" y="3469650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 선택</a:t>
                </a:r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475655" y="3469650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5470" y="4653136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</a:t>
                </a:r>
                <a:r>
                  <a:rPr lang="ko-KR" altLang="en-US" dirty="0"/>
                  <a:t>량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75653" y="4653136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471" y="4077072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세부 옵션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75654" y="4077072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Select </a:t>
                </a:r>
                <a:r>
                  <a:rPr lang="ko-KR" altLang="en-US" dirty="0" smtClean="0"/>
                  <a:t>박스</a:t>
                </a:r>
                <a:endParaRPr lang="ko-KR" alt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0264" y="5179251"/>
                <a:ext cx="1400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개당 가격</a:t>
                </a:r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3947" y="5179251"/>
                <a:ext cx="216024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4735" y="4854229"/>
            <a:ext cx="8784976" cy="1670819"/>
            <a:chOff x="43027" y="4669563"/>
            <a:chExt cx="8784976" cy="1670819"/>
          </a:xfrm>
        </p:grpSpPr>
        <p:grpSp>
          <p:nvGrpSpPr>
            <p:cNvPr id="47" name="그룹 46"/>
            <p:cNvGrpSpPr/>
            <p:nvPr/>
          </p:nvGrpSpPr>
          <p:grpSpPr>
            <a:xfrm>
              <a:off x="43027" y="4669563"/>
              <a:ext cx="8784976" cy="1670819"/>
              <a:chOff x="107504" y="5211742"/>
              <a:chExt cx="8784976" cy="1670819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76520" y="5605635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92480" y="5563378"/>
                <a:ext cx="0" cy="12769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/>
              <p:cNvGrpSpPr/>
              <p:nvPr/>
            </p:nvGrpSpPr>
            <p:grpSpPr>
              <a:xfrm>
                <a:off x="107504" y="5211742"/>
                <a:ext cx="8784976" cy="1468487"/>
                <a:chOff x="107504" y="5211742"/>
                <a:chExt cx="8784976" cy="146848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07504" y="5211742"/>
                  <a:ext cx="1400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선택 옵션</a:t>
                  </a:r>
                  <a:endParaRPr lang="ko-KR" alt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95536" y="5746689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선택 옵션</a:t>
                  </a:r>
                  <a:endParaRPr lang="ko-KR" altLang="en-US" sz="15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932040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smtClean="0"/>
                    <a:t>수량</a:t>
                  </a:r>
                  <a:endParaRPr lang="ko-KR" altLang="en-US" sz="15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168261" y="5729481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가</a:t>
                  </a:r>
                  <a:r>
                    <a:rPr lang="ko-KR" altLang="en-US" sz="1500" dirty="0"/>
                    <a:t>격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01613" y="6244098"/>
                  <a:ext cx="461665" cy="43613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 smtClean="0"/>
                    <a:t>……</a:t>
                  </a:r>
                  <a:endParaRPr lang="ko-KR" altLang="en-US" dirty="0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V="1">
                  <a:off x="276520" y="5597092"/>
                  <a:ext cx="8615960" cy="8543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659049" y="5746690"/>
                  <a:ext cx="1400183" cy="32316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/>
                    <a:t>세부 옵션</a:t>
                  </a:r>
                  <a:endParaRPr lang="en-US" altLang="ko-KR" sz="1500" dirty="0" smtClean="0"/>
                </a:p>
              </p:txBody>
            </p:sp>
          </p:grpSp>
        </p:grpSp>
        <p:cxnSp>
          <p:nvCxnSpPr>
            <p:cNvPr id="61" name="직선 연결선 60"/>
            <p:cNvCxnSpPr/>
            <p:nvPr/>
          </p:nvCxnSpPr>
          <p:spPr>
            <a:xfrm flipV="1">
              <a:off x="212043" y="6289582"/>
              <a:ext cx="8615960" cy="85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23751" y="1165394"/>
            <a:ext cx="4780297" cy="3379758"/>
            <a:chOff x="223751" y="1165394"/>
            <a:chExt cx="4780297" cy="3379758"/>
          </a:xfrm>
        </p:grpSpPr>
        <p:sp>
          <p:nvSpPr>
            <p:cNvPr id="65" name="직사각형 64"/>
            <p:cNvSpPr/>
            <p:nvPr/>
          </p:nvSpPr>
          <p:spPr>
            <a:xfrm>
              <a:off x="223751" y="1165394"/>
              <a:ext cx="4780297" cy="3379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6180" y="2704309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대표 이미지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8"/>
            <a:ext cx="9144000" cy="66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96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453212"/>
            <a:ext cx="9144000" cy="287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893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48930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08" y="16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050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4005064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50912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4509120"/>
            <a:ext cx="601266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3696" y="501317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5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49096" y="4926270"/>
            <a:ext cx="3020236" cy="806986"/>
            <a:chOff x="8820472" y="4926270"/>
            <a:chExt cx="3020236" cy="806986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5445224"/>
              <a:ext cx="504056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24528" y="4926270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727352" y="4941168"/>
            <a:ext cx="733080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22011" y="586198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2319</Words>
  <Application>Microsoft Office PowerPoint</Application>
  <PresentationFormat>화면 슬라이드 쇼(4:3)</PresentationFormat>
  <Paragraphs>1096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Windows 사용자</cp:lastModifiedBy>
  <cp:revision>262</cp:revision>
  <dcterms:created xsi:type="dcterms:W3CDTF">2019-08-09T00:17:50Z</dcterms:created>
  <dcterms:modified xsi:type="dcterms:W3CDTF">2019-08-15T15:29:03Z</dcterms:modified>
</cp:coreProperties>
</file>