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9" autoAdjust="0"/>
    <p:restoredTop sz="86463" autoAdjust="0"/>
  </p:normalViewPr>
  <p:slideViewPr>
    <p:cSldViewPr>
      <p:cViewPr varScale="1">
        <p:scale>
          <a:sx n="91" d="100"/>
          <a:sy n="91" d="100"/>
        </p:scale>
        <p:origin x="-16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Market</a:t>
            </a:r>
            <a:endParaRPr lang="ko-KR" altLang="en-US" sz="3000" dirty="0"/>
          </a:p>
        </p:txBody>
      </p:sp>
      <p:sp>
        <p:nvSpPr>
          <p:cNvPr id="31" name="직사각형 30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V="1">
            <a:off x="-545979" y="3975729"/>
            <a:ext cx="576064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409935" y="4155040"/>
            <a:ext cx="18679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상품명 클릭 시 해당 상품 페이지로 이동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82236" y="2182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 화면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6945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257130" y="999165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6162" y="1001317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92280" y="1001317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864957" y="2501186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50387" y="2501186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9419" y="2503338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85537" y="2503338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71700" y="4027388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257130" y="4027388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66162" y="4029540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92280" y="402954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40394" y="2739118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47137" y="4265320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3429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465003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79712" y="999165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2628800" y="-43309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클릭 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로그</a:t>
            </a:r>
            <a:r>
              <a:rPr lang="ko-KR" altLang="en-US" sz="2500" dirty="0"/>
              <a:t>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43309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클릭 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80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322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726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5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17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로그</a:t>
            </a:r>
            <a:r>
              <a:rPr lang="ko-KR" altLang="en-US" sz="2500" dirty="0"/>
              <a:t>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628800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버튼</a:t>
            </a:r>
            <a:endParaRPr lang="en-US" altLang="ko-KR" dirty="0"/>
          </a:p>
          <a:p>
            <a:r>
              <a:rPr lang="ko-KR" altLang="en-US" dirty="0" smtClean="0"/>
              <a:t>클릭 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685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552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649227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/>
          </a:p>
          <a:p>
            <a:r>
              <a:rPr lang="ko-KR" altLang="en-US" dirty="0" smtClean="0"/>
              <a:t>로그인 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629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628800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 smtClean="0"/>
          </a:p>
          <a:p>
            <a:r>
              <a:rPr lang="ko-KR" altLang="en-US" dirty="0" smtClean="0"/>
              <a:t>로그인 중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5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Market</a:t>
            </a:r>
            <a:endParaRPr lang="ko-KR" altLang="en-US" sz="3000" dirty="0"/>
          </a:p>
        </p:txBody>
      </p:sp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340768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Market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700808" y="28205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535996" y="197127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수량</a:t>
            </a:r>
            <a:endParaRPr lang="ko-KR" altLang="en-US" sz="1300" dirty="0"/>
          </a:p>
        </p:txBody>
      </p:sp>
      <p:sp>
        <p:nvSpPr>
          <p:cNvPr id="61" name="TextBox 60"/>
          <p:cNvSpPr txBox="1"/>
          <p:nvPr/>
        </p:nvSpPr>
        <p:spPr>
          <a:xfrm>
            <a:off x="4535555" y="226031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가격</a:t>
            </a:r>
            <a:endParaRPr lang="ko-KR" altLang="en-US" sz="1300" dirty="0"/>
          </a:p>
        </p:txBody>
      </p:sp>
      <p:sp>
        <p:nvSpPr>
          <p:cNvPr id="62" name="TextBox 61"/>
          <p:cNvSpPr txBox="1"/>
          <p:nvPr/>
        </p:nvSpPr>
        <p:spPr>
          <a:xfrm>
            <a:off x="4526610" y="254500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주문번</a:t>
            </a:r>
            <a:r>
              <a:rPr lang="ko-KR" altLang="en-US" sz="1300" dirty="0"/>
              <a:t>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35996" y="337803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수량</a:t>
            </a:r>
            <a:endParaRPr lang="ko-KR" altLang="en-US" sz="1300" dirty="0"/>
          </a:p>
        </p:txBody>
      </p:sp>
      <p:sp>
        <p:nvSpPr>
          <p:cNvPr id="64" name="TextBox 63"/>
          <p:cNvSpPr txBox="1"/>
          <p:nvPr/>
        </p:nvSpPr>
        <p:spPr>
          <a:xfrm>
            <a:off x="4535555" y="366707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가격</a:t>
            </a:r>
            <a:endParaRPr lang="ko-KR" altLang="en-US" sz="1300" dirty="0"/>
          </a:p>
        </p:txBody>
      </p:sp>
      <p:sp>
        <p:nvSpPr>
          <p:cNvPr id="65" name="TextBox 64"/>
          <p:cNvSpPr txBox="1"/>
          <p:nvPr/>
        </p:nvSpPr>
        <p:spPr>
          <a:xfrm>
            <a:off x="4526610" y="395177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주문번</a:t>
            </a:r>
            <a:r>
              <a:rPr lang="ko-KR" altLang="en-US" sz="1300" dirty="0"/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54218" y="480617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수량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4553777" y="509521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가격</a:t>
            </a:r>
            <a:endParaRPr lang="ko-KR" altLang="en-US" sz="1300" dirty="0"/>
          </a:p>
        </p:txBody>
      </p:sp>
      <p:sp>
        <p:nvSpPr>
          <p:cNvPr id="68" name="TextBox 67"/>
          <p:cNvSpPr txBox="1"/>
          <p:nvPr/>
        </p:nvSpPr>
        <p:spPr>
          <a:xfrm>
            <a:off x="4544832" y="5379905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주문번</a:t>
            </a:r>
            <a:r>
              <a:rPr lang="ko-KR" altLang="en-US" sz="1300" dirty="0"/>
              <a:t>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4" name="TextBox 83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985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026" y="2128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763688" y="197127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57130" y="999165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66162" y="1001317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92280" y="1001317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871700" y="2116759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257130" y="2116759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566162" y="2118911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92280" y="2118911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871700" y="326231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257130" y="3262315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66162" y="3264467"/>
            <a:ext cx="11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092280" y="3264467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47137" y="2354691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47137" y="3500247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693</Words>
  <Application>Microsoft Office PowerPoint</Application>
  <PresentationFormat>화면 슬라이드 쇼(4:3)</PresentationFormat>
  <Paragraphs>346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34</cp:revision>
  <dcterms:created xsi:type="dcterms:W3CDTF">2019-08-09T00:17:50Z</dcterms:created>
  <dcterms:modified xsi:type="dcterms:W3CDTF">2019-08-09T05:37:59Z</dcterms:modified>
</cp:coreProperties>
</file>