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89" autoAdjust="0"/>
    <p:restoredTop sz="86463" autoAdjust="0"/>
  </p:normalViewPr>
  <p:slideViewPr>
    <p:cSldViewPr>
      <p:cViewPr varScale="1">
        <p:scale>
          <a:sx n="91" d="100"/>
          <a:sy n="91" d="100"/>
        </p:scale>
        <p:origin x="-16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C29E-0A20-4A27-AFF6-54928A89B942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D1E1-6707-4420-86DE-D840E4EC8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5536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1640" y="279856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83768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1026" y="21287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Market</a:t>
            </a:r>
            <a:endParaRPr lang="ko-KR" altLang="en-US" sz="3000" dirty="0"/>
          </a:p>
        </p:txBody>
      </p:sp>
      <p:sp>
        <p:nvSpPr>
          <p:cNvPr id="31" name="직사각형 30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951820" y="1887466"/>
            <a:ext cx="0" cy="46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3995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42446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588224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956376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939763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인기 상품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59832" y="199491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새로운 상품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287978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할인 상품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508104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특가 상품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84025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10039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2072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79856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3768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1026" y="21287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Market</a:t>
            </a:r>
            <a:endParaRPr lang="ko-KR" altLang="en-US" sz="3000" dirty="0"/>
          </a:p>
        </p:txBody>
      </p:sp>
      <p:sp>
        <p:nvSpPr>
          <p:cNvPr id="13" name="직사각형 12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951820" y="1887466"/>
            <a:ext cx="0" cy="46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13995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2446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588224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956376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39763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인기 상품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059832" y="199491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새로운 상품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287978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할인 상품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508104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특가 상품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84025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0039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5752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60</Words>
  <Application>Microsoft Office PowerPoint</Application>
  <PresentationFormat>화면 슬라이드 쇼(4:3)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6</cp:revision>
  <dcterms:created xsi:type="dcterms:W3CDTF">2019-08-09T00:17:50Z</dcterms:created>
  <dcterms:modified xsi:type="dcterms:W3CDTF">2019-08-09T01:11:56Z</dcterms:modified>
</cp:coreProperties>
</file>