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9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7" r:id="rId29"/>
    <p:sldId id="28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463" autoAdjust="0"/>
  </p:normalViewPr>
  <p:slideViewPr>
    <p:cSldViewPr>
      <p:cViewPr>
        <p:scale>
          <a:sx n="75" d="100"/>
          <a:sy n="75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82236" y="218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 화면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6945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3429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465003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</a:t>
            </a:r>
            <a:r>
              <a:rPr lang="ko-KR" altLang="en-US" sz="1300" dirty="0" smtClean="0"/>
              <a:t>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</a:t>
            </a:r>
            <a:r>
              <a:rPr lang="ko-KR" altLang="en-US" dirty="0" smtClean="0"/>
              <a:t>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5580112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80112" y="5261764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</a:t>
            </a:r>
            <a:r>
              <a:rPr lang="ko-KR" altLang="en-US" sz="1500" dirty="0"/>
              <a:t>정</a:t>
            </a:r>
            <a:r>
              <a:rPr lang="ko-KR" altLang="en-US" sz="1500" dirty="0" smtClean="0"/>
              <a:t>하기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0243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수정하기와 신청하기 버튼 표시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</a:t>
            </a:r>
            <a:r>
              <a:rPr lang="ko-KR" altLang="en-US" dirty="0" smtClean="0"/>
              <a:t>링크 클릭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4" name="직사각형 13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5877272"/>
            <a:ext cx="9144000" cy="980728"/>
            <a:chOff x="0" y="5877272"/>
            <a:chExt cx="9144000" cy="980728"/>
          </a:xfrm>
        </p:grpSpPr>
        <p:sp>
          <p:nvSpPr>
            <p:cNvPr id="2" name="직사각형 1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6669576" cy="3707985"/>
            <a:chOff x="-2556792" y="908720"/>
            <a:chExt cx="666957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1065549"/>
              <a:ext cx="6522719" cy="3551156"/>
              <a:chOff x="-2409935" y="1065549"/>
              <a:chExt cx="6522719" cy="3551156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1065549"/>
                <a:ext cx="6522719" cy="3551156"/>
                <a:chOff x="-2409935" y="1065549"/>
                <a:chExt cx="6522719" cy="3551156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1065549"/>
                  <a:ext cx="6309536" cy="1661260"/>
                  <a:chOff x="-2196752" y="1065549"/>
                  <a:chExt cx="6309536" cy="1661260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  <p:cxnSp>
                <p:nvCxnSpPr>
                  <p:cNvPr id="83" name="직선 화살표 연결선 82"/>
                  <p:cNvCxnSpPr/>
                  <p:nvPr/>
                </p:nvCxnSpPr>
                <p:spPr>
                  <a:xfrm flipV="1">
                    <a:off x="2564612" y="1556792"/>
                    <a:ext cx="0" cy="4381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187624" y="1065549"/>
                    <a:ext cx="292516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해당 조건 값 검색 리스트로 이동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-2340768" y="218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772816" y="21829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-2556792" y="908720"/>
            <a:ext cx="6552728" cy="1366952"/>
            <a:chOff x="-2556792" y="908720"/>
            <a:chExt cx="6552728" cy="1366952"/>
          </a:xfrm>
        </p:grpSpPr>
        <p:sp>
          <p:nvSpPr>
            <p:cNvPr id="83" name="TextBox 82"/>
            <p:cNvSpPr txBox="1"/>
            <p:nvPr/>
          </p:nvSpPr>
          <p:spPr>
            <a:xfrm>
              <a:off x="819644" y="1065548"/>
              <a:ext cx="3176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카테고리 클릭 시 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해당 카테고리에 해당하는 물품들 나열</a:t>
              </a:r>
              <a:endParaRPr lang="ko-KR" altLang="en-US" sz="1300" dirty="0"/>
            </a:p>
          </p:txBody>
        </p:sp>
        <p:sp>
          <p:nvSpPr>
            <p:cNvPr id="73" name="아래쪽 화살표 72"/>
            <p:cNvSpPr/>
            <p:nvPr/>
          </p:nvSpPr>
          <p:spPr>
            <a:xfrm flipV="1">
              <a:off x="1487467" y="1994916"/>
              <a:ext cx="121155" cy="28075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 flipH="1" flipV="1">
              <a:off x="-305029" y="1557994"/>
              <a:ext cx="1794332" cy="3588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5427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박스에</a:t>
              </a:r>
              <a:endParaRPr lang="en-US" altLang="ko-KR" sz="1500" dirty="0" smtClean="0"/>
            </a:p>
            <a:p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추가해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박스를</a:t>
              </a:r>
              <a:r>
                <a:rPr lang="en-US" altLang="ko-KR" sz="1500" dirty="0" smtClean="0"/>
                <a:t> </a:t>
              </a:r>
              <a:r>
                <a:rPr lang="ko-KR" altLang="en-US" sz="1500" dirty="0" smtClean="0"/>
                <a:t>숨김</a:t>
              </a:r>
              <a:endParaRPr lang="ko-KR" altLang="en-US" sz="15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50000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50000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50000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218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2182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877272"/>
            <a:ext cx="9144000" cy="980728"/>
            <a:chOff x="0" y="5877272"/>
            <a:chExt cx="9144000" cy="980728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6669576" cy="3707985"/>
            <a:chOff x="-2556792" y="908720"/>
            <a:chExt cx="666957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1065549"/>
              <a:ext cx="6522719" cy="3551156"/>
              <a:chOff x="-2409935" y="1065549"/>
              <a:chExt cx="6522719" cy="3551156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1065549"/>
                <a:ext cx="6522719" cy="3551156"/>
                <a:chOff x="-2409935" y="1065549"/>
                <a:chExt cx="6522719" cy="3551156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1065549"/>
                  <a:ext cx="6309536" cy="1661260"/>
                  <a:chOff x="-2196752" y="1065549"/>
                  <a:chExt cx="6309536" cy="1661260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  <p:cxnSp>
                <p:nvCxnSpPr>
                  <p:cNvPr id="82" name="직선 화살표 연결선 81"/>
                  <p:cNvCxnSpPr/>
                  <p:nvPr/>
                </p:nvCxnSpPr>
                <p:spPr>
                  <a:xfrm flipV="1">
                    <a:off x="2564612" y="1556792"/>
                    <a:ext cx="0" cy="4381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187624" y="1065549"/>
                    <a:ext cx="292516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해당 조건 값 검색 리스트로 이동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9" y="21829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20472" y="4116705"/>
            <a:ext cx="3240360" cy="1616551"/>
            <a:chOff x="8820472" y="4116705"/>
            <a:chExt cx="3240360" cy="1616551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44652" y="4116705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800" y="-43309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</a:t>
            </a:r>
            <a:r>
              <a:rPr lang="ko-KR" altLang="en-US" sz="1500" dirty="0" smtClean="0"/>
              <a:t>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00808" y="28205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</a:t>
            </a:r>
            <a:r>
              <a:rPr lang="ko-KR" altLang="en-US" sz="1400" dirty="0" smtClean="0"/>
              <a:t>시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상태를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2649227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/>
          </a:p>
          <a:p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7504" y="114162"/>
                <a:ext cx="1872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6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타일즈</a:t>
            </a:r>
            <a:endParaRPr lang="en-US" altLang="ko-KR" dirty="0" smtClean="0"/>
          </a:p>
          <a:p>
            <a:r>
              <a:rPr lang="ko-KR" altLang="en-US" dirty="0" smtClean="0"/>
              <a:t>로그인 중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512" y="5998304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 J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2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772816" y="21829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로그</a:t>
            </a:r>
            <a:r>
              <a:rPr lang="ko-KR" altLang="en-US" sz="2500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43309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로그</a:t>
            </a:r>
            <a:r>
              <a:rPr lang="ko-KR" altLang="en-US" sz="2500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628800" y="-43309"/>
            <a:ext cx="25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버튼</a:t>
            </a:r>
            <a:endParaRPr lang="en-US" altLang="ko-KR" dirty="0"/>
          </a:p>
          <a:p>
            <a:r>
              <a:rPr lang="ko-KR" altLang="en-US" dirty="0" smtClean="0"/>
              <a:t>클릭 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340768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6669576" cy="3707985"/>
            <a:chOff x="-2556792" y="908720"/>
            <a:chExt cx="666957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1065549"/>
              <a:ext cx="6522719" cy="3551156"/>
              <a:chOff x="-2409935" y="1065549"/>
              <a:chExt cx="6522719" cy="3551156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1065549"/>
                <a:ext cx="6522719" cy="3551156"/>
                <a:chOff x="-2409935" y="1065549"/>
                <a:chExt cx="6522719" cy="3551156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1065549"/>
                  <a:ext cx="6309536" cy="1661260"/>
                  <a:chOff x="-2196752" y="1065549"/>
                  <a:chExt cx="6309536" cy="1661260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  <p:cxnSp>
                <p:nvCxnSpPr>
                  <p:cNvPr id="129" name="직선 화살표 연결선 128"/>
                  <p:cNvCxnSpPr/>
                  <p:nvPr/>
                </p:nvCxnSpPr>
                <p:spPr>
                  <a:xfrm flipV="1">
                    <a:off x="2564612" y="1556792"/>
                    <a:ext cx="0" cy="4381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187624" y="1065549"/>
                    <a:ext cx="292516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해당 조건 값 검색 리스트로 이동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51820" y="1887466"/>
            <a:ext cx="0" cy="46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3995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24462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88224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956376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39763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인기 상품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59832" y="199491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새로운 상품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7978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상품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특가 상품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84025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100392" y="19949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2+1 </a:t>
            </a:r>
            <a:r>
              <a:rPr lang="ko-KR" altLang="en-US" sz="1200" dirty="0" smtClean="0"/>
              <a:t>상품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218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6669576" cy="3707985"/>
            <a:chOff x="-2556792" y="908720"/>
            <a:chExt cx="666957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1065549"/>
              <a:ext cx="6522719" cy="3551156"/>
              <a:chOff x="-2409935" y="1065549"/>
              <a:chExt cx="6522719" cy="3551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1065549"/>
                <a:ext cx="6522719" cy="3551156"/>
                <a:chOff x="-2409935" y="1065549"/>
                <a:chExt cx="6522719" cy="3551156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1065549"/>
                  <a:ext cx="6309536" cy="1661260"/>
                  <a:chOff x="-2196752" y="1065549"/>
                  <a:chExt cx="6309536" cy="1661260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  <p:cxnSp>
                <p:nvCxnSpPr>
                  <p:cNvPr id="98" name="직선 화살표 연결선 97"/>
                  <p:cNvCxnSpPr/>
                  <p:nvPr/>
                </p:nvCxnSpPr>
                <p:spPr>
                  <a:xfrm flipV="1">
                    <a:off x="2564612" y="1556792"/>
                    <a:ext cx="0" cy="4381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187624" y="1065549"/>
                    <a:ext cx="292516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해당 조건 값 검색 리스트로 이동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700808" y="28205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 J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2106" y="4964846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59983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00808" y="28205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 J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12106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1448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1754</Words>
  <Application>Microsoft Office PowerPoint</Application>
  <PresentationFormat>화면 슬라이드 쇼(4:3)</PresentationFormat>
  <Paragraphs>825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112</cp:revision>
  <dcterms:created xsi:type="dcterms:W3CDTF">2019-08-09T00:17:50Z</dcterms:created>
  <dcterms:modified xsi:type="dcterms:W3CDTF">2019-08-09T08:16:52Z</dcterms:modified>
</cp:coreProperties>
</file>