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60" r:id="rId2"/>
    <p:sldId id="266" r:id="rId3"/>
    <p:sldId id="263" r:id="rId4"/>
    <p:sldId id="262" r:id="rId5"/>
    <p:sldId id="261" r:id="rId6"/>
    <p:sldId id="270" r:id="rId7"/>
    <p:sldId id="264" r:id="rId8"/>
    <p:sldId id="265" r:id="rId9"/>
    <p:sldId id="267" r:id="rId10"/>
    <p:sldId id="268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2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2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AE125F-1FE9-40A1-B58A-1793D7798A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98315A-782F-4383-90D5-D58A7F0110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PROBLEM</a:t>
          </a:r>
        </a:p>
      </dgm:t>
    </dgm:pt>
    <dgm:pt modelId="{DC65B85B-2344-4967-95C2-B454824FCEA5}" type="parTrans" cxnId="{7BE2925C-CD41-401D-BDC8-490C58FAE6A7}">
      <dgm:prSet/>
      <dgm:spPr/>
      <dgm:t>
        <a:bodyPr/>
        <a:lstStyle/>
        <a:p>
          <a:endParaRPr lang="en-US"/>
        </a:p>
      </dgm:t>
    </dgm:pt>
    <dgm:pt modelId="{AD8CFD73-31B0-43DC-BBE4-B41DD6D439BC}" type="sibTrans" cxnId="{7BE2925C-CD41-401D-BDC8-490C58FAE6A7}">
      <dgm:prSet/>
      <dgm:spPr/>
      <dgm:t>
        <a:bodyPr/>
        <a:lstStyle/>
        <a:p>
          <a:endParaRPr lang="en-US"/>
        </a:p>
      </dgm:t>
    </dgm:pt>
    <dgm:pt modelId="{B3E9BD08-345F-47F6-A48F-BD64EE6BC7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CLEANING</a:t>
          </a:r>
        </a:p>
      </dgm:t>
    </dgm:pt>
    <dgm:pt modelId="{6F66919C-780F-48C2-9AA6-DEA5C2F37C2A}" type="parTrans" cxnId="{B6815D19-35EC-42A4-A05D-B4CA8EA14DC9}">
      <dgm:prSet/>
      <dgm:spPr/>
      <dgm:t>
        <a:bodyPr/>
        <a:lstStyle/>
        <a:p>
          <a:endParaRPr lang="en-US"/>
        </a:p>
      </dgm:t>
    </dgm:pt>
    <dgm:pt modelId="{EA4A8EA0-3BCA-476B-843E-D9C3AA4E9A02}" type="sibTrans" cxnId="{B6815D19-35EC-42A4-A05D-B4CA8EA14DC9}">
      <dgm:prSet/>
      <dgm:spPr/>
      <dgm:t>
        <a:bodyPr/>
        <a:lstStyle/>
        <a:p>
          <a:endParaRPr lang="en-US"/>
        </a:p>
      </dgm:t>
    </dgm:pt>
    <dgm:pt modelId="{EC2B7D84-9F31-4C22-BE6D-F31EDA3BC7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ANALYSIS</a:t>
          </a:r>
        </a:p>
      </dgm:t>
    </dgm:pt>
    <dgm:pt modelId="{365B409B-1D18-4942-87F5-D7C0C9CEDEBE}" type="parTrans" cxnId="{3895F576-2302-4317-96C7-E512D2F8EE03}">
      <dgm:prSet/>
      <dgm:spPr/>
      <dgm:t>
        <a:bodyPr/>
        <a:lstStyle/>
        <a:p>
          <a:endParaRPr lang="en-US"/>
        </a:p>
      </dgm:t>
    </dgm:pt>
    <dgm:pt modelId="{875A8B09-6C31-4578-86EA-6C07178BE3D5}" type="sibTrans" cxnId="{3895F576-2302-4317-96C7-E512D2F8EE03}">
      <dgm:prSet/>
      <dgm:spPr/>
      <dgm:t>
        <a:bodyPr/>
        <a:lstStyle/>
        <a:p>
          <a:endParaRPr lang="en-US"/>
        </a:p>
      </dgm:t>
    </dgm:pt>
    <dgm:pt modelId="{A59508B7-D074-4F71-81E2-E52B5940C1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PREDICTIVE MODELING</a:t>
          </a:r>
        </a:p>
      </dgm:t>
    </dgm:pt>
    <dgm:pt modelId="{063100B5-C578-4C5A-8668-999E1103A909}" type="parTrans" cxnId="{6531AF7C-D394-468A-BFD6-C8FB10C3B158}">
      <dgm:prSet/>
      <dgm:spPr/>
    </dgm:pt>
    <dgm:pt modelId="{700764C6-5A4D-4F7D-9F49-3E13BE4B9EFA}" type="sibTrans" cxnId="{6531AF7C-D394-468A-BFD6-C8FB10C3B158}">
      <dgm:prSet/>
      <dgm:spPr/>
    </dgm:pt>
    <dgm:pt modelId="{C431B97F-1DF3-44EB-A5EA-B1403926817D}" type="pres">
      <dgm:prSet presAssocID="{CCAE125F-1FE9-40A1-B58A-1793D7798A12}" presName="root" presStyleCnt="0">
        <dgm:presLayoutVars>
          <dgm:dir/>
          <dgm:resizeHandles val="exact"/>
        </dgm:presLayoutVars>
      </dgm:prSet>
      <dgm:spPr/>
    </dgm:pt>
    <dgm:pt modelId="{F1E1F247-8320-4327-9377-DE8426CAB179}" type="pres">
      <dgm:prSet presAssocID="{9D98315A-782F-4383-90D5-D58A7F01107F}" presName="compNode" presStyleCnt="0"/>
      <dgm:spPr/>
    </dgm:pt>
    <dgm:pt modelId="{9E29BD71-2498-439C-A508-A3FADFD7DD3D}" type="pres">
      <dgm:prSet presAssocID="{9D98315A-782F-4383-90D5-D58A7F01107F}" presName="bgRect" presStyleLbl="bgShp" presStyleIdx="0" presStyleCnt="4"/>
      <dgm:spPr/>
    </dgm:pt>
    <dgm:pt modelId="{38583731-C031-4A02-B1D6-7653F6A52318}" type="pres">
      <dgm:prSet presAssocID="{9D98315A-782F-4383-90D5-D58A7F01107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stit Notes 3"/>
        </a:ext>
      </dgm:extLst>
    </dgm:pt>
    <dgm:pt modelId="{F0C1114A-5B31-4844-B72F-E7DBD6BCA430}" type="pres">
      <dgm:prSet presAssocID="{9D98315A-782F-4383-90D5-D58A7F01107F}" presName="spaceRect" presStyleCnt="0"/>
      <dgm:spPr/>
    </dgm:pt>
    <dgm:pt modelId="{6B27D0CD-0BB2-4CD3-B14F-2496639DA2D7}" type="pres">
      <dgm:prSet presAssocID="{9D98315A-782F-4383-90D5-D58A7F01107F}" presName="parTx" presStyleLbl="revTx" presStyleIdx="0" presStyleCnt="4">
        <dgm:presLayoutVars>
          <dgm:chMax val="0"/>
          <dgm:chPref val="0"/>
        </dgm:presLayoutVars>
      </dgm:prSet>
      <dgm:spPr/>
    </dgm:pt>
    <dgm:pt modelId="{7C2294BC-E8C6-47C5-8DD2-FD3EE83E2305}" type="pres">
      <dgm:prSet presAssocID="{AD8CFD73-31B0-43DC-BBE4-B41DD6D439BC}" presName="sibTrans" presStyleCnt="0"/>
      <dgm:spPr/>
    </dgm:pt>
    <dgm:pt modelId="{7B7F9794-ED81-4C13-BE5E-CF95C59CF786}" type="pres">
      <dgm:prSet presAssocID="{B3E9BD08-345F-47F6-A48F-BD64EE6BC7B6}" presName="compNode" presStyleCnt="0"/>
      <dgm:spPr/>
    </dgm:pt>
    <dgm:pt modelId="{99B29486-6A9F-4023-9EAF-2EB0A8A0198E}" type="pres">
      <dgm:prSet presAssocID="{B3E9BD08-345F-47F6-A48F-BD64EE6BC7B6}" presName="bgRect" presStyleLbl="bgShp" presStyleIdx="1" presStyleCnt="4"/>
      <dgm:spPr/>
    </dgm:pt>
    <dgm:pt modelId="{F8525041-A931-401F-A43B-E9EAACFD3982}" type="pres">
      <dgm:prSet presAssocID="{B3E9BD08-345F-47F6-A48F-BD64EE6BC7B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stit Notes 3"/>
        </a:ext>
      </dgm:extLst>
    </dgm:pt>
    <dgm:pt modelId="{50701A58-E406-4B51-BD5D-4C19223DFE7F}" type="pres">
      <dgm:prSet presAssocID="{B3E9BD08-345F-47F6-A48F-BD64EE6BC7B6}" presName="spaceRect" presStyleCnt="0"/>
      <dgm:spPr/>
    </dgm:pt>
    <dgm:pt modelId="{4C1E7FFD-BA16-4630-A66D-9FE0AE9906A9}" type="pres">
      <dgm:prSet presAssocID="{B3E9BD08-345F-47F6-A48F-BD64EE6BC7B6}" presName="parTx" presStyleLbl="revTx" presStyleIdx="1" presStyleCnt="4">
        <dgm:presLayoutVars>
          <dgm:chMax val="0"/>
          <dgm:chPref val="0"/>
        </dgm:presLayoutVars>
      </dgm:prSet>
      <dgm:spPr/>
    </dgm:pt>
    <dgm:pt modelId="{558D54E6-E903-404C-8A41-779C2D7BEE10}" type="pres">
      <dgm:prSet presAssocID="{EA4A8EA0-3BCA-476B-843E-D9C3AA4E9A02}" presName="sibTrans" presStyleCnt="0"/>
      <dgm:spPr/>
    </dgm:pt>
    <dgm:pt modelId="{90BBE1F4-39D9-4EFB-8A19-8E7BD7A7581C}" type="pres">
      <dgm:prSet presAssocID="{EC2B7D84-9F31-4C22-BE6D-F31EDA3BC770}" presName="compNode" presStyleCnt="0"/>
      <dgm:spPr/>
    </dgm:pt>
    <dgm:pt modelId="{BFB50942-6740-49DA-AADC-22C5D078AC5B}" type="pres">
      <dgm:prSet presAssocID="{EC2B7D84-9F31-4C22-BE6D-F31EDA3BC770}" presName="bgRect" presStyleLbl="bgShp" presStyleIdx="2" presStyleCnt="4"/>
      <dgm:spPr/>
    </dgm:pt>
    <dgm:pt modelId="{2C38EA40-D57C-4565-B9D6-E7A8B1433CCE}" type="pres">
      <dgm:prSet presAssocID="{EC2B7D84-9F31-4C22-BE6D-F31EDA3BC77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stit Notes 3"/>
        </a:ext>
      </dgm:extLst>
    </dgm:pt>
    <dgm:pt modelId="{8470F48A-3B96-465F-83D3-901A45EF920C}" type="pres">
      <dgm:prSet presAssocID="{EC2B7D84-9F31-4C22-BE6D-F31EDA3BC770}" presName="spaceRect" presStyleCnt="0"/>
      <dgm:spPr/>
    </dgm:pt>
    <dgm:pt modelId="{FBE481B7-6ADB-41FD-8F5B-AB37CD358344}" type="pres">
      <dgm:prSet presAssocID="{EC2B7D84-9F31-4C22-BE6D-F31EDA3BC770}" presName="parTx" presStyleLbl="revTx" presStyleIdx="2" presStyleCnt="4">
        <dgm:presLayoutVars>
          <dgm:chMax val="0"/>
          <dgm:chPref val="0"/>
        </dgm:presLayoutVars>
      </dgm:prSet>
      <dgm:spPr/>
    </dgm:pt>
    <dgm:pt modelId="{BCA14155-1FE3-4A3D-8D0B-BFB4D228CBCE}" type="pres">
      <dgm:prSet presAssocID="{875A8B09-6C31-4578-86EA-6C07178BE3D5}" presName="sibTrans" presStyleCnt="0"/>
      <dgm:spPr/>
    </dgm:pt>
    <dgm:pt modelId="{75E8350B-BFF1-40E2-9263-3A0562BA248E}" type="pres">
      <dgm:prSet presAssocID="{A59508B7-D074-4F71-81E2-E52B5940C1E9}" presName="compNode" presStyleCnt="0"/>
      <dgm:spPr/>
    </dgm:pt>
    <dgm:pt modelId="{28FF35E2-5118-47B0-BAD1-F9F63B438B66}" type="pres">
      <dgm:prSet presAssocID="{A59508B7-D074-4F71-81E2-E52B5940C1E9}" presName="bgRect" presStyleLbl="bgShp" presStyleIdx="3" presStyleCnt="4"/>
      <dgm:spPr/>
    </dgm:pt>
    <dgm:pt modelId="{47235209-27B7-4302-A269-060C161FA8E7}" type="pres">
      <dgm:prSet presAssocID="{A59508B7-D074-4F71-81E2-E52B5940C1E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stit Notes 3"/>
        </a:ext>
      </dgm:extLst>
    </dgm:pt>
    <dgm:pt modelId="{E4F8A528-13CA-416D-A873-2AE184D0A987}" type="pres">
      <dgm:prSet presAssocID="{A59508B7-D074-4F71-81E2-E52B5940C1E9}" presName="spaceRect" presStyleCnt="0"/>
      <dgm:spPr/>
    </dgm:pt>
    <dgm:pt modelId="{7F8E9342-5988-487E-85A5-921BD1687E56}" type="pres">
      <dgm:prSet presAssocID="{A59508B7-D074-4F71-81E2-E52B5940C1E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6815D19-35EC-42A4-A05D-B4CA8EA14DC9}" srcId="{CCAE125F-1FE9-40A1-B58A-1793D7798A12}" destId="{B3E9BD08-345F-47F6-A48F-BD64EE6BC7B6}" srcOrd="1" destOrd="0" parTransId="{6F66919C-780F-48C2-9AA6-DEA5C2F37C2A}" sibTransId="{EA4A8EA0-3BCA-476B-843E-D9C3AA4E9A02}"/>
    <dgm:cxn modelId="{0D5C9723-509E-42C4-8B1A-3751603463B2}" type="presOf" srcId="{EC2B7D84-9F31-4C22-BE6D-F31EDA3BC770}" destId="{FBE481B7-6ADB-41FD-8F5B-AB37CD358344}" srcOrd="0" destOrd="0" presId="urn:microsoft.com/office/officeart/2018/2/layout/IconVerticalSolidList"/>
    <dgm:cxn modelId="{90612624-E8F7-49C6-80BF-12AEB55270DB}" type="presOf" srcId="{9D98315A-782F-4383-90D5-D58A7F01107F}" destId="{6B27D0CD-0BB2-4CD3-B14F-2496639DA2D7}" srcOrd="0" destOrd="0" presId="urn:microsoft.com/office/officeart/2018/2/layout/IconVerticalSolidList"/>
    <dgm:cxn modelId="{7BE2925C-CD41-401D-BDC8-490C58FAE6A7}" srcId="{CCAE125F-1FE9-40A1-B58A-1793D7798A12}" destId="{9D98315A-782F-4383-90D5-D58A7F01107F}" srcOrd="0" destOrd="0" parTransId="{DC65B85B-2344-4967-95C2-B454824FCEA5}" sibTransId="{AD8CFD73-31B0-43DC-BBE4-B41DD6D439BC}"/>
    <dgm:cxn modelId="{3A15366E-70F1-4985-9CC8-4ED5626D0B55}" type="presOf" srcId="{A59508B7-D074-4F71-81E2-E52B5940C1E9}" destId="{7F8E9342-5988-487E-85A5-921BD1687E56}" srcOrd="0" destOrd="0" presId="urn:microsoft.com/office/officeart/2018/2/layout/IconVerticalSolidList"/>
    <dgm:cxn modelId="{3895F576-2302-4317-96C7-E512D2F8EE03}" srcId="{CCAE125F-1FE9-40A1-B58A-1793D7798A12}" destId="{EC2B7D84-9F31-4C22-BE6D-F31EDA3BC770}" srcOrd="2" destOrd="0" parTransId="{365B409B-1D18-4942-87F5-D7C0C9CEDEBE}" sibTransId="{875A8B09-6C31-4578-86EA-6C07178BE3D5}"/>
    <dgm:cxn modelId="{708D1977-7DD6-4419-9757-5CBB38B9F485}" type="presOf" srcId="{CCAE125F-1FE9-40A1-B58A-1793D7798A12}" destId="{C431B97F-1DF3-44EB-A5EA-B1403926817D}" srcOrd="0" destOrd="0" presId="urn:microsoft.com/office/officeart/2018/2/layout/IconVerticalSolidList"/>
    <dgm:cxn modelId="{6531AF7C-D394-468A-BFD6-C8FB10C3B158}" srcId="{CCAE125F-1FE9-40A1-B58A-1793D7798A12}" destId="{A59508B7-D074-4F71-81E2-E52B5940C1E9}" srcOrd="3" destOrd="0" parTransId="{063100B5-C578-4C5A-8668-999E1103A909}" sibTransId="{700764C6-5A4D-4F7D-9F49-3E13BE4B9EFA}"/>
    <dgm:cxn modelId="{F8AA11FE-F3AB-4452-90B9-FCD2E7592347}" type="presOf" srcId="{B3E9BD08-345F-47F6-A48F-BD64EE6BC7B6}" destId="{4C1E7FFD-BA16-4630-A66D-9FE0AE9906A9}" srcOrd="0" destOrd="0" presId="urn:microsoft.com/office/officeart/2018/2/layout/IconVerticalSolidList"/>
    <dgm:cxn modelId="{7BBC3052-CF99-4D66-BE36-F47A50B37488}" type="presParOf" srcId="{C431B97F-1DF3-44EB-A5EA-B1403926817D}" destId="{F1E1F247-8320-4327-9377-DE8426CAB179}" srcOrd="0" destOrd="0" presId="urn:microsoft.com/office/officeart/2018/2/layout/IconVerticalSolidList"/>
    <dgm:cxn modelId="{8DA306FB-B0F4-4D30-81AA-B7039032271C}" type="presParOf" srcId="{F1E1F247-8320-4327-9377-DE8426CAB179}" destId="{9E29BD71-2498-439C-A508-A3FADFD7DD3D}" srcOrd="0" destOrd="0" presId="urn:microsoft.com/office/officeart/2018/2/layout/IconVerticalSolidList"/>
    <dgm:cxn modelId="{417BB7A9-DD46-4CF7-8D43-C58CC133DB63}" type="presParOf" srcId="{F1E1F247-8320-4327-9377-DE8426CAB179}" destId="{38583731-C031-4A02-B1D6-7653F6A52318}" srcOrd="1" destOrd="0" presId="urn:microsoft.com/office/officeart/2018/2/layout/IconVerticalSolidList"/>
    <dgm:cxn modelId="{E09F2995-3BED-44F7-A6AC-6B187A5F6F40}" type="presParOf" srcId="{F1E1F247-8320-4327-9377-DE8426CAB179}" destId="{F0C1114A-5B31-4844-B72F-E7DBD6BCA430}" srcOrd="2" destOrd="0" presId="urn:microsoft.com/office/officeart/2018/2/layout/IconVerticalSolidList"/>
    <dgm:cxn modelId="{DF5B7ABE-389E-4879-97BF-0B583B1DD30E}" type="presParOf" srcId="{F1E1F247-8320-4327-9377-DE8426CAB179}" destId="{6B27D0CD-0BB2-4CD3-B14F-2496639DA2D7}" srcOrd="3" destOrd="0" presId="urn:microsoft.com/office/officeart/2018/2/layout/IconVerticalSolidList"/>
    <dgm:cxn modelId="{2A19252E-1F52-49DB-969A-5FF50245441E}" type="presParOf" srcId="{C431B97F-1DF3-44EB-A5EA-B1403926817D}" destId="{7C2294BC-E8C6-47C5-8DD2-FD3EE83E2305}" srcOrd="1" destOrd="0" presId="urn:microsoft.com/office/officeart/2018/2/layout/IconVerticalSolidList"/>
    <dgm:cxn modelId="{0DD091C2-16A8-4B36-96E8-1F33B262DBC2}" type="presParOf" srcId="{C431B97F-1DF3-44EB-A5EA-B1403926817D}" destId="{7B7F9794-ED81-4C13-BE5E-CF95C59CF786}" srcOrd="2" destOrd="0" presId="urn:microsoft.com/office/officeart/2018/2/layout/IconVerticalSolidList"/>
    <dgm:cxn modelId="{0E91F261-2D98-4374-920C-36092FE71A02}" type="presParOf" srcId="{7B7F9794-ED81-4C13-BE5E-CF95C59CF786}" destId="{99B29486-6A9F-4023-9EAF-2EB0A8A0198E}" srcOrd="0" destOrd="0" presId="urn:microsoft.com/office/officeart/2018/2/layout/IconVerticalSolidList"/>
    <dgm:cxn modelId="{40A30096-FFB9-4D63-A94D-78BFB1DC450A}" type="presParOf" srcId="{7B7F9794-ED81-4C13-BE5E-CF95C59CF786}" destId="{F8525041-A931-401F-A43B-E9EAACFD3982}" srcOrd="1" destOrd="0" presId="urn:microsoft.com/office/officeart/2018/2/layout/IconVerticalSolidList"/>
    <dgm:cxn modelId="{90BA890C-B1F3-4D95-8E5E-14198A304B11}" type="presParOf" srcId="{7B7F9794-ED81-4C13-BE5E-CF95C59CF786}" destId="{50701A58-E406-4B51-BD5D-4C19223DFE7F}" srcOrd="2" destOrd="0" presId="urn:microsoft.com/office/officeart/2018/2/layout/IconVerticalSolidList"/>
    <dgm:cxn modelId="{42600178-7C31-4386-AC83-38BDECDBAFBA}" type="presParOf" srcId="{7B7F9794-ED81-4C13-BE5E-CF95C59CF786}" destId="{4C1E7FFD-BA16-4630-A66D-9FE0AE9906A9}" srcOrd="3" destOrd="0" presId="urn:microsoft.com/office/officeart/2018/2/layout/IconVerticalSolidList"/>
    <dgm:cxn modelId="{AD67BE3E-6059-4ED7-9AD5-05617F67C809}" type="presParOf" srcId="{C431B97F-1DF3-44EB-A5EA-B1403926817D}" destId="{558D54E6-E903-404C-8A41-779C2D7BEE10}" srcOrd="3" destOrd="0" presId="urn:microsoft.com/office/officeart/2018/2/layout/IconVerticalSolidList"/>
    <dgm:cxn modelId="{438D5305-6999-41A1-9649-A0500CAEBFD9}" type="presParOf" srcId="{C431B97F-1DF3-44EB-A5EA-B1403926817D}" destId="{90BBE1F4-39D9-4EFB-8A19-8E7BD7A7581C}" srcOrd="4" destOrd="0" presId="urn:microsoft.com/office/officeart/2018/2/layout/IconVerticalSolidList"/>
    <dgm:cxn modelId="{F2B25819-5D01-41C2-A77A-8291DC877395}" type="presParOf" srcId="{90BBE1F4-39D9-4EFB-8A19-8E7BD7A7581C}" destId="{BFB50942-6740-49DA-AADC-22C5D078AC5B}" srcOrd="0" destOrd="0" presId="urn:microsoft.com/office/officeart/2018/2/layout/IconVerticalSolidList"/>
    <dgm:cxn modelId="{23CB1A78-C88E-4A11-9D6E-87EF64E3EE11}" type="presParOf" srcId="{90BBE1F4-39D9-4EFB-8A19-8E7BD7A7581C}" destId="{2C38EA40-D57C-4565-B9D6-E7A8B1433CCE}" srcOrd="1" destOrd="0" presId="urn:microsoft.com/office/officeart/2018/2/layout/IconVerticalSolidList"/>
    <dgm:cxn modelId="{2A2ED55A-D909-4A06-B5E9-E28AAE5FF220}" type="presParOf" srcId="{90BBE1F4-39D9-4EFB-8A19-8E7BD7A7581C}" destId="{8470F48A-3B96-465F-83D3-901A45EF920C}" srcOrd="2" destOrd="0" presId="urn:microsoft.com/office/officeart/2018/2/layout/IconVerticalSolidList"/>
    <dgm:cxn modelId="{77A83E35-6A19-4066-B342-20D6C3E3CBA4}" type="presParOf" srcId="{90BBE1F4-39D9-4EFB-8A19-8E7BD7A7581C}" destId="{FBE481B7-6ADB-41FD-8F5B-AB37CD358344}" srcOrd="3" destOrd="0" presId="urn:microsoft.com/office/officeart/2018/2/layout/IconVerticalSolidList"/>
    <dgm:cxn modelId="{F72A3BDA-5608-42C0-B3B3-C551F8D96C9E}" type="presParOf" srcId="{C431B97F-1DF3-44EB-A5EA-B1403926817D}" destId="{BCA14155-1FE3-4A3D-8D0B-BFB4D228CBCE}" srcOrd="5" destOrd="0" presId="urn:microsoft.com/office/officeart/2018/2/layout/IconVerticalSolidList"/>
    <dgm:cxn modelId="{A3B04C3C-D333-41BA-A762-FA90367AE493}" type="presParOf" srcId="{C431B97F-1DF3-44EB-A5EA-B1403926817D}" destId="{75E8350B-BFF1-40E2-9263-3A0562BA248E}" srcOrd="6" destOrd="0" presId="urn:microsoft.com/office/officeart/2018/2/layout/IconVerticalSolidList"/>
    <dgm:cxn modelId="{0D08CCDD-9D69-4D39-AB1A-E5A81BE6BE74}" type="presParOf" srcId="{75E8350B-BFF1-40E2-9263-3A0562BA248E}" destId="{28FF35E2-5118-47B0-BAD1-F9F63B438B66}" srcOrd="0" destOrd="0" presId="urn:microsoft.com/office/officeart/2018/2/layout/IconVerticalSolidList"/>
    <dgm:cxn modelId="{373FE01D-5E76-4DE3-B12C-C5F6D399E610}" type="presParOf" srcId="{75E8350B-BFF1-40E2-9263-3A0562BA248E}" destId="{47235209-27B7-4302-A269-060C161FA8E7}" srcOrd="1" destOrd="0" presId="urn:microsoft.com/office/officeart/2018/2/layout/IconVerticalSolidList"/>
    <dgm:cxn modelId="{4FFC5728-9604-411B-B99A-EB2447F6356E}" type="presParOf" srcId="{75E8350B-BFF1-40E2-9263-3A0562BA248E}" destId="{E4F8A528-13CA-416D-A873-2AE184D0A987}" srcOrd="2" destOrd="0" presId="urn:microsoft.com/office/officeart/2018/2/layout/IconVerticalSolidList"/>
    <dgm:cxn modelId="{23B74E77-15FA-4078-A592-B5E14454E1D3}" type="presParOf" srcId="{75E8350B-BFF1-40E2-9263-3A0562BA248E}" destId="{7F8E9342-5988-487E-85A5-921BD1687E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AE125F-1FE9-40A1-B58A-1793D7798A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98315A-782F-4383-90D5-D58A7F01107F}">
      <dgm:prSet/>
      <dgm:spPr/>
      <dgm:t>
        <a:bodyPr/>
        <a:lstStyle/>
        <a:p>
          <a:r>
            <a:rPr lang="en-US" dirty="0"/>
            <a:t>Seattle is the largest city in Washington</a:t>
          </a:r>
        </a:p>
      </dgm:t>
    </dgm:pt>
    <dgm:pt modelId="{DC65B85B-2344-4967-95C2-B454824FCEA5}" type="parTrans" cxnId="{7BE2925C-CD41-401D-BDC8-490C58FAE6A7}">
      <dgm:prSet/>
      <dgm:spPr/>
      <dgm:t>
        <a:bodyPr/>
        <a:lstStyle/>
        <a:p>
          <a:endParaRPr lang="en-US"/>
        </a:p>
      </dgm:t>
    </dgm:pt>
    <dgm:pt modelId="{AD8CFD73-31B0-43DC-BBE4-B41DD6D439BC}" type="sibTrans" cxnId="{7BE2925C-CD41-401D-BDC8-490C58FAE6A7}">
      <dgm:prSet/>
      <dgm:spPr/>
      <dgm:t>
        <a:bodyPr/>
        <a:lstStyle/>
        <a:p>
          <a:endParaRPr lang="en-US"/>
        </a:p>
      </dgm:t>
    </dgm:pt>
    <dgm:pt modelId="{B3E9BD08-345F-47F6-A48F-BD64EE6BC7B6}">
      <dgm:prSet/>
      <dgm:spPr/>
      <dgm:t>
        <a:bodyPr/>
        <a:lstStyle/>
        <a:p>
          <a:r>
            <a:rPr lang="en-US" dirty="0"/>
            <a:t>Road accidents fairly high relative to Washington</a:t>
          </a:r>
        </a:p>
      </dgm:t>
    </dgm:pt>
    <dgm:pt modelId="{6F66919C-780F-48C2-9AA6-DEA5C2F37C2A}" type="parTrans" cxnId="{B6815D19-35EC-42A4-A05D-B4CA8EA14DC9}">
      <dgm:prSet/>
      <dgm:spPr/>
      <dgm:t>
        <a:bodyPr/>
        <a:lstStyle/>
        <a:p>
          <a:endParaRPr lang="en-US"/>
        </a:p>
      </dgm:t>
    </dgm:pt>
    <dgm:pt modelId="{EA4A8EA0-3BCA-476B-843E-D9C3AA4E9A02}" type="sibTrans" cxnId="{B6815D19-35EC-42A4-A05D-B4CA8EA14DC9}">
      <dgm:prSet/>
      <dgm:spPr/>
      <dgm:t>
        <a:bodyPr/>
        <a:lstStyle/>
        <a:p>
          <a:endParaRPr lang="en-US"/>
        </a:p>
      </dgm:t>
    </dgm:pt>
    <dgm:pt modelId="{EC2B7D84-9F31-4C22-BE6D-F31EDA3BC770}">
      <dgm:prSet/>
      <dgm:spPr/>
      <dgm:t>
        <a:bodyPr/>
        <a:lstStyle/>
        <a:p>
          <a:r>
            <a:rPr lang="en-US" dirty="0"/>
            <a:t>High average salary per person – reduce accidents = better for economy </a:t>
          </a:r>
        </a:p>
      </dgm:t>
    </dgm:pt>
    <dgm:pt modelId="{365B409B-1D18-4942-87F5-D7C0C9CEDEBE}" type="parTrans" cxnId="{3895F576-2302-4317-96C7-E512D2F8EE03}">
      <dgm:prSet/>
      <dgm:spPr/>
      <dgm:t>
        <a:bodyPr/>
        <a:lstStyle/>
        <a:p>
          <a:endParaRPr lang="en-US"/>
        </a:p>
      </dgm:t>
    </dgm:pt>
    <dgm:pt modelId="{875A8B09-6C31-4578-86EA-6C07178BE3D5}" type="sibTrans" cxnId="{3895F576-2302-4317-96C7-E512D2F8EE03}">
      <dgm:prSet/>
      <dgm:spPr/>
      <dgm:t>
        <a:bodyPr/>
        <a:lstStyle/>
        <a:p>
          <a:endParaRPr lang="en-US"/>
        </a:p>
      </dgm:t>
    </dgm:pt>
    <dgm:pt modelId="{C431B97F-1DF3-44EB-A5EA-B1403926817D}" type="pres">
      <dgm:prSet presAssocID="{CCAE125F-1FE9-40A1-B58A-1793D7798A12}" presName="root" presStyleCnt="0">
        <dgm:presLayoutVars>
          <dgm:dir/>
          <dgm:resizeHandles val="exact"/>
        </dgm:presLayoutVars>
      </dgm:prSet>
      <dgm:spPr/>
    </dgm:pt>
    <dgm:pt modelId="{F1E1F247-8320-4327-9377-DE8426CAB179}" type="pres">
      <dgm:prSet presAssocID="{9D98315A-782F-4383-90D5-D58A7F01107F}" presName="compNode" presStyleCnt="0"/>
      <dgm:spPr/>
    </dgm:pt>
    <dgm:pt modelId="{9E29BD71-2498-439C-A508-A3FADFD7DD3D}" type="pres">
      <dgm:prSet presAssocID="{9D98315A-782F-4383-90D5-D58A7F01107F}" presName="bgRect" presStyleLbl="bgShp" presStyleIdx="0" presStyleCnt="3"/>
      <dgm:spPr/>
    </dgm:pt>
    <dgm:pt modelId="{38583731-C031-4A02-B1D6-7653F6A52318}" type="pres">
      <dgm:prSet presAssocID="{9D98315A-782F-4383-90D5-D58A7F0110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stit Notes 3"/>
        </a:ext>
      </dgm:extLst>
    </dgm:pt>
    <dgm:pt modelId="{F0C1114A-5B31-4844-B72F-E7DBD6BCA430}" type="pres">
      <dgm:prSet presAssocID="{9D98315A-782F-4383-90D5-D58A7F01107F}" presName="spaceRect" presStyleCnt="0"/>
      <dgm:spPr/>
    </dgm:pt>
    <dgm:pt modelId="{6B27D0CD-0BB2-4CD3-B14F-2496639DA2D7}" type="pres">
      <dgm:prSet presAssocID="{9D98315A-782F-4383-90D5-D58A7F01107F}" presName="parTx" presStyleLbl="revTx" presStyleIdx="0" presStyleCnt="3">
        <dgm:presLayoutVars>
          <dgm:chMax val="0"/>
          <dgm:chPref val="0"/>
        </dgm:presLayoutVars>
      </dgm:prSet>
      <dgm:spPr/>
    </dgm:pt>
    <dgm:pt modelId="{7C2294BC-E8C6-47C5-8DD2-FD3EE83E2305}" type="pres">
      <dgm:prSet presAssocID="{AD8CFD73-31B0-43DC-BBE4-B41DD6D439BC}" presName="sibTrans" presStyleCnt="0"/>
      <dgm:spPr/>
    </dgm:pt>
    <dgm:pt modelId="{7B7F9794-ED81-4C13-BE5E-CF95C59CF786}" type="pres">
      <dgm:prSet presAssocID="{B3E9BD08-345F-47F6-A48F-BD64EE6BC7B6}" presName="compNode" presStyleCnt="0"/>
      <dgm:spPr/>
    </dgm:pt>
    <dgm:pt modelId="{99B29486-6A9F-4023-9EAF-2EB0A8A0198E}" type="pres">
      <dgm:prSet presAssocID="{B3E9BD08-345F-47F6-A48F-BD64EE6BC7B6}" presName="bgRect" presStyleLbl="bgShp" presStyleIdx="1" presStyleCnt="3"/>
      <dgm:spPr/>
    </dgm:pt>
    <dgm:pt modelId="{F8525041-A931-401F-A43B-E9EAACFD3982}" type="pres">
      <dgm:prSet presAssocID="{B3E9BD08-345F-47F6-A48F-BD64EE6BC7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stit Notes 3"/>
        </a:ext>
      </dgm:extLst>
    </dgm:pt>
    <dgm:pt modelId="{50701A58-E406-4B51-BD5D-4C19223DFE7F}" type="pres">
      <dgm:prSet presAssocID="{B3E9BD08-345F-47F6-A48F-BD64EE6BC7B6}" presName="spaceRect" presStyleCnt="0"/>
      <dgm:spPr/>
    </dgm:pt>
    <dgm:pt modelId="{4C1E7FFD-BA16-4630-A66D-9FE0AE9906A9}" type="pres">
      <dgm:prSet presAssocID="{B3E9BD08-345F-47F6-A48F-BD64EE6BC7B6}" presName="parTx" presStyleLbl="revTx" presStyleIdx="1" presStyleCnt="3">
        <dgm:presLayoutVars>
          <dgm:chMax val="0"/>
          <dgm:chPref val="0"/>
        </dgm:presLayoutVars>
      </dgm:prSet>
      <dgm:spPr/>
    </dgm:pt>
    <dgm:pt modelId="{558D54E6-E903-404C-8A41-779C2D7BEE10}" type="pres">
      <dgm:prSet presAssocID="{EA4A8EA0-3BCA-476B-843E-D9C3AA4E9A02}" presName="sibTrans" presStyleCnt="0"/>
      <dgm:spPr/>
    </dgm:pt>
    <dgm:pt modelId="{90BBE1F4-39D9-4EFB-8A19-8E7BD7A7581C}" type="pres">
      <dgm:prSet presAssocID="{EC2B7D84-9F31-4C22-BE6D-F31EDA3BC770}" presName="compNode" presStyleCnt="0"/>
      <dgm:spPr/>
    </dgm:pt>
    <dgm:pt modelId="{BFB50942-6740-49DA-AADC-22C5D078AC5B}" type="pres">
      <dgm:prSet presAssocID="{EC2B7D84-9F31-4C22-BE6D-F31EDA3BC770}" presName="bgRect" presStyleLbl="bgShp" presStyleIdx="2" presStyleCnt="3"/>
      <dgm:spPr/>
    </dgm:pt>
    <dgm:pt modelId="{2C38EA40-D57C-4565-B9D6-E7A8B1433CCE}" type="pres">
      <dgm:prSet presAssocID="{EC2B7D84-9F31-4C22-BE6D-F31EDA3BC7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stit Notes 3"/>
        </a:ext>
      </dgm:extLst>
    </dgm:pt>
    <dgm:pt modelId="{8470F48A-3B96-465F-83D3-901A45EF920C}" type="pres">
      <dgm:prSet presAssocID="{EC2B7D84-9F31-4C22-BE6D-F31EDA3BC770}" presName="spaceRect" presStyleCnt="0"/>
      <dgm:spPr/>
    </dgm:pt>
    <dgm:pt modelId="{FBE481B7-6ADB-41FD-8F5B-AB37CD358344}" type="pres">
      <dgm:prSet presAssocID="{EC2B7D84-9F31-4C22-BE6D-F31EDA3BC77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6815D19-35EC-42A4-A05D-B4CA8EA14DC9}" srcId="{CCAE125F-1FE9-40A1-B58A-1793D7798A12}" destId="{B3E9BD08-345F-47F6-A48F-BD64EE6BC7B6}" srcOrd="1" destOrd="0" parTransId="{6F66919C-780F-48C2-9AA6-DEA5C2F37C2A}" sibTransId="{EA4A8EA0-3BCA-476B-843E-D9C3AA4E9A02}"/>
    <dgm:cxn modelId="{0D5C9723-509E-42C4-8B1A-3751603463B2}" type="presOf" srcId="{EC2B7D84-9F31-4C22-BE6D-F31EDA3BC770}" destId="{FBE481B7-6ADB-41FD-8F5B-AB37CD358344}" srcOrd="0" destOrd="0" presId="urn:microsoft.com/office/officeart/2018/2/layout/IconVerticalSolidList"/>
    <dgm:cxn modelId="{90612624-E8F7-49C6-80BF-12AEB55270DB}" type="presOf" srcId="{9D98315A-782F-4383-90D5-D58A7F01107F}" destId="{6B27D0CD-0BB2-4CD3-B14F-2496639DA2D7}" srcOrd="0" destOrd="0" presId="urn:microsoft.com/office/officeart/2018/2/layout/IconVerticalSolidList"/>
    <dgm:cxn modelId="{7BE2925C-CD41-401D-BDC8-490C58FAE6A7}" srcId="{CCAE125F-1FE9-40A1-B58A-1793D7798A12}" destId="{9D98315A-782F-4383-90D5-D58A7F01107F}" srcOrd="0" destOrd="0" parTransId="{DC65B85B-2344-4967-95C2-B454824FCEA5}" sibTransId="{AD8CFD73-31B0-43DC-BBE4-B41DD6D439BC}"/>
    <dgm:cxn modelId="{3895F576-2302-4317-96C7-E512D2F8EE03}" srcId="{CCAE125F-1FE9-40A1-B58A-1793D7798A12}" destId="{EC2B7D84-9F31-4C22-BE6D-F31EDA3BC770}" srcOrd="2" destOrd="0" parTransId="{365B409B-1D18-4942-87F5-D7C0C9CEDEBE}" sibTransId="{875A8B09-6C31-4578-86EA-6C07178BE3D5}"/>
    <dgm:cxn modelId="{708D1977-7DD6-4419-9757-5CBB38B9F485}" type="presOf" srcId="{CCAE125F-1FE9-40A1-B58A-1793D7798A12}" destId="{C431B97F-1DF3-44EB-A5EA-B1403926817D}" srcOrd="0" destOrd="0" presId="urn:microsoft.com/office/officeart/2018/2/layout/IconVerticalSolidList"/>
    <dgm:cxn modelId="{F8AA11FE-F3AB-4452-90B9-FCD2E7592347}" type="presOf" srcId="{B3E9BD08-345F-47F6-A48F-BD64EE6BC7B6}" destId="{4C1E7FFD-BA16-4630-A66D-9FE0AE9906A9}" srcOrd="0" destOrd="0" presId="urn:microsoft.com/office/officeart/2018/2/layout/IconVerticalSolidList"/>
    <dgm:cxn modelId="{7BBC3052-CF99-4D66-BE36-F47A50B37488}" type="presParOf" srcId="{C431B97F-1DF3-44EB-A5EA-B1403926817D}" destId="{F1E1F247-8320-4327-9377-DE8426CAB179}" srcOrd="0" destOrd="0" presId="urn:microsoft.com/office/officeart/2018/2/layout/IconVerticalSolidList"/>
    <dgm:cxn modelId="{8DA306FB-B0F4-4D30-81AA-B7039032271C}" type="presParOf" srcId="{F1E1F247-8320-4327-9377-DE8426CAB179}" destId="{9E29BD71-2498-439C-A508-A3FADFD7DD3D}" srcOrd="0" destOrd="0" presId="urn:microsoft.com/office/officeart/2018/2/layout/IconVerticalSolidList"/>
    <dgm:cxn modelId="{417BB7A9-DD46-4CF7-8D43-C58CC133DB63}" type="presParOf" srcId="{F1E1F247-8320-4327-9377-DE8426CAB179}" destId="{38583731-C031-4A02-B1D6-7653F6A52318}" srcOrd="1" destOrd="0" presId="urn:microsoft.com/office/officeart/2018/2/layout/IconVerticalSolidList"/>
    <dgm:cxn modelId="{E09F2995-3BED-44F7-A6AC-6B187A5F6F40}" type="presParOf" srcId="{F1E1F247-8320-4327-9377-DE8426CAB179}" destId="{F0C1114A-5B31-4844-B72F-E7DBD6BCA430}" srcOrd="2" destOrd="0" presId="urn:microsoft.com/office/officeart/2018/2/layout/IconVerticalSolidList"/>
    <dgm:cxn modelId="{DF5B7ABE-389E-4879-97BF-0B583B1DD30E}" type="presParOf" srcId="{F1E1F247-8320-4327-9377-DE8426CAB179}" destId="{6B27D0CD-0BB2-4CD3-B14F-2496639DA2D7}" srcOrd="3" destOrd="0" presId="urn:microsoft.com/office/officeart/2018/2/layout/IconVerticalSolidList"/>
    <dgm:cxn modelId="{2A19252E-1F52-49DB-969A-5FF50245441E}" type="presParOf" srcId="{C431B97F-1DF3-44EB-A5EA-B1403926817D}" destId="{7C2294BC-E8C6-47C5-8DD2-FD3EE83E2305}" srcOrd="1" destOrd="0" presId="urn:microsoft.com/office/officeart/2018/2/layout/IconVerticalSolidList"/>
    <dgm:cxn modelId="{0DD091C2-16A8-4B36-96E8-1F33B262DBC2}" type="presParOf" srcId="{C431B97F-1DF3-44EB-A5EA-B1403926817D}" destId="{7B7F9794-ED81-4C13-BE5E-CF95C59CF786}" srcOrd="2" destOrd="0" presId="urn:microsoft.com/office/officeart/2018/2/layout/IconVerticalSolidList"/>
    <dgm:cxn modelId="{0E91F261-2D98-4374-920C-36092FE71A02}" type="presParOf" srcId="{7B7F9794-ED81-4C13-BE5E-CF95C59CF786}" destId="{99B29486-6A9F-4023-9EAF-2EB0A8A0198E}" srcOrd="0" destOrd="0" presId="urn:microsoft.com/office/officeart/2018/2/layout/IconVerticalSolidList"/>
    <dgm:cxn modelId="{40A30096-FFB9-4D63-A94D-78BFB1DC450A}" type="presParOf" srcId="{7B7F9794-ED81-4C13-BE5E-CF95C59CF786}" destId="{F8525041-A931-401F-A43B-E9EAACFD3982}" srcOrd="1" destOrd="0" presId="urn:microsoft.com/office/officeart/2018/2/layout/IconVerticalSolidList"/>
    <dgm:cxn modelId="{90BA890C-B1F3-4D95-8E5E-14198A304B11}" type="presParOf" srcId="{7B7F9794-ED81-4C13-BE5E-CF95C59CF786}" destId="{50701A58-E406-4B51-BD5D-4C19223DFE7F}" srcOrd="2" destOrd="0" presId="urn:microsoft.com/office/officeart/2018/2/layout/IconVerticalSolidList"/>
    <dgm:cxn modelId="{42600178-7C31-4386-AC83-38BDECDBAFBA}" type="presParOf" srcId="{7B7F9794-ED81-4C13-BE5E-CF95C59CF786}" destId="{4C1E7FFD-BA16-4630-A66D-9FE0AE9906A9}" srcOrd="3" destOrd="0" presId="urn:microsoft.com/office/officeart/2018/2/layout/IconVerticalSolidList"/>
    <dgm:cxn modelId="{AD67BE3E-6059-4ED7-9AD5-05617F67C809}" type="presParOf" srcId="{C431B97F-1DF3-44EB-A5EA-B1403926817D}" destId="{558D54E6-E903-404C-8A41-779C2D7BEE10}" srcOrd="3" destOrd="0" presId="urn:microsoft.com/office/officeart/2018/2/layout/IconVerticalSolidList"/>
    <dgm:cxn modelId="{438D5305-6999-41A1-9649-A0500CAEBFD9}" type="presParOf" srcId="{C431B97F-1DF3-44EB-A5EA-B1403926817D}" destId="{90BBE1F4-39D9-4EFB-8A19-8E7BD7A7581C}" srcOrd="4" destOrd="0" presId="urn:microsoft.com/office/officeart/2018/2/layout/IconVerticalSolidList"/>
    <dgm:cxn modelId="{F2B25819-5D01-41C2-A77A-8291DC877395}" type="presParOf" srcId="{90BBE1F4-39D9-4EFB-8A19-8E7BD7A7581C}" destId="{BFB50942-6740-49DA-AADC-22C5D078AC5B}" srcOrd="0" destOrd="0" presId="urn:microsoft.com/office/officeart/2018/2/layout/IconVerticalSolidList"/>
    <dgm:cxn modelId="{23CB1A78-C88E-4A11-9D6E-87EF64E3EE11}" type="presParOf" srcId="{90BBE1F4-39D9-4EFB-8A19-8E7BD7A7581C}" destId="{2C38EA40-D57C-4565-B9D6-E7A8B1433CCE}" srcOrd="1" destOrd="0" presId="urn:microsoft.com/office/officeart/2018/2/layout/IconVerticalSolidList"/>
    <dgm:cxn modelId="{2A2ED55A-D909-4A06-B5E9-E28AAE5FF220}" type="presParOf" srcId="{90BBE1F4-39D9-4EFB-8A19-8E7BD7A7581C}" destId="{8470F48A-3B96-465F-83D3-901A45EF920C}" srcOrd="2" destOrd="0" presId="urn:microsoft.com/office/officeart/2018/2/layout/IconVerticalSolidList"/>
    <dgm:cxn modelId="{77A83E35-6A19-4066-B342-20D6C3E3CBA4}" type="presParOf" srcId="{90BBE1F4-39D9-4EFB-8A19-8E7BD7A7581C}" destId="{FBE481B7-6ADB-41FD-8F5B-AB37CD3583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AE125F-1FE9-40A1-B58A-1793D7798A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98315A-782F-4383-90D5-D58A7F01107F}">
      <dgm:prSet/>
      <dgm:spPr/>
      <dgm:t>
        <a:bodyPr/>
        <a:lstStyle/>
        <a:p>
          <a:r>
            <a:rPr lang="en-US"/>
            <a:t>Seattle </a:t>
          </a:r>
          <a:r>
            <a:rPr lang="en-US" err="1"/>
            <a:t>GeoData</a:t>
          </a:r>
          <a:r>
            <a:rPr lang="en-US"/>
            <a:t> from 2004 - 2019</a:t>
          </a:r>
        </a:p>
      </dgm:t>
    </dgm:pt>
    <dgm:pt modelId="{DC65B85B-2344-4967-95C2-B454824FCEA5}" type="parTrans" cxnId="{7BE2925C-CD41-401D-BDC8-490C58FAE6A7}">
      <dgm:prSet/>
      <dgm:spPr/>
      <dgm:t>
        <a:bodyPr/>
        <a:lstStyle/>
        <a:p>
          <a:endParaRPr lang="en-US"/>
        </a:p>
      </dgm:t>
    </dgm:pt>
    <dgm:pt modelId="{AD8CFD73-31B0-43DC-BBE4-B41DD6D439BC}" type="sibTrans" cxnId="{7BE2925C-CD41-401D-BDC8-490C58FAE6A7}">
      <dgm:prSet/>
      <dgm:spPr/>
      <dgm:t>
        <a:bodyPr/>
        <a:lstStyle/>
        <a:p>
          <a:endParaRPr lang="en-US"/>
        </a:p>
      </dgm:t>
    </dgm:pt>
    <dgm:pt modelId="{B3E9BD08-345F-47F6-A48F-BD64EE6BC7B6}">
      <dgm:prSet/>
      <dgm:spPr/>
      <dgm:t>
        <a:bodyPr/>
        <a:lstStyle/>
        <a:p>
          <a:r>
            <a:rPr lang="en-US"/>
            <a:t>37 attributes</a:t>
          </a:r>
        </a:p>
      </dgm:t>
    </dgm:pt>
    <dgm:pt modelId="{6F66919C-780F-48C2-9AA6-DEA5C2F37C2A}" type="parTrans" cxnId="{B6815D19-35EC-42A4-A05D-B4CA8EA14DC9}">
      <dgm:prSet/>
      <dgm:spPr/>
      <dgm:t>
        <a:bodyPr/>
        <a:lstStyle/>
        <a:p>
          <a:endParaRPr lang="en-US"/>
        </a:p>
      </dgm:t>
    </dgm:pt>
    <dgm:pt modelId="{EA4A8EA0-3BCA-476B-843E-D9C3AA4E9A02}" type="sibTrans" cxnId="{B6815D19-35EC-42A4-A05D-B4CA8EA14DC9}">
      <dgm:prSet/>
      <dgm:spPr/>
      <dgm:t>
        <a:bodyPr/>
        <a:lstStyle/>
        <a:p>
          <a:endParaRPr lang="en-US"/>
        </a:p>
      </dgm:t>
    </dgm:pt>
    <dgm:pt modelId="{EC2B7D84-9F31-4C22-BE6D-F31EDA3BC770}">
      <dgm:prSet/>
      <dgm:spPr/>
      <dgm:t>
        <a:bodyPr/>
        <a:lstStyle/>
        <a:p>
          <a:r>
            <a:rPr lang="en-US" dirty="0"/>
            <a:t>-Missing values/ incomplete data</a:t>
          </a:r>
        </a:p>
      </dgm:t>
    </dgm:pt>
    <dgm:pt modelId="{365B409B-1D18-4942-87F5-D7C0C9CEDEBE}" type="parTrans" cxnId="{3895F576-2302-4317-96C7-E512D2F8EE03}">
      <dgm:prSet/>
      <dgm:spPr/>
      <dgm:t>
        <a:bodyPr/>
        <a:lstStyle/>
        <a:p>
          <a:endParaRPr lang="en-US"/>
        </a:p>
      </dgm:t>
    </dgm:pt>
    <dgm:pt modelId="{875A8B09-6C31-4578-86EA-6C07178BE3D5}" type="sibTrans" cxnId="{3895F576-2302-4317-96C7-E512D2F8EE03}">
      <dgm:prSet/>
      <dgm:spPr/>
      <dgm:t>
        <a:bodyPr/>
        <a:lstStyle/>
        <a:p>
          <a:endParaRPr lang="en-US"/>
        </a:p>
      </dgm:t>
    </dgm:pt>
    <dgm:pt modelId="{C431B97F-1DF3-44EB-A5EA-B1403926817D}" type="pres">
      <dgm:prSet presAssocID="{CCAE125F-1FE9-40A1-B58A-1793D7798A12}" presName="root" presStyleCnt="0">
        <dgm:presLayoutVars>
          <dgm:dir/>
          <dgm:resizeHandles val="exact"/>
        </dgm:presLayoutVars>
      </dgm:prSet>
      <dgm:spPr/>
    </dgm:pt>
    <dgm:pt modelId="{F1E1F247-8320-4327-9377-DE8426CAB179}" type="pres">
      <dgm:prSet presAssocID="{9D98315A-782F-4383-90D5-D58A7F01107F}" presName="compNode" presStyleCnt="0"/>
      <dgm:spPr/>
    </dgm:pt>
    <dgm:pt modelId="{9E29BD71-2498-439C-A508-A3FADFD7DD3D}" type="pres">
      <dgm:prSet presAssocID="{9D98315A-782F-4383-90D5-D58A7F01107F}" presName="bgRect" presStyleLbl="bgShp" presStyleIdx="0" presStyleCnt="3"/>
      <dgm:spPr/>
    </dgm:pt>
    <dgm:pt modelId="{38583731-C031-4A02-B1D6-7653F6A52318}" type="pres">
      <dgm:prSet presAssocID="{9D98315A-782F-4383-90D5-D58A7F0110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0C1114A-5B31-4844-B72F-E7DBD6BCA430}" type="pres">
      <dgm:prSet presAssocID="{9D98315A-782F-4383-90D5-D58A7F01107F}" presName="spaceRect" presStyleCnt="0"/>
      <dgm:spPr/>
    </dgm:pt>
    <dgm:pt modelId="{6B27D0CD-0BB2-4CD3-B14F-2496639DA2D7}" type="pres">
      <dgm:prSet presAssocID="{9D98315A-782F-4383-90D5-D58A7F01107F}" presName="parTx" presStyleLbl="revTx" presStyleIdx="0" presStyleCnt="3">
        <dgm:presLayoutVars>
          <dgm:chMax val="0"/>
          <dgm:chPref val="0"/>
        </dgm:presLayoutVars>
      </dgm:prSet>
      <dgm:spPr/>
    </dgm:pt>
    <dgm:pt modelId="{7C2294BC-E8C6-47C5-8DD2-FD3EE83E2305}" type="pres">
      <dgm:prSet presAssocID="{AD8CFD73-31B0-43DC-BBE4-B41DD6D439BC}" presName="sibTrans" presStyleCnt="0"/>
      <dgm:spPr/>
    </dgm:pt>
    <dgm:pt modelId="{7B7F9794-ED81-4C13-BE5E-CF95C59CF786}" type="pres">
      <dgm:prSet presAssocID="{B3E9BD08-345F-47F6-A48F-BD64EE6BC7B6}" presName="compNode" presStyleCnt="0"/>
      <dgm:spPr/>
    </dgm:pt>
    <dgm:pt modelId="{99B29486-6A9F-4023-9EAF-2EB0A8A0198E}" type="pres">
      <dgm:prSet presAssocID="{B3E9BD08-345F-47F6-A48F-BD64EE6BC7B6}" presName="bgRect" presStyleLbl="bgShp" presStyleIdx="1" presStyleCnt="3"/>
      <dgm:spPr/>
    </dgm:pt>
    <dgm:pt modelId="{F8525041-A931-401F-A43B-E9EAACFD3982}" type="pres">
      <dgm:prSet presAssocID="{B3E9BD08-345F-47F6-A48F-BD64EE6BC7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50701A58-E406-4B51-BD5D-4C19223DFE7F}" type="pres">
      <dgm:prSet presAssocID="{B3E9BD08-345F-47F6-A48F-BD64EE6BC7B6}" presName="spaceRect" presStyleCnt="0"/>
      <dgm:spPr/>
    </dgm:pt>
    <dgm:pt modelId="{4C1E7FFD-BA16-4630-A66D-9FE0AE9906A9}" type="pres">
      <dgm:prSet presAssocID="{B3E9BD08-345F-47F6-A48F-BD64EE6BC7B6}" presName="parTx" presStyleLbl="revTx" presStyleIdx="1" presStyleCnt="3">
        <dgm:presLayoutVars>
          <dgm:chMax val="0"/>
          <dgm:chPref val="0"/>
        </dgm:presLayoutVars>
      </dgm:prSet>
      <dgm:spPr/>
    </dgm:pt>
    <dgm:pt modelId="{558D54E6-E903-404C-8A41-779C2D7BEE10}" type="pres">
      <dgm:prSet presAssocID="{EA4A8EA0-3BCA-476B-843E-D9C3AA4E9A02}" presName="sibTrans" presStyleCnt="0"/>
      <dgm:spPr/>
    </dgm:pt>
    <dgm:pt modelId="{90BBE1F4-39D9-4EFB-8A19-8E7BD7A7581C}" type="pres">
      <dgm:prSet presAssocID="{EC2B7D84-9F31-4C22-BE6D-F31EDA3BC770}" presName="compNode" presStyleCnt="0"/>
      <dgm:spPr/>
    </dgm:pt>
    <dgm:pt modelId="{BFB50942-6740-49DA-AADC-22C5D078AC5B}" type="pres">
      <dgm:prSet presAssocID="{EC2B7D84-9F31-4C22-BE6D-F31EDA3BC770}" presName="bgRect" presStyleLbl="bgShp" presStyleIdx="2" presStyleCnt="3"/>
      <dgm:spPr/>
    </dgm:pt>
    <dgm:pt modelId="{2C38EA40-D57C-4565-B9D6-E7A8B1433CCE}" type="pres">
      <dgm:prSet presAssocID="{EC2B7D84-9F31-4C22-BE6D-F31EDA3BC7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8470F48A-3B96-465F-83D3-901A45EF920C}" type="pres">
      <dgm:prSet presAssocID="{EC2B7D84-9F31-4C22-BE6D-F31EDA3BC770}" presName="spaceRect" presStyleCnt="0"/>
      <dgm:spPr/>
    </dgm:pt>
    <dgm:pt modelId="{FBE481B7-6ADB-41FD-8F5B-AB37CD358344}" type="pres">
      <dgm:prSet presAssocID="{EC2B7D84-9F31-4C22-BE6D-F31EDA3BC77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6815D19-35EC-42A4-A05D-B4CA8EA14DC9}" srcId="{CCAE125F-1FE9-40A1-B58A-1793D7798A12}" destId="{B3E9BD08-345F-47F6-A48F-BD64EE6BC7B6}" srcOrd="1" destOrd="0" parTransId="{6F66919C-780F-48C2-9AA6-DEA5C2F37C2A}" sibTransId="{EA4A8EA0-3BCA-476B-843E-D9C3AA4E9A02}"/>
    <dgm:cxn modelId="{0D5C9723-509E-42C4-8B1A-3751603463B2}" type="presOf" srcId="{EC2B7D84-9F31-4C22-BE6D-F31EDA3BC770}" destId="{FBE481B7-6ADB-41FD-8F5B-AB37CD358344}" srcOrd="0" destOrd="0" presId="urn:microsoft.com/office/officeart/2018/2/layout/IconVerticalSolidList"/>
    <dgm:cxn modelId="{90612624-E8F7-49C6-80BF-12AEB55270DB}" type="presOf" srcId="{9D98315A-782F-4383-90D5-D58A7F01107F}" destId="{6B27D0CD-0BB2-4CD3-B14F-2496639DA2D7}" srcOrd="0" destOrd="0" presId="urn:microsoft.com/office/officeart/2018/2/layout/IconVerticalSolidList"/>
    <dgm:cxn modelId="{7BE2925C-CD41-401D-BDC8-490C58FAE6A7}" srcId="{CCAE125F-1FE9-40A1-B58A-1793D7798A12}" destId="{9D98315A-782F-4383-90D5-D58A7F01107F}" srcOrd="0" destOrd="0" parTransId="{DC65B85B-2344-4967-95C2-B454824FCEA5}" sibTransId="{AD8CFD73-31B0-43DC-BBE4-B41DD6D439BC}"/>
    <dgm:cxn modelId="{3895F576-2302-4317-96C7-E512D2F8EE03}" srcId="{CCAE125F-1FE9-40A1-B58A-1793D7798A12}" destId="{EC2B7D84-9F31-4C22-BE6D-F31EDA3BC770}" srcOrd="2" destOrd="0" parTransId="{365B409B-1D18-4942-87F5-D7C0C9CEDEBE}" sibTransId="{875A8B09-6C31-4578-86EA-6C07178BE3D5}"/>
    <dgm:cxn modelId="{708D1977-7DD6-4419-9757-5CBB38B9F485}" type="presOf" srcId="{CCAE125F-1FE9-40A1-B58A-1793D7798A12}" destId="{C431B97F-1DF3-44EB-A5EA-B1403926817D}" srcOrd="0" destOrd="0" presId="urn:microsoft.com/office/officeart/2018/2/layout/IconVerticalSolidList"/>
    <dgm:cxn modelId="{F8AA11FE-F3AB-4452-90B9-FCD2E7592347}" type="presOf" srcId="{B3E9BD08-345F-47F6-A48F-BD64EE6BC7B6}" destId="{4C1E7FFD-BA16-4630-A66D-9FE0AE9906A9}" srcOrd="0" destOrd="0" presId="urn:microsoft.com/office/officeart/2018/2/layout/IconVerticalSolidList"/>
    <dgm:cxn modelId="{7BBC3052-CF99-4D66-BE36-F47A50B37488}" type="presParOf" srcId="{C431B97F-1DF3-44EB-A5EA-B1403926817D}" destId="{F1E1F247-8320-4327-9377-DE8426CAB179}" srcOrd="0" destOrd="0" presId="urn:microsoft.com/office/officeart/2018/2/layout/IconVerticalSolidList"/>
    <dgm:cxn modelId="{8DA306FB-B0F4-4D30-81AA-B7039032271C}" type="presParOf" srcId="{F1E1F247-8320-4327-9377-DE8426CAB179}" destId="{9E29BD71-2498-439C-A508-A3FADFD7DD3D}" srcOrd="0" destOrd="0" presId="urn:microsoft.com/office/officeart/2018/2/layout/IconVerticalSolidList"/>
    <dgm:cxn modelId="{417BB7A9-DD46-4CF7-8D43-C58CC133DB63}" type="presParOf" srcId="{F1E1F247-8320-4327-9377-DE8426CAB179}" destId="{38583731-C031-4A02-B1D6-7653F6A52318}" srcOrd="1" destOrd="0" presId="urn:microsoft.com/office/officeart/2018/2/layout/IconVerticalSolidList"/>
    <dgm:cxn modelId="{E09F2995-3BED-44F7-A6AC-6B187A5F6F40}" type="presParOf" srcId="{F1E1F247-8320-4327-9377-DE8426CAB179}" destId="{F0C1114A-5B31-4844-B72F-E7DBD6BCA430}" srcOrd="2" destOrd="0" presId="urn:microsoft.com/office/officeart/2018/2/layout/IconVerticalSolidList"/>
    <dgm:cxn modelId="{DF5B7ABE-389E-4879-97BF-0B583B1DD30E}" type="presParOf" srcId="{F1E1F247-8320-4327-9377-DE8426CAB179}" destId="{6B27D0CD-0BB2-4CD3-B14F-2496639DA2D7}" srcOrd="3" destOrd="0" presId="urn:microsoft.com/office/officeart/2018/2/layout/IconVerticalSolidList"/>
    <dgm:cxn modelId="{2A19252E-1F52-49DB-969A-5FF50245441E}" type="presParOf" srcId="{C431B97F-1DF3-44EB-A5EA-B1403926817D}" destId="{7C2294BC-E8C6-47C5-8DD2-FD3EE83E2305}" srcOrd="1" destOrd="0" presId="urn:microsoft.com/office/officeart/2018/2/layout/IconVerticalSolidList"/>
    <dgm:cxn modelId="{0DD091C2-16A8-4B36-96E8-1F33B262DBC2}" type="presParOf" srcId="{C431B97F-1DF3-44EB-A5EA-B1403926817D}" destId="{7B7F9794-ED81-4C13-BE5E-CF95C59CF786}" srcOrd="2" destOrd="0" presId="urn:microsoft.com/office/officeart/2018/2/layout/IconVerticalSolidList"/>
    <dgm:cxn modelId="{0E91F261-2D98-4374-920C-36092FE71A02}" type="presParOf" srcId="{7B7F9794-ED81-4C13-BE5E-CF95C59CF786}" destId="{99B29486-6A9F-4023-9EAF-2EB0A8A0198E}" srcOrd="0" destOrd="0" presId="urn:microsoft.com/office/officeart/2018/2/layout/IconVerticalSolidList"/>
    <dgm:cxn modelId="{40A30096-FFB9-4D63-A94D-78BFB1DC450A}" type="presParOf" srcId="{7B7F9794-ED81-4C13-BE5E-CF95C59CF786}" destId="{F8525041-A931-401F-A43B-E9EAACFD3982}" srcOrd="1" destOrd="0" presId="urn:microsoft.com/office/officeart/2018/2/layout/IconVerticalSolidList"/>
    <dgm:cxn modelId="{90BA890C-B1F3-4D95-8E5E-14198A304B11}" type="presParOf" srcId="{7B7F9794-ED81-4C13-BE5E-CF95C59CF786}" destId="{50701A58-E406-4B51-BD5D-4C19223DFE7F}" srcOrd="2" destOrd="0" presId="urn:microsoft.com/office/officeart/2018/2/layout/IconVerticalSolidList"/>
    <dgm:cxn modelId="{42600178-7C31-4386-AC83-38BDECDBAFBA}" type="presParOf" srcId="{7B7F9794-ED81-4C13-BE5E-CF95C59CF786}" destId="{4C1E7FFD-BA16-4630-A66D-9FE0AE9906A9}" srcOrd="3" destOrd="0" presId="urn:microsoft.com/office/officeart/2018/2/layout/IconVerticalSolidList"/>
    <dgm:cxn modelId="{AD67BE3E-6059-4ED7-9AD5-05617F67C809}" type="presParOf" srcId="{C431B97F-1DF3-44EB-A5EA-B1403926817D}" destId="{558D54E6-E903-404C-8A41-779C2D7BEE10}" srcOrd="3" destOrd="0" presId="urn:microsoft.com/office/officeart/2018/2/layout/IconVerticalSolidList"/>
    <dgm:cxn modelId="{438D5305-6999-41A1-9649-A0500CAEBFD9}" type="presParOf" srcId="{C431B97F-1DF3-44EB-A5EA-B1403926817D}" destId="{90BBE1F4-39D9-4EFB-8A19-8E7BD7A7581C}" srcOrd="4" destOrd="0" presId="urn:microsoft.com/office/officeart/2018/2/layout/IconVerticalSolidList"/>
    <dgm:cxn modelId="{F2B25819-5D01-41C2-A77A-8291DC877395}" type="presParOf" srcId="{90BBE1F4-39D9-4EFB-8A19-8E7BD7A7581C}" destId="{BFB50942-6740-49DA-AADC-22C5D078AC5B}" srcOrd="0" destOrd="0" presId="urn:microsoft.com/office/officeart/2018/2/layout/IconVerticalSolidList"/>
    <dgm:cxn modelId="{23CB1A78-C88E-4A11-9D6E-87EF64E3EE11}" type="presParOf" srcId="{90BBE1F4-39D9-4EFB-8A19-8E7BD7A7581C}" destId="{2C38EA40-D57C-4565-B9D6-E7A8B1433CCE}" srcOrd="1" destOrd="0" presId="urn:microsoft.com/office/officeart/2018/2/layout/IconVerticalSolidList"/>
    <dgm:cxn modelId="{2A2ED55A-D909-4A06-B5E9-E28AAE5FF220}" type="presParOf" srcId="{90BBE1F4-39D9-4EFB-8A19-8E7BD7A7581C}" destId="{8470F48A-3B96-465F-83D3-901A45EF920C}" srcOrd="2" destOrd="0" presId="urn:microsoft.com/office/officeart/2018/2/layout/IconVerticalSolidList"/>
    <dgm:cxn modelId="{77A83E35-6A19-4066-B342-20D6C3E3CBA4}" type="presParOf" srcId="{90BBE1F4-39D9-4EFB-8A19-8E7BD7A7581C}" destId="{FBE481B7-6ADB-41FD-8F5B-AB37CD3583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AE125F-1FE9-40A1-B58A-1793D7798A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98315A-782F-4383-90D5-D58A7F01107F}">
      <dgm:prSet/>
      <dgm:spPr/>
      <dgm:t>
        <a:bodyPr/>
        <a:lstStyle/>
        <a:p>
          <a:r>
            <a:rPr lang="en-US" dirty="0"/>
            <a:t>- Create separate date and time columns, convert to string format</a:t>
          </a:r>
        </a:p>
      </dgm:t>
    </dgm:pt>
    <dgm:pt modelId="{DC65B85B-2344-4967-95C2-B454824FCEA5}" type="parTrans" cxnId="{7BE2925C-CD41-401D-BDC8-490C58FAE6A7}">
      <dgm:prSet/>
      <dgm:spPr/>
      <dgm:t>
        <a:bodyPr/>
        <a:lstStyle/>
        <a:p>
          <a:endParaRPr lang="en-US"/>
        </a:p>
      </dgm:t>
    </dgm:pt>
    <dgm:pt modelId="{AD8CFD73-31B0-43DC-BBE4-B41DD6D439BC}" type="sibTrans" cxnId="{7BE2925C-CD41-401D-BDC8-490C58FAE6A7}">
      <dgm:prSet/>
      <dgm:spPr/>
      <dgm:t>
        <a:bodyPr/>
        <a:lstStyle/>
        <a:p>
          <a:endParaRPr lang="en-US"/>
        </a:p>
      </dgm:t>
    </dgm:pt>
    <dgm:pt modelId="{B3E9BD08-345F-47F6-A48F-BD64EE6BC7B6}">
      <dgm:prSet/>
      <dgm:spPr/>
      <dgm:t>
        <a:bodyPr/>
        <a:lstStyle/>
        <a:p>
          <a:r>
            <a:rPr lang="en-US"/>
            <a:t>- Extract day, month and hour and put in integer format</a:t>
          </a:r>
        </a:p>
      </dgm:t>
    </dgm:pt>
    <dgm:pt modelId="{6F66919C-780F-48C2-9AA6-DEA5C2F37C2A}" type="parTrans" cxnId="{B6815D19-35EC-42A4-A05D-B4CA8EA14DC9}">
      <dgm:prSet/>
      <dgm:spPr/>
      <dgm:t>
        <a:bodyPr/>
        <a:lstStyle/>
        <a:p>
          <a:endParaRPr lang="en-US"/>
        </a:p>
      </dgm:t>
    </dgm:pt>
    <dgm:pt modelId="{EA4A8EA0-3BCA-476B-843E-D9C3AA4E9A02}" type="sibTrans" cxnId="{B6815D19-35EC-42A4-A05D-B4CA8EA14DC9}">
      <dgm:prSet/>
      <dgm:spPr/>
      <dgm:t>
        <a:bodyPr/>
        <a:lstStyle/>
        <a:p>
          <a:endParaRPr lang="en-US"/>
        </a:p>
      </dgm:t>
    </dgm:pt>
    <dgm:pt modelId="{EC2B7D84-9F31-4C22-BE6D-F31EDA3BC770}">
      <dgm:prSet/>
      <dgm:spPr/>
      <dgm:t>
        <a:bodyPr/>
        <a:lstStyle/>
        <a:p>
          <a:r>
            <a:rPr lang="en-US" dirty="0"/>
            <a:t>-One hot encoding for predictive modelling</a:t>
          </a:r>
        </a:p>
      </dgm:t>
    </dgm:pt>
    <dgm:pt modelId="{365B409B-1D18-4942-87F5-D7C0C9CEDEBE}" type="parTrans" cxnId="{3895F576-2302-4317-96C7-E512D2F8EE03}">
      <dgm:prSet/>
      <dgm:spPr/>
      <dgm:t>
        <a:bodyPr/>
        <a:lstStyle/>
        <a:p>
          <a:endParaRPr lang="en-US"/>
        </a:p>
      </dgm:t>
    </dgm:pt>
    <dgm:pt modelId="{875A8B09-6C31-4578-86EA-6C07178BE3D5}" type="sibTrans" cxnId="{3895F576-2302-4317-96C7-E512D2F8EE03}">
      <dgm:prSet/>
      <dgm:spPr/>
      <dgm:t>
        <a:bodyPr/>
        <a:lstStyle/>
        <a:p>
          <a:endParaRPr lang="en-US"/>
        </a:p>
      </dgm:t>
    </dgm:pt>
    <dgm:pt modelId="{C431B97F-1DF3-44EB-A5EA-B1403926817D}" type="pres">
      <dgm:prSet presAssocID="{CCAE125F-1FE9-40A1-B58A-1793D7798A12}" presName="root" presStyleCnt="0">
        <dgm:presLayoutVars>
          <dgm:dir/>
          <dgm:resizeHandles val="exact"/>
        </dgm:presLayoutVars>
      </dgm:prSet>
      <dgm:spPr/>
    </dgm:pt>
    <dgm:pt modelId="{F1E1F247-8320-4327-9377-DE8426CAB179}" type="pres">
      <dgm:prSet presAssocID="{9D98315A-782F-4383-90D5-D58A7F01107F}" presName="compNode" presStyleCnt="0"/>
      <dgm:spPr/>
    </dgm:pt>
    <dgm:pt modelId="{9E29BD71-2498-439C-A508-A3FADFD7DD3D}" type="pres">
      <dgm:prSet presAssocID="{9D98315A-782F-4383-90D5-D58A7F01107F}" presName="bgRect" presStyleLbl="bgShp" presStyleIdx="0" presStyleCnt="3"/>
      <dgm:spPr/>
    </dgm:pt>
    <dgm:pt modelId="{38583731-C031-4A02-B1D6-7653F6A52318}" type="pres">
      <dgm:prSet presAssocID="{9D98315A-782F-4383-90D5-D58A7F0110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0C1114A-5B31-4844-B72F-E7DBD6BCA430}" type="pres">
      <dgm:prSet presAssocID="{9D98315A-782F-4383-90D5-D58A7F01107F}" presName="spaceRect" presStyleCnt="0"/>
      <dgm:spPr/>
    </dgm:pt>
    <dgm:pt modelId="{6B27D0CD-0BB2-4CD3-B14F-2496639DA2D7}" type="pres">
      <dgm:prSet presAssocID="{9D98315A-782F-4383-90D5-D58A7F01107F}" presName="parTx" presStyleLbl="revTx" presStyleIdx="0" presStyleCnt="3">
        <dgm:presLayoutVars>
          <dgm:chMax val="0"/>
          <dgm:chPref val="0"/>
        </dgm:presLayoutVars>
      </dgm:prSet>
      <dgm:spPr/>
    </dgm:pt>
    <dgm:pt modelId="{7C2294BC-E8C6-47C5-8DD2-FD3EE83E2305}" type="pres">
      <dgm:prSet presAssocID="{AD8CFD73-31B0-43DC-BBE4-B41DD6D439BC}" presName="sibTrans" presStyleCnt="0"/>
      <dgm:spPr/>
    </dgm:pt>
    <dgm:pt modelId="{7B7F9794-ED81-4C13-BE5E-CF95C59CF786}" type="pres">
      <dgm:prSet presAssocID="{B3E9BD08-345F-47F6-A48F-BD64EE6BC7B6}" presName="compNode" presStyleCnt="0"/>
      <dgm:spPr/>
    </dgm:pt>
    <dgm:pt modelId="{99B29486-6A9F-4023-9EAF-2EB0A8A0198E}" type="pres">
      <dgm:prSet presAssocID="{B3E9BD08-345F-47F6-A48F-BD64EE6BC7B6}" presName="bgRect" presStyleLbl="bgShp" presStyleIdx="1" presStyleCnt="3"/>
      <dgm:spPr/>
    </dgm:pt>
    <dgm:pt modelId="{F8525041-A931-401F-A43B-E9EAACFD3982}" type="pres">
      <dgm:prSet presAssocID="{B3E9BD08-345F-47F6-A48F-BD64EE6BC7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50701A58-E406-4B51-BD5D-4C19223DFE7F}" type="pres">
      <dgm:prSet presAssocID="{B3E9BD08-345F-47F6-A48F-BD64EE6BC7B6}" presName="spaceRect" presStyleCnt="0"/>
      <dgm:spPr/>
    </dgm:pt>
    <dgm:pt modelId="{4C1E7FFD-BA16-4630-A66D-9FE0AE9906A9}" type="pres">
      <dgm:prSet presAssocID="{B3E9BD08-345F-47F6-A48F-BD64EE6BC7B6}" presName="parTx" presStyleLbl="revTx" presStyleIdx="1" presStyleCnt="3">
        <dgm:presLayoutVars>
          <dgm:chMax val="0"/>
          <dgm:chPref val="0"/>
        </dgm:presLayoutVars>
      </dgm:prSet>
      <dgm:spPr/>
    </dgm:pt>
    <dgm:pt modelId="{558D54E6-E903-404C-8A41-779C2D7BEE10}" type="pres">
      <dgm:prSet presAssocID="{EA4A8EA0-3BCA-476B-843E-D9C3AA4E9A02}" presName="sibTrans" presStyleCnt="0"/>
      <dgm:spPr/>
    </dgm:pt>
    <dgm:pt modelId="{90BBE1F4-39D9-4EFB-8A19-8E7BD7A7581C}" type="pres">
      <dgm:prSet presAssocID="{EC2B7D84-9F31-4C22-BE6D-F31EDA3BC770}" presName="compNode" presStyleCnt="0"/>
      <dgm:spPr/>
    </dgm:pt>
    <dgm:pt modelId="{BFB50942-6740-49DA-AADC-22C5D078AC5B}" type="pres">
      <dgm:prSet presAssocID="{EC2B7D84-9F31-4C22-BE6D-F31EDA3BC770}" presName="bgRect" presStyleLbl="bgShp" presStyleIdx="2" presStyleCnt="3"/>
      <dgm:spPr/>
    </dgm:pt>
    <dgm:pt modelId="{2C38EA40-D57C-4565-B9D6-E7A8B1433CCE}" type="pres">
      <dgm:prSet presAssocID="{EC2B7D84-9F31-4C22-BE6D-F31EDA3BC7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8470F48A-3B96-465F-83D3-901A45EF920C}" type="pres">
      <dgm:prSet presAssocID="{EC2B7D84-9F31-4C22-BE6D-F31EDA3BC770}" presName="spaceRect" presStyleCnt="0"/>
      <dgm:spPr/>
    </dgm:pt>
    <dgm:pt modelId="{FBE481B7-6ADB-41FD-8F5B-AB37CD358344}" type="pres">
      <dgm:prSet presAssocID="{EC2B7D84-9F31-4C22-BE6D-F31EDA3BC77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6815D19-35EC-42A4-A05D-B4CA8EA14DC9}" srcId="{CCAE125F-1FE9-40A1-B58A-1793D7798A12}" destId="{B3E9BD08-345F-47F6-A48F-BD64EE6BC7B6}" srcOrd="1" destOrd="0" parTransId="{6F66919C-780F-48C2-9AA6-DEA5C2F37C2A}" sibTransId="{EA4A8EA0-3BCA-476B-843E-D9C3AA4E9A02}"/>
    <dgm:cxn modelId="{0D5C9723-509E-42C4-8B1A-3751603463B2}" type="presOf" srcId="{EC2B7D84-9F31-4C22-BE6D-F31EDA3BC770}" destId="{FBE481B7-6ADB-41FD-8F5B-AB37CD358344}" srcOrd="0" destOrd="0" presId="urn:microsoft.com/office/officeart/2018/2/layout/IconVerticalSolidList"/>
    <dgm:cxn modelId="{90612624-E8F7-49C6-80BF-12AEB55270DB}" type="presOf" srcId="{9D98315A-782F-4383-90D5-D58A7F01107F}" destId="{6B27D0CD-0BB2-4CD3-B14F-2496639DA2D7}" srcOrd="0" destOrd="0" presId="urn:microsoft.com/office/officeart/2018/2/layout/IconVerticalSolidList"/>
    <dgm:cxn modelId="{7BE2925C-CD41-401D-BDC8-490C58FAE6A7}" srcId="{CCAE125F-1FE9-40A1-B58A-1793D7798A12}" destId="{9D98315A-782F-4383-90D5-D58A7F01107F}" srcOrd="0" destOrd="0" parTransId="{DC65B85B-2344-4967-95C2-B454824FCEA5}" sibTransId="{AD8CFD73-31B0-43DC-BBE4-B41DD6D439BC}"/>
    <dgm:cxn modelId="{3895F576-2302-4317-96C7-E512D2F8EE03}" srcId="{CCAE125F-1FE9-40A1-B58A-1793D7798A12}" destId="{EC2B7D84-9F31-4C22-BE6D-F31EDA3BC770}" srcOrd="2" destOrd="0" parTransId="{365B409B-1D18-4942-87F5-D7C0C9CEDEBE}" sibTransId="{875A8B09-6C31-4578-86EA-6C07178BE3D5}"/>
    <dgm:cxn modelId="{708D1977-7DD6-4419-9757-5CBB38B9F485}" type="presOf" srcId="{CCAE125F-1FE9-40A1-B58A-1793D7798A12}" destId="{C431B97F-1DF3-44EB-A5EA-B1403926817D}" srcOrd="0" destOrd="0" presId="urn:microsoft.com/office/officeart/2018/2/layout/IconVerticalSolidList"/>
    <dgm:cxn modelId="{F8AA11FE-F3AB-4452-90B9-FCD2E7592347}" type="presOf" srcId="{B3E9BD08-345F-47F6-A48F-BD64EE6BC7B6}" destId="{4C1E7FFD-BA16-4630-A66D-9FE0AE9906A9}" srcOrd="0" destOrd="0" presId="urn:microsoft.com/office/officeart/2018/2/layout/IconVerticalSolidList"/>
    <dgm:cxn modelId="{7BBC3052-CF99-4D66-BE36-F47A50B37488}" type="presParOf" srcId="{C431B97F-1DF3-44EB-A5EA-B1403926817D}" destId="{F1E1F247-8320-4327-9377-DE8426CAB179}" srcOrd="0" destOrd="0" presId="urn:microsoft.com/office/officeart/2018/2/layout/IconVerticalSolidList"/>
    <dgm:cxn modelId="{8DA306FB-B0F4-4D30-81AA-B7039032271C}" type="presParOf" srcId="{F1E1F247-8320-4327-9377-DE8426CAB179}" destId="{9E29BD71-2498-439C-A508-A3FADFD7DD3D}" srcOrd="0" destOrd="0" presId="urn:microsoft.com/office/officeart/2018/2/layout/IconVerticalSolidList"/>
    <dgm:cxn modelId="{417BB7A9-DD46-4CF7-8D43-C58CC133DB63}" type="presParOf" srcId="{F1E1F247-8320-4327-9377-DE8426CAB179}" destId="{38583731-C031-4A02-B1D6-7653F6A52318}" srcOrd="1" destOrd="0" presId="urn:microsoft.com/office/officeart/2018/2/layout/IconVerticalSolidList"/>
    <dgm:cxn modelId="{E09F2995-3BED-44F7-A6AC-6B187A5F6F40}" type="presParOf" srcId="{F1E1F247-8320-4327-9377-DE8426CAB179}" destId="{F0C1114A-5B31-4844-B72F-E7DBD6BCA430}" srcOrd="2" destOrd="0" presId="urn:microsoft.com/office/officeart/2018/2/layout/IconVerticalSolidList"/>
    <dgm:cxn modelId="{DF5B7ABE-389E-4879-97BF-0B583B1DD30E}" type="presParOf" srcId="{F1E1F247-8320-4327-9377-DE8426CAB179}" destId="{6B27D0CD-0BB2-4CD3-B14F-2496639DA2D7}" srcOrd="3" destOrd="0" presId="urn:microsoft.com/office/officeart/2018/2/layout/IconVerticalSolidList"/>
    <dgm:cxn modelId="{2A19252E-1F52-49DB-969A-5FF50245441E}" type="presParOf" srcId="{C431B97F-1DF3-44EB-A5EA-B1403926817D}" destId="{7C2294BC-E8C6-47C5-8DD2-FD3EE83E2305}" srcOrd="1" destOrd="0" presId="urn:microsoft.com/office/officeart/2018/2/layout/IconVerticalSolidList"/>
    <dgm:cxn modelId="{0DD091C2-16A8-4B36-96E8-1F33B262DBC2}" type="presParOf" srcId="{C431B97F-1DF3-44EB-A5EA-B1403926817D}" destId="{7B7F9794-ED81-4C13-BE5E-CF95C59CF786}" srcOrd="2" destOrd="0" presId="urn:microsoft.com/office/officeart/2018/2/layout/IconVerticalSolidList"/>
    <dgm:cxn modelId="{0E91F261-2D98-4374-920C-36092FE71A02}" type="presParOf" srcId="{7B7F9794-ED81-4C13-BE5E-CF95C59CF786}" destId="{99B29486-6A9F-4023-9EAF-2EB0A8A0198E}" srcOrd="0" destOrd="0" presId="urn:microsoft.com/office/officeart/2018/2/layout/IconVerticalSolidList"/>
    <dgm:cxn modelId="{40A30096-FFB9-4D63-A94D-78BFB1DC450A}" type="presParOf" srcId="{7B7F9794-ED81-4C13-BE5E-CF95C59CF786}" destId="{F8525041-A931-401F-A43B-E9EAACFD3982}" srcOrd="1" destOrd="0" presId="urn:microsoft.com/office/officeart/2018/2/layout/IconVerticalSolidList"/>
    <dgm:cxn modelId="{90BA890C-B1F3-4D95-8E5E-14198A304B11}" type="presParOf" srcId="{7B7F9794-ED81-4C13-BE5E-CF95C59CF786}" destId="{50701A58-E406-4B51-BD5D-4C19223DFE7F}" srcOrd="2" destOrd="0" presId="urn:microsoft.com/office/officeart/2018/2/layout/IconVerticalSolidList"/>
    <dgm:cxn modelId="{42600178-7C31-4386-AC83-38BDECDBAFBA}" type="presParOf" srcId="{7B7F9794-ED81-4C13-BE5E-CF95C59CF786}" destId="{4C1E7FFD-BA16-4630-A66D-9FE0AE9906A9}" srcOrd="3" destOrd="0" presId="urn:microsoft.com/office/officeart/2018/2/layout/IconVerticalSolidList"/>
    <dgm:cxn modelId="{AD67BE3E-6059-4ED7-9AD5-05617F67C809}" type="presParOf" srcId="{C431B97F-1DF3-44EB-A5EA-B1403926817D}" destId="{558D54E6-E903-404C-8A41-779C2D7BEE10}" srcOrd="3" destOrd="0" presId="urn:microsoft.com/office/officeart/2018/2/layout/IconVerticalSolidList"/>
    <dgm:cxn modelId="{438D5305-6999-41A1-9649-A0500CAEBFD9}" type="presParOf" srcId="{C431B97F-1DF3-44EB-A5EA-B1403926817D}" destId="{90BBE1F4-39D9-4EFB-8A19-8E7BD7A7581C}" srcOrd="4" destOrd="0" presId="urn:microsoft.com/office/officeart/2018/2/layout/IconVerticalSolidList"/>
    <dgm:cxn modelId="{F2B25819-5D01-41C2-A77A-8291DC877395}" type="presParOf" srcId="{90BBE1F4-39D9-4EFB-8A19-8E7BD7A7581C}" destId="{BFB50942-6740-49DA-AADC-22C5D078AC5B}" srcOrd="0" destOrd="0" presId="urn:microsoft.com/office/officeart/2018/2/layout/IconVerticalSolidList"/>
    <dgm:cxn modelId="{23CB1A78-C88E-4A11-9D6E-87EF64E3EE11}" type="presParOf" srcId="{90BBE1F4-39D9-4EFB-8A19-8E7BD7A7581C}" destId="{2C38EA40-D57C-4565-B9D6-E7A8B1433CCE}" srcOrd="1" destOrd="0" presId="urn:microsoft.com/office/officeart/2018/2/layout/IconVerticalSolidList"/>
    <dgm:cxn modelId="{2A2ED55A-D909-4A06-B5E9-E28AAE5FF220}" type="presParOf" srcId="{90BBE1F4-39D9-4EFB-8A19-8E7BD7A7581C}" destId="{8470F48A-3B96-465F-83D3-901A45EF920C}" srcOrd="2" destOrd="0" presId="urn:microsoft.com/office/officeart/2018/2/layout/IconVerticalSolidList"/>
    <dgm:cxn modelId="{77A83E35-6A19-4066-B342-20D6C3E3CBA4}" type="presParOf" srcId="{90BBE1F4-39D9-4EFB-8A19-8E7BD7A7581C}" destId="{FBE481B7-6ADB-41FD-8F5B-AB37CD3583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AE125F-1FE9-40A1-B58A-1793D7798A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98315A-782F-4383-90D5-D58A7F0110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 nearest </a:t>
          </a:r>
          <a:r>
            <a:rPr lang="en-US" dirty="0" err="1"/>
            <a:t>neighbours</a:t>
          </a:r>
          <a:endParaRPr lang="en-US" dirty="0"/>
        </a:p>
      </dgm:t>
    </dgm:pt>
    <dgm:pt modelId="{DC65B85B-2344-4967-95C2-B454824FCEA5}" type="parTrans" cxnId="{7BE2925C-CD41-401D-BDC8-490C58FAE6A7}">
      <dgm:prSet/>
      <dgm:spPr/>
      <dgm:t>
        <a:bodyPr/>
        <a:lstStyle/>
        <a:p>
          <a:endParaRPr lang="en-US"/>
        </a:p>
      </dgm:t>
    </dgm:pt>
    <dgm:pt modelId="{AD8CFD73-31B0-43DC-BBE4-B41DD6D439BC}" type="sibTrans" cxnId="{7BE2925C-CD41-401D-BDC8-490C58FAE6A7}">
      <dgm:prSet/>
      <dgm:spPr/>
      <dgm:t>
        <a:bodyPr/>
        <a:lstStyle/>
        <a:p>
          <a:endParaRPr lang="en-US"/>
        </a:p>
      </dgm:t>
    </dgm:pt>
    <dgm:pt modelId="{B3E9BD08-345F-47F6-A48F-BD64EE6BC7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Decision Tree</a:t>
          </a:r>
        </a:p>
      </dgm:t>
    </dgm:pt>
    <dgm:pt modelId="{6F66919C-780F-48C2-9AA6-DEA5C2F37C2A}" type="parTrans" cxnId="{B6815D19-35EC-42A4-A05D-B4CA8EA14DC9}">
      <dgm:prSet/>
      <dgm:spPr/>
      <dgm:t>
        <a:bodyPr/>
        <a:lstStyle/>
        <a:p>
          <a:endParaRPr lang="en-US"/>
        </a:p>
      </dgm:t>
    </dgm:pt>
    <dgm:pt modelId="{EA4A8EA0-3BCA-476B-843E-D9C3AA4E9A02}" type="sibTrans" cxnId="{B6815D19-35EC-42A4-A05D-B4CA8EA14DC9}">
      <dgm:prSet/>
      <dgm:spPr/>
      <dgm:t>
        <a:bodyPr/>
        <a:lstStyle/>
        <a:p>
          <a:endParaRPr lang="en-US"/>
        </a:p>
      </dgm:t>
    </dgm:pt>
    <dgm:pt modelId="{EC2B7D84-9F31-4C22-BE6D-F31EDA3BC7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Support Vector Machine</a:t>
          </a:r>
        </a:p>
      </dgm:t>
    </dgm:pt>
    <dgm:pt modelId="{365B409B-1D18-4942-87F5-D7C0C9CEDEBE}" type="parTrans" cxnId="{3895F576-2302-4317-96C7-E512D2F8EE03}">
      <dgm:prSet/>
      <dgm:spPr/>
      <dgm:t>
        <a:bodyPr/>
        <a:lstStyle/>
        <a:p>
          <a:endParaRPr lang="en-US"/>
        </a:p>
      </dgm:t>
    </dgm:pt>
    <dgm:pt modelId="{875A8B09-6C31-4578-86EA-6C07178BE3D5}" type="sibTrans" cxnId="{3895F576-2302-4317-96C7-E512D2F8EE03}">
      <dgm:prSet/>
      <dgm:spPr/>
      <dgm:t>
        <a:bodyPr/>
        <a:lstStyle/>
        <a:p>
          <a:endParaRPr lang="en-US"/>
        </a:p>
      </dgm:t>
    </dgm:pt>
    <dgm:pt modelId="{A0D087BA-0276-4259-A5C0-B2DE6D2656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Accuracy – Jaccard &amp; F1 score</a:t>
          </a:r>
        </a:p>
      </dgm:t>
    </dgm:pt>
    <dgm:pt modelId="{C5BB6FDD-D7FF-489A-A710-123CF26176CC}" type="parTrans" cxnId="{E46E76E8-820C-4489-8CE6-251201D4288F}">
      <dgm:prSet/>
      <dgm:spPr/>
      <dgm:t>
        <a:bodyPr/>
        <a:lstStyle/>
        <a:p>
          <a:endParaRPr lang="en-GB"/>
        </a:p>
      </dgm:t>
    </dgm:pt>
    <dgm:pt modelId="{1282A22D-8134-457E-BD1C-94D63EF429AD}" type="sibTrans" cxnId="{E46E76E8-820C-4489-8CE6-251201D4288F}">
      <dgm:prSet/>
      <dgm:spPr/>
      <dgm:t>
        <a:bodyPr/>
        <a:lstStyle/>
        <a:p>
          <a:endParaRPr lang="en-GB"/>
        </a:p>
      </dgm:t>
    </dgm:pt>
    <dgm:pt modelId="{C431B97F-1DF3-44EB-A5EA-B1403926817D}" type="pres">
      <dgm:prSet presAssocID="{CCAE125F-1FE9-40A1-B58A-1793D7798A12}" presName="root" presStyleCnt="0">
        <dgm:presLayoutVars>
          <dgm:dir/>
          <dgm:resizeHandles val="exact"/>
        </dgm:presLayoutVars>
      </dgm:prSet>
      <dgm:spPr/>
    </dgm:pt>
    <dgm:pt modelId="{F1E1F247-8320-4327-9377-DE8426CAB179}" type="pres">
      <dgm:prSet presAssocID="{9D98315A-782F-4383-90D5-D58A7F01107F}" presName="compNode" presStyleCnt="0"/>
      <dgm:spPr/>
    </dgm:pt>
    <dgm:pt modelId="{9E29BD71-2498-439C-A508-A3FADFD7DD3D}" type="pres">
      <dgm:prSet presAssocID="{9D98315A-782F-4383-90D5-D58A7F01107F}" presName="bgRect" presStyleLbl="bgShp" presStyleIdx="0" presStyleCnt="4"/>
      <dgm:spPr/>
    </dgm:pt>
    <dgm:pt modelId="{38583731-C031-4A02-B1D6-7653F6A52318}" type="pres">
      <dgm:prSet presAssocID="{9D98315A-782F-4383-90D5-D58A7F01107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0C1114A-5B31-4844-B72F-E7DBD6BCA430}" type="pres">
      <dgm:prSet presAssocID="{9D98315A-782F-4383-90D5-D58A7F01107F}" presName="spaceRect" presStyleCnt="0"/>
      <dgm:spPr/>
    </dgm:pt>
    <dgm:pt modelId="{6B27D0CD-0BB2-4CD3-B14F-2496639DA2D7}" type="pres">
      <dgm:prSet presAssocID="{9D98315A-782F-4383-90D5-D58A7F01107F}" presName="parTx" presStyleLbl="revTx" presStyleIdx="0" presStyleCnt="4">
        <dgm:presLayoutVars>
          <dgm:chMax val="0"/>
          <dgm:chPref val="0"/>
        </dgm:presLayoutVars>
      </dgm:prSet>
      <dgm:spPr/>
    </dgm:pt>
    <dgm:pt modelId="{7C2294BC-E8C6-47C5-8DD2-FD3EE83E2305}" type="pres">
      <dgm:prSet presAssocID="{AD8CFD73-31B0-43DC-BBE4-B41DD6D439BC}" presName="sibTrans" presStyleCnt="0"/>
      <dgm:spPr/>
    </dgm:pt>
    <dgm:pt modelId="{7B7F9794-ED81-4C13-BE5E-CF95C59CF786}" type="pres">
      <dgm:prSet presAssocID="{B3E9BD08-345F-47F6-A48F-BD64EE6BC7B6}" presName="compNode" presStyleCnt="0"/>
      <dgm:spPr/>
    </dgm:pt>
    <dgm:pt modelId="{99B29486-6A9F-4023-9EAF-2EB0A8A0198E}" type="pres">
      <dgm:prSet presAssocID="{B3E9BD08-345F-47F6-A48F-BD64EE6BC7B6}" presName="bgRect" presStyleLbl="bgShp" presStyleIdx="1" presStyleCnt="4"/>
      <dgm:spPr/>
    </dgm:pt>
    <dgm:pt modelId="{F8525041-A931-401F-A43B-E9EAACFD3982}" type="pres">
      <dgm:prSet presAssocID="{B3E9BD08-345F-47F6-A48F-BD64EE6BC7B6}" presName="iconRect" presStyleLbl="node1" presStyleIdx="1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50701A58-E406-4B51-BD5D-4C19223DFE7F}" type="pres">
      <dgm:prSet presAssocID="{B3E9BD08-345F-47F6-A48F-BD64EE6BC7B6}" presName="spaceRect" presStyleCnt="0"/>
      <dgm:spPr/>
    </dgm:pt>
    <dgm:pt modelId="{4C1E7FFD-BA16-4630-A66D-9FE0AE9906A9}" type="pres">
      <dgm:prSet presAssocID="{B3E9BD08-345F-47F6-A48F-BD64EE6BC7B6}" presName="parTx" presStyleLbl="revTx" presStyleIdx="1" presStyleCnt="4">
        <dgm:presLayoutVars>
          <dgm:chMax val="0"/>
          <dgm:chPref val="0"/>
        </dgm:presLayoutVars>
      </dgm:prSet>
      <dgm:spPr/>
    </dgm:pt>
    <dgm:pt modelId="{558D54E6-E903-404C-8A41-779C2D7BEE10}" type="pres">
      <dgm:prSet presAssocID="{EA4A8EA0-3BCA-476B-843E-D9C3AA4E9A02}" presName="sibTrans" presStyleCnt="0"/>
      <dgm:spPr/>
    </dgm:pt>
    <dgm:pt modelId="{90BBE1F4-39D9-4EFB-8A19-8E7BD7A7581C}" type="pres">
      <dgm:prSet presAssocID="{EC2B7D84-9F31-4C22-BE6D-F31EDA3BC770}" presName="compNode" presStyleCnt="0"/>
      <dgm:spPr/>
    </dgm:pt>
    <dgm:pt modelId="{BFB50942-6740-49DA-AADC-22C5D078AC5B}" type="pres">
      <dgm:prSet presAssocID="{EC2B7D84-9F31-4C22-BE6D-F31EDA3BC770}" presName="bgRect" presStyleLbl="bgShp" presStyleIdx="2" presStyleCnt="4"/>
      <dgm:spPr/>
    </dgm:pt>
    <dgm:pt modelId="{2C38EA40-D57C-4565-B9D6-E7A8B1433CCE}" type="pres">
      <dgm:prSet presAssocID="{EC2B7D84-9F31-4C22-BE6D-F31EDA3BC770}" presName="iconRect" presStyleLbl="node1" presStyleIdx="2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8470F48A-3B96-465F-83D3-901A45EF920C}" type="pres">
      <dgm:prSet presAssocID="{EC2B7D84-9F31-4C22-BE6D-F31EDA3BC770}" presName="spaceRect" presStyleCnt="0"/>
      <dgm:spPr/>
    </dgm:pt>
    <dgm:pt modelId="{FBE481B7-6ADB-41FD-8F5B-AB37CD358344}" type="pres">
      <dgm:prSet presAssocID="{EC2B7D84-9F31-4C22-BE6D-F31EDA3BC770}" presName="parTx" presStyleLbl="revTx" presStyleIdx="2" presStyleCnt="4">
        <dgm:presLayoutVars>
          <dgm:chMax val="0"/>
          <dgm:chPref val="0"/>
        </dgm:presLayoutVars>
      </dgm:prSet>
      <dgm:spPr/>
    </dgm:pt>
    <dgm:pt modelId="{72B08736-5E74-4A8B-A745-1775AC4B1519}" type="pres">
      <dgm:prSet presAssocID="{875A8B09-6C31-4578-86EA-6C07178BE3D5}" presName="sibTrans" presStyleCnt="0"/>
      <dgm:spPr/>
    </dgm:pt>
    <dgm:pt modelId="{401817B3-D927-4181-A82E-0FAB8D68AF60}" type="pres">
      <dgm:prSet presAssocID="{A0D087BA-0276-4259-A5C0-B2DE6D2656B4}" presName="compNode" presStyleCnt="0"/>
      <dgm:spPr/>
    </dgm:pt>
    <dgm:pt modelId="{B1E45CD5-E7FB-4E99-B1B6-D4B49616E577}" type="pres">
      <dgm:prSet presAssocID="{A0D087BA-0276-4259-A5C0-B2DE6D2656B4}" presName="bgRect" presStyleLbl="bgShp" presStyleIdx="3" presStyleCnt="4"/>
      <dgm:spPr/>
    </dgm:pt>
    <dgm:pt modelId="{CCC1164C-211D-4898-B569-7B05889A97A1}" type="pres">
      <dgm:prSet presAssocID="{A0D087BA-0276-4259-A5C0-B2DE6D2656B4}" presName="iconRect" presStyleLbl="node1" presStyleIdx="3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Tick1"/>
        </a:ext>
      </dgm:extLst>
    </dgm:pt>
    <dgm:pt modelId="{5B8EE70F-4B23-4626-A470-E35300BF9B2F}" type="pres">
      <dgm:prSet presAssocID="{A0D087BA-0276-4259-A5C0-B2DE6D2656B4}" presName="spaceRect" presStyleCnt="0"/>
      <dgm:spPr/>
    </dgm:pt>
    <dgm:pt modelId="{1146A710-4BD8-46AD-BE63-485AE3BD1EC9}" type="pres">
      <dgm:prSet presAssocID="{A0D087BA-0276-4259-A5C0-B2DE6D2656B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6815D19-35EC-42A4-A05D-B4CA8EA14DC9}" srcId="{CCAE125F-1FE9-40A1-B58A-1793D7798A12}" destId="{B3E9BD08-345F-47F6-A48F-BD64EE6BC7B6}" srcOrd="1" destOrd="0" parTransId="{6F66919C-780F-48C2-9AA6-DEA5C2F37C2A}" sibTransId="{EA4A8EA0-3BCA-476B-843E-D9C3AA4E9A02}"/>
    <dgm:cxn modelId="{0D5C9723-509E-42C4-8B1A-3751603463B2}" type="presOf" srcId="{EC2B7D84-9F31-4C22-BE6D-F31EDA3BC770}" destId="{FBE481B7-6ADB-41FD-8F5B-AB37CD358344}" srcOrd="0" destOrd="0" presId="urn:microsoft.com/office/officeart/2018/2/layout/IconVerticalSolidList"/>
    <dgm:cxn modelId="{90612624-E8F7-49C6-80BF-12AEB55270DB}" type="presOf" srcId="{9D98315A-782F-4383-90D5-D58A7F01107F}" destId="{6B27D0CD-0BB2-4CD3-B14F-2496639DA2D7}" srcOrd="0" destOrd="0" presId="urn:microsoft.com/office/officeart/2018/2/layout/IconVerticalSolidList"/>
    <dgm:cxn modelId="{7BE2925C-CD41-401D-BDC8-490C58FAE6A7}" srcId="{CCAE125F-1FE9-40A1-B58A-1793D7798A12}" destId="{9D98315A-782F-4383-90D5-D58A7F01107F}" srcOrd="0" destOrd="0" parTransId="{DC65B85B-2344-4967-95C2-B454824FCEA5}" sibTransId="{AD8CFD73-31B0-43DC-BBE4-B41DD6D439BC}"/>
    <dgm:cxn modelId="{3895F576-2302-4317-96C7-E512D2F8EE03}" srcId="{CCAE125F-1FE9-40A1-B58A-1793D7798A12}" destId="{EC2B7D84-9F31-4C22-BE6D-F31EDA3BC770}" srcOrd="2" destOrd="0" parTransId="{365B409B-1D18-4942-87F5-D7C0C9CEDEBE}" sibTransId="{875A8B09-6C31-4578-86EA-6C07178BE3D5}"/>
    <dgm:cxn modelId="{708D1977-7DD6-4419-9757-5CBB38B9F485}" type="presOf" srcId="{CCAE125F-1FE9-40A1-B58A-1793D7798A12}" destId="{C431B97F-1DF3-44EB-A5EA-B1403926817D}" srcOrd="0" destOrd="0" presId="urn:microsoft.com/office/officeart/2018/2/layout/IconVerticalSolidList"/>
    <dgm:cxn modelId="{4EDB957B-1BD3-493E-9559-84DF625B854D}" type="presOf" srcId="{A0D087BA-0276-4259-A5C0-B2DE6D2656B4}" destId="{1146A710-4BD8-46AD-BE63-485AE3BD1EC9}" srcOrd="0" destOrd="0" presId="urn:microsoft.com/office/officeart/2018/2/layout/IconVerticalSolidList"/>
    <dgm:cxn modelId="{E46E76E8-820C-4489-8CE6-251201D4288F}" srcId="{CCAE125F-1FE9-40A1-B58A-1793D7798A12}" destId="{A0D087BA-0276-4259-A5C0-B2DE6D2656B4}" srcOrd="3" destOrd="0" parTransId="{C5BB6FDD-D7FF-489A-A710-123CF26176CC}" sibTransId="{1282A22D-8134-457E-BD1C-94D63EF429AD}"/>
    <dgm:cxn modelId="{F8AA11FE-F3AB-4452-90B9-FCD2E7592347}" type="presOf" srcId="{B3E9BD08-345F-47F6-A48F-BD64EE6BC7B6}" destId="{4C1E7FFD-BA16-4630-A66D-9FE0AE9906A9}" srcOrd="0" destOrd="0" presId="urn:microsoft.com/office/officeart/2018/2/layout/IconVerticalSolidList"/>
    <dgm:cxn modelId="{7BBC3052-CF99-4D66-BE36-F47A50B37488}" type="presParOf" srcId="{C431B97F-1DF3-44EB-A5EA-B1403926817D}" destId="{F1E1F247-8320-4327-9377-DE8426CAB179}" srcOrd="0" destOrd="0" presId="urn:microsoft.com/office/officeart/2018/2/layout/IconVerticalSolidList"/>
    <dgm:cxn modelId="{8DA306FB-B0F4-4D30-81AA-B7039032271C}" type="presParOf" srcId="{F1E1F247-8320-4327-9377-DE8426CAB179}" destId="{9E29BD71-2498-439C-A508-A3FADFD7DD3D}" srcOrd="0" destOrd="0" presId="urn:microsoft.com/office/officeart/2018/2/layout/IconVerticalSolidList"/>
    <dgm:cxn modelId="{417BB7A9-DD46-4CF7-8D43-C58CC133DB63}" type="presParOf" srcId="{F1E1F247-8320-4327-9377-DE8426CAB179}" destId="{38583731-C031-4A02-B1D6-7653F6A52318}" srcOrd="1" destOrd="0" presId="urn:microsoft.com/office/officeart/2018/2/layout/IconVerticalSolidList"/>
    <dgm:cxn modelId="{E09F2995-3BED-44F7-A6AC-6B187A5F6F40}" type="presParOf" srcId="{F1E1F247-8320-4327-9377-DE8426CAB179}" destId="{F0C1114A-5B31-4844-B72F-E7DBD6BCA430}" srcOrd="2" destOrd="0" presId="urn:microsoft.com/office/officeart/2018/2/layout/IconVerticalSolidList"/>
    <dgm:cxn modelId="{DF5B7ABE-389E-4879-97BF-0B583B1DD30E}" type="presParOf" srcId="{F1E1F247-8320-4327-9377-DE8426CAB179}" destId="{6B27D0CD-0BB2-4CD3-B14F-2496639DA2D7}" srcOrd="3" destOrd="0" presId="urn:microsoft.com/office/officeart/2018/2/layout/IconVerticalSolidList"/>
    <dgm:cxn modelId="{2A19252E-1F52-49DB-969A-5FF50245441E}" type="presParOf" srcId="{C431B97F-1DF3-44EB-A5EA-B1403926817D}" destId="{7C2294BC-E8C6-47C5-8DD2-FD3EE83E2305}" srcOrd="1" destOrd="0" presId="urn:microsoft.com/office/officeart/2018/2/layout/IconVerticalSolidList"/>
    <dgm:cxn modelId="{0DD091C2-16A8-4B36-96E8-1F33B262DBC2}" type="presParOf" srcId="{C431B97F-1DF3-44EB-A5EA-B1403926817D}" destId="{7B7F9794-ED81-4C13-BE5E-CF95C59CF786}" srcOrd="2" destOrd="0" presId="urn:microsoft.com/office/officeart/2018/2/layout/IconVerticalSolidList"/>
    <dgm:cxn modelId="{0E91F261-2D98-4374-920C-36092FE71A02}" type="presParOf" srcId="{7B7F9794-ED81-4C13-BE5E-CF95C59CF786}" destId="{99B29486-6A9F-4023-9EAF-2EB0A8A0198E}" srcOrd="0" destOrd="0" presId="urn:microsoft.com/office/officeart/2018/2/layout/IconVerticalSolidList"/>
    <dgm:cxn modelId="{40A30096-FFB9-4D63-A94D-78BFB1DC450A}" type="presParOf" srcId="{7B7F9794-ED81-4C13-BE5E-CF95C59CF786}" destId="{F8525041-A931-401F-A43B-E9EAACFD3982}" srcOrd="1" destOrd="0" presId="urn:microsoft.com/office/officeart/2018/2/layout/IconVerticalSolidList"/>
    <dgm:cxn modelId="{90BA890C-B1F3-4D95-8E5E-14198A304B11}" type="presParOf" srcId="{7B7F9794-ED81-4C13-BE5E-CF95C59CF786}" destId="{50701A58-E406-4B51-BD5D-4C19223DFE7F}" srcOrd="2" destOrd="0" presId="urn:microsoft.com/office/officeart/2018/2/layout/IconVerticalSolidList"/>
    <dgm:cxn modelId="{42600178-7C31-4386-AC83-38BDECDBAFBA}" type="presParOf" srcId="{7B7F9794-ED81-4C13-BE5E-CF95C59CF786}" destId="{4C1E7FFD-BA16-4630-A66D-9FE0AE9906A9}" srcOrd="3" destOrd="0" presId="urn:microsoft.com/office/officeart/2018/2/layout/IconVerticalSolidList"/>
    <dgm:cxn modelId="{AD67BE3E-6059-4ED7-9AD5-05617F67C809}" type="presParOf" srcId="{C431B97F-1DF3-44EB-A5EA-B1403926817D}" destId="{558D54E6-E903-404C-8A41-779C2D7BEE10}" srcOrd="3" destOrd="0" presId="urn:microsoft.com/office/officeart/2018/2/layout/IconVerticalSolidList"/>
    <dgm:cxn modelId="{438D5305-6999-41A1-9649-A0500CAEBFD9}" type="presParOf" srcId="{C431B97F-1DF3-44EB-A5EA-B1403926817D}" destId="{90BBE1F4-39D9-4EFB-8A19-8E7BD7A7581C}" srcOrd="4" destOrd="0" presId="urn:microsoft.com/office/officeart/2018/2/layout/IconVerticalSolidList"/>
    <dgm:cxn modelId="{F2B25819-5D01-41C2-A77A-8291DC877395}" type="presParOf" srcId="{90BBE1F4-39D9-4EFB-8A19-8E7BD7A7581C}" destId="{BFB50942-6740-49DA-AADC-22C5D078AC5B}" srcOrd="0" destOrd="0" presId="urn:microsoft.com/office/officeart/2018/2/layout/IconVerticalSolidList"/>
    <dgm:cxn modelId="{23CB1A78-C88E-4A11-9D6E-87EF64E3EE11}" type="presParOf" srcId="{90BBE1F4-39D9-4EFB-8A19-8E7BD7A7581C}" destId="{2C38EA40-D57C-4565-B9D6-E7A8B1433CCE}" srcOrd="1" destOrd="0" presId="urn:microsoft.com/office/officeart/2018/2/layout/IconVerticalSolidList"/>
    <dgm:cxn modelId="{2A2ED55A-D909-4A06-B5E9-E28AAE5FF220}" type="presParOf" srcId="{90BBE1F4-39D9-4EFB-8A19-8E7BD7A7581C}" destId="{8470F48A-3B96-465F-83D3-901A45EF920C}" srcOrd="2" destOrd="0" presId="urn:microsoft.com/office/officeart/2018/2/layout/IconVerticalSolidList"/>
    <dgm:cxn modelId="{77A83E35-6A19-4066-B342-20D6C3E3CBA4}" type="presParOf" srcId="{90BBE1F4-39D9-4EFB-8A19-8E7BD7A7581C}" destId="{FBE481B7-6ADB-41FD-8F5B-AB37CD358344}" srcOrd="3" destOrd="0" presId="urn:microsoft.com/office/officeart/2018/2/layout/IconVerticalSolidList"/>
    <dgm:cxn modelId="{B3BD76CF-C11A-422B-A9AB-E339B30BF0ED}" type="presParOf" srcId="{C431B97F-1DF3-44EB-A5EA-B1403926817D}" destId="{72B08736-5E74-4A8B-A745-1775AC4B1519}" srcOrd="5" destOrd="0" presId="urn:microsoft.com/office/officeart/2018/2/layout/IconVerticalSolidList"/>
    <dgm:cxn modelId="{18F317E9-0ED8-4D26-9F20-E05F8445D6C5}" type="presParOf" srcId="{C431B97F-1DF3-44EB-A5EA-B1403926817D}" destId="{401817B3-D927-4181-A82E-0FAB8D68AF60}" srcOrd="6" destOrd="0" presId="urn:microsoft.com/office/officeart/2018/2/layout/IconVerticalSolidList"/>
    <dgm:cxn modelId="{4F74528B-7431-4F69-A8C7-5D06F1DE133E}" type="presParOf" srcId="{401817B3-D927-4181-A82E-0FAB8D68AF60}" destId="{B1E45CD5-E7FB-4E99-B1B6-D4B49616E577}" srcOrd="0" destOrd="0" presId="urn:microsoft.com/office/officeart/2018/2/layout/IconVerticalSolidList"/>
    <dgm:cxn modelId="{D6F04E4A-4FDF-44F9-B9CF-5A381B5D8A6A}" type="presParOf" srcId="{401817B3-D927-4181-A82E-0FAB8D68AF60}" destId="{CCC1164C-211D-4898-B569-7B05889A97A1}" srcOrd="1" destOrd="0" presId="urn:microsoft.com/office/officeart/2018/2/layout/IconVerticalSolidList"/>
    <dgm:cxn modelId="{43AEE3C1-CC57-43CC-AC44-57C74598B9AB}" type="presParOf" srcId="{401817B3-D927-4181-A82E-0FAB8D68AF60}" destId="{5B8EE70F-4B23-4626-A470-E35300BF9B2F}" srcOrd="2" destOrd="0" presId="urn:microsoft.com/office/officeart/2018/2/layout/IconVerticalSolidList"/>
    <dgm:cxn modelId="{B297ED92-3458-40F3-B0DA-8549D4CED3B5}" type="presParOf" srcId="{401817B3-D927-4181-A82E-0FAB8D68AF60}" destId="{1146A710-4BD8-46AD-BE63-485AE3BD1E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AE125F-1FE9-40A1-B58A-1793D7798A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98315A-782F-4383-90D5-D58A7F0110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Accuracy fairly even across all models</a:t>
          </a:r>
        </a:p>
      </dgm:t>
    </dgm:pt>
    <dgm:pt modelId="{DC65B85B-2344-4967-95C2-B454824FCEA5}" type="parTrans" cxnId="{7BE2925C-CD41-401D-BDC8-490C58FAE6A7}">
      <dgm:prSet/>
      <dgm:spPr/>
      <dgm:t>
        <a:bodyPr/>
        <a:lstStyle/>
        <a:p>
          <a:endParaRPr lang="en-US"/>
        </a:p>
      </dgm:t>
    </dgm:pt>
    <dgm:pt modelId="{AD8CFD73-31B0-43DC-BBE4-B41DD6D439BC}" type="sibTrans" cxnId="{7BE2925C-CD41-401D-BDC8-490C58FAE6A7}">
      <dgm:prSet/>
      <dgm:spPr/>
      <dgm:t>
        <a:bodyPr/>
        <a:lstStyle/>
        <a:p>
          <a:endParaRPr lang="en-US"/>
        </a:p>
      </dgm:t>
    </dgm:pt>
    <dgm:pt modelId="{B3E9BD08-345F-47F6-A48F-BD64EE6BC7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KNN most accurate</a:t>
          </a:r>
        </a:p>
      </dgm:t>
    </dgm:pt>
    <dgm:pt modelId="{6F66919C-780F-48C2-9AA6-DEA5C2F37C2A}" type="parTrans" cxnId="{B6815D19-35EC-42A4-A05D-B4CA8EA14DC9}">
      <dgm:prSet/>
      <dgm:spPr/>
      <dgm:t>
        <a:bodyPr/>
        <a:lstStyle/>
        <a:p>
          <a:endParaRPr lang="en-US"/>
        </a:p>
      </dgm:t>
    </dgm:pt>
    <dgm:pt modelId="{EA4A8EA0-3BCA-476B-843E-D9C3AA4E9A02}" type="sibTrans" cxnId="{B6815D19-35EC-42A4-A05D-B4CA8EA14DC9}">
      <dgm:prSet/>
      <dgm:spPr/>
      <dgm:t>
        <a:bodyPr/>
        <a:lstStyle/>
        <a:p>
          <a:endParaRPr lang="en-US"/>
        </a:p>
      </dgm:t>
    </dgm:pt>
    <dgm:pt modelId="{EC2B7D84-9F31-4C22-BE6D-F31EDA3BC7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Need to improve runtime and memory so decision tree can run</a:t>
          </a:r>
        </a:p>
      </dgm:t>
    </dgm:pt>
    <dgm:pt modelId="{365B409B-1D18-4942-87F5-D7C0C9CEDEBE}" type="parTrans" cxnId="{3895F576-2302-4317-96C7-E512D2F8EE03}">
      <dgm:prSet/>
      <dgm:spPr/>
      <dgm:t>
        <a:bodyPr/>
        <a:lstStyle/>
        <a:p>
          <a:endParaRPr lang="en-US"/>
        </a:p>
      </dgm:t>
    </dgm:pt>
    <dgm:pt modelId="{875A8B09-6C31-4578-86EA-6C07178BE3D5}" type="sibTrans" cxnId="{3895F576-2302-4317-96C7-E512D2F8EE03}">
      <dgm:prSet/>
      <dgm:spPr/>
      <dgm:t>
        <a:bodyPr/>
        <a:lstStyle/>
        <a:p>
          <a:endParaRPr lang="en-US"/>
        </a:p>
      </dgm:t>
    </dgm:pt>
    <dgm:pt modelId="{A0D087BA-0276-4259-A5C0-B2DE6D2656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Analyse</a:t>
          </a:r>
          <a:r>
            <a:rPr lang="en-US" dirty="0"/>
            <a:t> location</a:t>
          </a:r>
        </a:p>
      </dgm:t>
    </dgm:pt>
    <dgm:pt modelId="{C5BB6FDD-D7FF-489A-A710-123CF26176CC}" type="parTrans" cxnId="{E46E76E8-820C-4489-8CE6-251201D4288F}">
      <dgm:prSet/>
      <dgm:spPr/>
      <dgm:t>
        <a:bodyPr/>
        <a:lstStyle/>
        <a:p>
          <a:endParaRPr lang="en-GB"/>
        </a:p>
      </dgm:t>
    </dgm:pt>
    <dgm:pt modelId="{1282A22D-8134-457E-BD1C-94D63EF429AD}" type="sibTrans" cxnId="{E46E76E8-820C-4489-8CE6-251201D4288F}">
      <dgm:prSet/>
      <dgm:spPr/>
      <dgm:t>
        <a:bodyPr/>
        <a:lstStyle/>
        <a:p>
          <a:endParaRPr lang="en-GB"/>
        </a:p>
      </dgm:t>
    </dgm:pt>
    <dgm:pt modelId="{C431B97F-1DF3-44EB-A5EA-B1403926817D}" type="pres">
      <dgm:prSet presAssocID="{CCAE125F-1FE9-40A1-B58A-1793D7798A12}" presName="root" presStyleCnt="0">
        <dgm:presLayoutVars>
          <dgm:dir/>
          <dgm:resizeHandles val="exact"/>
        </dgm:presLayoutVars>
      </dgm:prSet>
      <dgm:spPr/>
    </dgm:pt>
    <dgm:pt modelId="{F1E1F247-8320-4327-9377-DE8426CAB179}" type="pres">
      <dgm:prSet presAssocID="{9D98315A-782F-4383-90D5-D58A7F01107F}" presName="compNode" presStyleCnt="0"/>
      <dgm:spPr/>
    </dgm:pt>
    <dgm:pt modelId="{9E29BD71-2498-439C-A508-A3FADFD7DD3D}" type="pres">
      <dgm:prSet presAssocID="{9D98315A-782F-4383-90D5-D58A7F01107F}" presName="bgRect" presStyleLbl="bgShp" presStyleIdx="0" presStyleCnt="4"/>
      <dgm:spPr/>
    </dgm:pt>
    <dgm:pt modelId="{38583731-C031-4A02-B1D6-7653F6A52318}" type="pres">
      <dgm:prSet presAssocID="{9D98315A-782F-4383-90D5-D58A7F01107F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0C1114A-5B31-4844-B72F-E7DBD6BCA430}" type="pres">
      <dgm:prSet presAssocID="{9D98315A-782F-4383-90D5-D58A7F01107F}" presName="spaceRect" presStyleCnt="0"/>
      <dgm:spPr/>
    </dgm:pt>
    <dgm:pt modelId="{6B27D0CD-0BB2-4CD3-B14F-2496639DA2D7}" type="pres">
      <dgm:prSet presAssocID="{9D98315A-782F-4383-90D5-D58A7F01107F}" presName="parTx" presStyleLbl="revTx" presStyleIdx="0" presStyleCnt="4">
        <dgm:presLayoutVars>
          <dgm:chMax val="0"/>
          <dgm:chPref val="0"/>
        </dgm:presLayoutVars>
      </dgm:prSet>
      <dgm:spPr/>
    </dgm:pt>
    <dgm:pt modelId="{7C2294BC-E8C6-47C5-8DD2-FD3EE83E2305}" type="pres">
      <dgm:prSet presAssocID="{AD8CFD73-31B0-43DC-BBE4-B41DD6D439BC}" presName="sibTrans" presStyleCnt="0"/>
      <dgm:spPr/>
    </dgm:pt>
    <dgm:pt modelId="{7B7F9794-ED81-4C13-BE5E-CF95C59CF786}" type="pres">
      <dgm:prSet presAssocID="{B3E9BD08-345F-47F6-A48F-BD64EE6BC7B6}" presName="compNode" presStyleCnt="0"/>
      <dgm:spPr/>
    </dgm:pt>
    <dgm:pt modelId="{99B29486-6A9F-4023-9EAF-2EB0A8A0198E}" type="pres">
      <dgm:prSet presAssocID="{B3E9BD08-345F-47F6-A48F-BD64EE6BC7B6}" presName="bgRect" presStyleLbl="bgShp" presStyleIdx="1" presStyleCnt="4"/>
      <dgm:spPr/>
    </dgm:pt>
    <dgm:pt modelId="{F8525041-A931-401F-A43B-E9EAACFD3982}" type="pres">
      <dgm:prSet presAssocID="{B3E9BD08-345F-47F6-A48F-BD64EE6BC7B6}" presName="iconRect" presStyleLbl="nod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50701A58-E406-4B51-BD5D-4C19223DFE7F}" type="pres">
      <dgm:prSet presAssocID="{B3E9BD08-345F-47F6-A48F-BD64EE6BC7B6}" presName="spaceRect" presStyleCnt="0"/>
      <dgm:spPr/>
    </dgm:pt>
    <dgm:pt modelId="{4C1E7FFD-BA16-4630-A66D-9FE0AE9906A9}" type="pres">
      <dgm:prSet presAssocID="{B3E9BD08-345F-47F6-A48F-BD64EE6BC7B6}" presName="parTx" presStyleLbl="revTx" presStyleIdx="1" presStyleCnt="4">
        <dgm:presLayoutVars>
          <dgm:chMax val="0"/>
          <dgm:chPref val="0"/>
        </dgm:presLayoutVars>
      </dgm:prSet>
      <dgm:spPr/>
    </dgm:pt>
    <dgm:pt modelId="{558D54E6-E903-404C-8A41-779C2D7BEE10}" type="pres">
      <dgm:prSet presAssocID="{EA4A8EA0-3BCA-476B-843E-D9C3AA4E9A02}" presName="sibTrans" presStyleCnt="0"/>
      <dgm:spPr/>
    </dgm:pt>
    <dgm:pt modelId="{90BBE1F4-39D9-4EFB-8A19-8E7BD7A7581C}" type="pres">
      <dgm:prSet presAssocID="{EC2B7D84-9F31-4C22-BE6D-F31EDA3BC770}" presName="compNode" presStyleCnt="0"/>
      <dgm:spPr/>
    </dgm:pt>
    <dgm:pt modelId="{BFB50942-6740-49DA-AADC-22C5D078AC5B}" type="pres">
      <dgm:prSet presAssocID="{EC2B7D84-9F31-4C22-BE6D-F31EDA3BC770}" presName="bgRect" presStyleLbl="bgShp" presStyleIdx="2" presStyleCnt="4"/>
      <dgm:spPr/>
    </dgm:pt>
    <dgm:pt modelId="{2C38EA40-D57C-4565-B9D6-E7A8B1433CCE}" type="pres">
      <dgm:prSet presAssocID="{EC2B7D84-9F31-4C22-BE6D-F31EDA3BC770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st Forward"/>
        </a:ext>
      </dgm:extLst>
    </dgm:pt>
    <dgm:pt modelId="{8470F48A-3B96-465F-83D3-901A45EF920C}" type="pres">
      <dgm:prSet presAssocID="{EC2B7D84-9F31-4C22-BE6D-F31EDA3BC770}" presName="spaceRect" presStyleCnt="0"/>
      <dgm:spPr/>
    </dgm:pt>
    <dgm:pt modelId="{FBE481B7-6ADB-41FD-8F5B-AB37CD358344}" type="pres">
      <dgm:prSet presAssocID="{EC2B7D84-9F31-4C22-BE6D-F31EDA3BC770}" presName="parTx" presStyleLbl="revTx" presStyleIdx="2" presStyleCnt="4">
        <dgm:presLayoutVars>
          <dgm:chMax val="0"/>
          <dgm:chPref val="0"/>
        </dgm:presLayoutVars>
      </dgm:prSet>
      <dgm:spPr/>
    </dgm:pt>
    <dgm:pt modelId="{72B08736-5E74-4A8B-A745-1775AC4B1519}" type="pres">
      <dgm:prSet presAssocID="{875A8B09-6C31-4578-86EA-6C07178BE3D5}" presName="sibTrans" presStyleCnt="0"/>
      <dgm:spPr/>
    </dgm:pt>
    <dgm:pt modelId="{401817B3-D927-4181-A82E-0FAB8D68AF60}" type="pres">
      <dgm:prSet presAssocID="{A0D087BA-0276-4259-A5C0-B2DE6D2656B4}" presName="compNode" presStyleCnt="0"/>
      <dgm:spPr/>
    </dgm:pt>
    <dgm:pt modelId="{B1E45CD5-E7FB-4E99-B1B6-D4B49616E577}" type="pres">
      <dgm:prSet presAssocID="{A0D087BA-0276-4259-A5C0-B2DE6D2656B4}" presName="bgRect" presStyleLbl="bgShp" presStyleIdx="3" presStyleCnt="4"/>
      <dgm:spPr/>
    </dgm:pt>
    <dgm:pt modelId="{CCC1164C-211D-4898-B569-7B05889A97A1}" type="pres">
      <dgm:prSet presAssocID="{A0D087BA-0276-4259-A5C0-B2DE6D2656B4}" presName="iconRect" presStyleLbl="node1" presStyleIdx="3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Tick1"/>
        </a:ext>
      </dgm:extLst>
    </dgm:pt>
    <dgm:pt modelId="{5B8EE70F-4B23-4626-A470-E35300BF9B2F}" type="pres">
      <dgm:prSet presAssocID="{A0D087BA-0276-4259-A5C0-B2DE6D2656B4}" presName="spaceRect" presStyleCnt="0"/>
      <dgm:spPr/>
    </dgm:pt>
    <dgm:pt modelId="{1146A710-4BD8-46AD-BE63-485AE3BD1EC9}" type="pres">
      <dgm:prSet presAssocID="{A0D087BA-0276-4259-A5C0-B2DE6D2656B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6815D19-35EC-42A4-A05D-B4CA8EA14DC9}" srcId="{CCAE125F-1FE9-40A1-B58A-1793D7798A12}" destId="{B3E9BD08-345F-47F6-A48F-BD64EE6BC7B6}" srcOrd="1" destOrd="0" parTransId="{6F66919C-780F-48C2-9AA6-DEA5C2F37C2A}" sibTransId="{EA4A8EA0-3BCA-476B-843E-D9C3AA4E9A02}"/>
    <dgm:cxn modelId="{0D5C9723-509E-42C4-8B1A-3751603463B2}" type="presOf" srcId="{EC2B7D84-9F31-4C22-BE6D-F31EDA3BC770}" destId="{FBE481B7-6ADB-41FD-8F5B-AB37CD358344}" srcOrd="0" destOrd="0" presId="urn:microsoft.com/office/officeart/2018/2/layout/IconVerticalSolidList"/>
    <dgm:cxn modelId="{90612624-E8F7-49C6-80BF-12AEB55270DB}" type="presOf" srcId="{9D98315A-782F-4383-90D5-D58A7F01107F}" destId="{6B27D0CD-0BB2-4CD3-B14F-2496639DA2D7}" srcOrd="0" destOrd="0" presId="urn:microsoft.com/office/officeart/2018/2/layout/IconVerticalSolidList"/>
    <dgm:cxn modelId="{7BE2925C-CD41-401D-BDC8-490C58FAE6A7}" srcId="{CCAE125F-1FE9-40A1-B58A-1793D7798A12}" destId="{9D98315A-782F-4383-90D5-D58A7F01107F}" srcOrd="0" destOrd="0" parTransId="{DC65B85B-2344-4967-95C2-B454824FCEA5}" sibTransId="{AD8CFD73-31B0-43DC-BBE4-B41DD6D439BC}"/>
    <dgm:cxn modelId="{3895F576-2302-4317-96C7-E512D2F8EE03}" srcId="{CCAE125F-1FE9-40A1-B58A-1793D7798A12}" destId="{EC2B7D84-9F31-4C22-BE6D-F31EDA3BC770}" srcOrd="2" destOrd="0" parTransId="{365B409B-1D18-4942-87F5-D7C0C9CEDEBE}" sibTransId="{875A8B09-6C31-4578-86EA-6C07178BE3D5}"/>
    <dgm:cxn modelId="{708D1977-7DD6-4419-9757-5CBB38B9F485}" type="presOf" srcId="{CCAE125F-1FE9-40A1-B58A-1793D7798A12}" destId="{C431B97F-1DF3-44EB-A5EA-B1403926817D}" srcOrd="0" destOrd="0" presId="urn:microsoft.com/office/officeart/2018/2/layout/IconVerticalSolidList"/>
    <dgm:cxn modelId="{4EDB957B-1BD3-493E-9559-84DF625B854D}" type="presOf" srcId="{A0D087BA-0276-4259-A5C0-B2DE6D2656B4}" destId="{1146A710-4BD8-46AD-BE63-485AE3BD1EC9}" srcOrd="0" destOrd="0" presId="urn:microsoft.com/office/officeart/2018/2/layout/IconVerticalSolidList"/>
    <dgm:cxn modelId="{E46E76E8-820C-4489-8CE6-251201D4288F}" srcId="{CCAE125F-1FE9-40A1-B58A-1793D7798A12}" destId="{A0D087BA-0276-4259-A5C0-B2DE6D2656B4}" srcOrd="3" destOrd="0" parTransId="{C5BB6FDD-D7FF-489A-A710-123CF26176CC}" sibTransId="{1282A22D-8134-457E-BD1C-94D63EF429AD}"/>
    <dgm:cxn modelId="{F8AA11FE-F3AB-4452-90B9-FCD2E7592347}" type="presOf" srcId="{B3E9BD08-345F-47F6-A48F-BD64EE6BC7B6}" destId="{4C1E7FFD-BA16-4630-A66D-9FE0AE9906A9}" srcOrd="0" destOrd="0" presId="urn:microsoft.com/office/officeart/2018/2/layout/IconVerticalSolidList"/>
    <dgm:cxn modelId="{7BBC3052-CF99-4D66-BE36-F47A50B37488}" type="presParOf" srcId="{C431B97F-1DF3-44EB-A5EA-B1403926817D}" destId="{F1E1F247-8320-4327-9377-DE8426CAB179}" srcOrd="0" destOrd="0" presId="urn:microsoft.com/office/officeart/2018/2/layout/IconVerticalSolidList"/>
    <dgm:cxn modelId="{8DA306FB-B0F4-4D30-81AA-B7039032271C}" type="presParOf" srcId="{F1E1F247-8320-4327-9377-DE8426CAB179}" destId="{9E29BD71-2498-439C-A508-A3FADFD7DD3D}" srcOrd="0" destOrd="0" presId="urn:microsoft.com/office/officeart/2018/2/layout/IconVerticalSolidList"/>
    <dgm:cxn modelId="{417BB7A9-DD46-4CF7-8D43-C58CC133DB63}" type="presParOf" srcId="{F1E1F247-8320-4327-9377-DE8426CAB179}" destId="{38583731-C031-4A02-B1D6-7653F6A52318}" srcOrd="1" destOrd="0" presId="urn:microsoft.com/office/officeart/2018/2/layout/IconVerticalSolidList"/>
    <dgm:cxn modelId="{E09F2995-3BED-44F7-A6AC-6B187A5F6F40}" type="presParOf" srcId="{F1E1F247-8320-4327-9377-DE8426CAB179}" destId="{F0C1114A-5B31-4844-B72F-E7DBD6BCA430}" srcOrd="2" destOrd="0" presId="urn:microsoft.com/office/officeart/2018/2/layout/IconVerticalSolidList"/>
    <dgm:cxn modelId="{DF5B7ABE-389E-4879-97BF-0B583B1DD30E}" type="presParOf" srcId="{F1E1F247-8320-4327-9377-DE8426CAB179}" destId="{6B27D0CD-0BB2-4CD3-B14F-2496639DA2D7}" srcOrd="3" destOrd="0" presId="urn:microsoft.com/office/officeart/2018/2/layout/IconVerticalSolidList"/>
    <dgm:cxn modelId="{2A19252E-1F52-49DB-969A-5FF50245441E}" type="presParOf" srcId="{C431B97F-1DF3-44EB-A5EA-B1403926817D}" destId="{7C2294BC-E8C6-47C5-8DD2-FD3EE83E2305}" srcOrd="1" destOrd="0" presId="urn:microsoft.com/office/officeart/2018/2/layout/IconVerticalSolidList"/>
    <dgm:cxn modelId="{0DD091C2-16A8-4B36-96E8-1F33B262DBC2}" type="presParOf" srcId="{C431B97F-1DF3-44EB-A5EA-B1403926817D}" destId="{7B7F9794-ED81-4C13-BE5E-CF95C59CF786}" srcOrd="2" destOrd="0" presId="urn:microsoft.com/office/officeart/2018/2/layout/IconVerticalSolidList"/>
    <dgm:cxn modelId="{0E91F261-2D98-4374-920C-36092FE71A02}" type="presParOf" srcId="{7B7F9794-ED81-4C13-BE5E-CF95C59CF786}" destId="{99B29486-6A9F-4023-9EAF-2EB0A8A0198E}" srcOrd="0" destOrd="0" presId="urn:microsoft.com/office/officeart/2018/2/layout/IconVerticalSolidList"/>
    <dgm:cxn modelId="{40A30096-FFB9-4D63-A94D-78BFB1DC450A}" type="presParOf" srcId="{7B7F9794-ED81-4C13-BE5E-CF95C59CF786}" destId="{F8525041-A931-401F-A43B-E9EAACFD3982}" srcOrd="1" destOrd="0" presId="urn:microsoft.com/office/officeart/2018/2/layout/IconVerticalSolidList"/>
    <dgm:cxn modelId="{90BA890C-B1F3-4D95-8E5E-14198A304B11}" type="presParOf" srcId="{7B7F9794-ED81-4C13-BE5E-CF95C59CF786}" destId="{50701A58-E406-4B51-BD5D-4C19223DFE7F}" srcOrd="2" destOrd="0" presId="urn:microsoft.com/office/officeart/2018/2/layout/IconVerticalSolidList"/>
    <dgm:cxn modelId="{42600178-7C31-4386-AC83-38BDECDBAFBA}" type="presParOf" srcId="{7B7F9794-ED81-4C13-BE5E-CF95C59CF786}" destId="{4C1E7FFD-BA16-4630-A66D-9FE0AE9906A9}" srcOrd="3" destOrd="0" presId="urn:microsoft.com/office/officeart/2018/2/layout/IconVerticalSolidList"/>
    <dgm:cxn modelId="{AD67BE3E-6059-4ED7-9AD5-05617F67C809}" type="presParOf" srcId="{C431B97F-1DF3-44EB-A5EA-B1403926817D}" destId="{558D54E6-E903-404C-8A41-779C2D7BEE10}" srcOrd="3" destOrd="0" presId="urn:microsoft.com/office/officeart/2018/2/layout/IconVerticalSolidList"/>
    <dgm:cxn modelId="{438D5305-6999-41A1-9649-A0500CAEBFD9}" type="presParOf" srcId="{C431B97F-1DF3-44EB-A5EA-B1403926817D}" destId="{90BBE1F4-39D9-4EFB-8A19-8E7BD7A7581C}" srcOrd="4" destOrd="0" presId="urn:microsoft.com/office/officeart/2018/2/layout/IconVerticalSolidList"/>
    <dgm:cxn modelId="{F2B25819-5D01-41C2-A77A-8291DC877395}" type="presParOf" srcId="{90BBE1F4-39D9-4EFB-8A19-8E7BD7A7581C}" destId="{BFB50942-6740-49DA-AADC-22C5D078AC5B}" srcOrd="0" destOrd="0" presId="urn:microsoft.com/office/officeart/2018/2/layout/IconVerticalSolidList"/>
    <dgm:cxn modelId="{23CB1A78-C88E-4A11-9D6E-87EF64E3EE11}" type="presParOf" srcId="{90BBE1F4-39D9-4EFB-8A19-8E7BD7A7581C}" destId="{2C38EA40-D57C-4565-B9D6-E7A8B1433CCE}" srcOrd="1" destOrd="0" presId="urn:microsoft.com/office/officeart/2018/2/layout/IconVerticalSolidList"/>
    <dgm:cxn modelId="{2A2ED55A-D909-4A06-B5E9-E28AAE5FF220}" type="presParOf" srcId="{90BBE1F4-39D9-4EFB-8A19-8E7BD7A7581C}" destId="{8470F48A-3B96-465F-83D3-901A45EF920C}" srcOrd="2" destOrd="0" presId="urn:microsoft.com/office/officeart/2018/2/layout/IconVerticalSolidList"/>
    <dgm:cxn modelId="{77A83E35-6A19-4066-B342-20D6C3E3CBA4}" type="presParOf" srcId="{90BBE1F4-39D9-4EFB-8A19-8E7BD7A7581C}" destId="{FBE481B7-6ADB-41FD-8F5B-AB37CD358344}" srcOrd="3" destOrd="0" presId="urn:microsoft.com/office/officeart/2018/2/layout/IconVerticalSolidList"/>
    <dgm:cxn modelId="{B3BD76CF-C11A-422B-A9AB-E339B30BF0ED}" type="presParOf" srcId="{C431B97F-1DF3-44EB-A5EA-B1403926817D}" destId="{72B08736-5E74-4A8B-A745-1775AC4B1519}" srcOrd="5" destOrd="0" presId="urn:microsoft.com/office/officeart/2018/2/layout/IconVerticalSolidList"/>
    <dgm:cxn modelId="{18F317E9-0ED8-4D26-9F20-E05F8445D6C5}" type="presParOf" srcId="{C431B97F-1DF3-44EB-A5EA-B1403926817D}" destId="{401817B3-D927-4181-A82E-0FAB8D68AF60}" srcOrd="6" destOrd="0" presId="urn:microsoft.com/office/officeart/2018/2/layout/IconVerticalSolidList"/>
    <dgm:cxn modelId="{4F74528B-7431-4F69-A8C7-5D06F1DE133E}" type="presParOf" srcId="{401817B3-D927-4181-A82E-0FAB8D68AF60}" destId="{B1E45CD5-E7FB-4E99-B1B6-D4B49616E577}" srcOrd="0" destOrd="0" presId="urn:microsoft.com/office/officeart/2018/2/layout/IconVerticalSolidList"/>
    <dgm:cxn modelId="{D6F04E4A-4FDF-44F9-B9CF-5A381B5D8A6A}" type="presParOf" srcId="{401817B3-D927-4181-A82E-0FAB8D68AF60}" destId="{CCC1164C-211D-4898-B569-7B05889A97A1}" srcOrd="1" destOrd="0" presId="urn:microsoft.com/office/officeart/2018/2/layout/IconVerticalSolidList"/>
    <dgm:cxn modelId="{43AEE3C1-CC57-43CC-AC44-57C74598B9AB}" type="presParOf" srcId="{401817B3-D927-4181-A82E-0FAB8D68AF60}" destId="{5B8EE70F-4B23-4626-A470-E35300BF9B2F}" srcOrd="2" destOrd="0" presId="urn:microsoft.com/office/officeart/2018/2/layout/IconVerticalSolidList"/>
    <dgm:cxn modelId="{B297ED92-3458-40F3-B0DA-8549D4CED3B5}" type="presParOf" srcId="{401817B3-D927-4181-A82E-0FAB8D68AF60}" destId="{1146A710-4BD8-46AD-BE63-485AE3BD1E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9BD71-2498-439C-A508-A3FADFD7DD3D}">
      <dsp:nvSpPr>
        <dsp:cNvPr id="0" name=""/>
        <dsp:cNvSpPr/>
      </dsp:nvSpPr>
      <dsp:spPr>
        <a:xfrm>
          <a:off x="0" y="2096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83731-C031-4A02-B1D6-7653F6A52318}">
      <dsp:nvSpPr>
        <dsp:cNvPr id="0" name=""/>
        <dsp:cNvSpPr/>
      </dsp:nvSpPr>
      <dsp:spPr>
        <a:xfrm>
          <a:off x="321428" y="241175"/>
          <a:ext cx="584416" cy="5844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7D0CD-0BB2-4CD3-B14F-2496639DA2D7}">
      <dsp:nvSpPr>
        <dsp:cNvPr id="0" name=""/>
        <dsp:cNvSpPr/>
      </dsp:nvSpPr>
      <dsp:spPr>
        <a:xfrm>
          <a:off x="1227274" y="2096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PROBLEM</a:t>
          </a:r>
        </a:p>
      </dsp:txBody>
      <dsp:txXfrm>
        <a:off x="1227274" y="2096"/>
        <a:ext cx="5683112" cy="1062575"/>
      </dsp:txXfrm>
    </dsp:sp>
    <dsp:sp modelId="{99B29486-6A9F-4023-9EAF-2EB0A8A0198E}">
      <dsp:nvSpPr>
        <dsp:cNvPr id="0" name=""/>
        <dsp:cNvSpPr/>
      </dsp:nvSpPr>
      <dsp:spPr>
        <a:xfrm>
          <a:off x="0" y="1330315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525041-A931-401F-A43B-E9EAACFD3982}">
      <dsp:nvSpPr>
        <dsp:cNvPr id="0" name=""/>
        <dsp:cNvSpPr/>
      </dsp:nvSpPr>
      <dsp:spPr>
        <a:xfrm>
          <a:off x="321428" y="1569394"/>
          <a:ext cx="584416" cy="5844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E7FFD-BA16-4630-A66D-9FE0AE9906A9}">
      <dsp:nvSpPr>
        <dsp:cNvPr id="0" name=""/>
        <dsp:cNvSpPr/>
      </dsp:nvSpPr>
      <dsp:spPr>
        <a:xfrm>
          <a:off x="1227274" y="1330315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CLEANING</a:t>
          </a:r>
        </a:p>
      </dsp:txBody>
      <dsp:txXfrm>
        <a:off x="1227274" y="1330315"/>
        <a:ext cx="5683112" cy="1062575"/>
      </dsp:txXfrm>
    </dsp:sp>
    <dsp:sp modelId="{BFB50942-6740-49DA-AADC-22C5D078AC5B}">
      <dsp:nvSpPr>
        <dsp:cNvPr id="0" name=""/>
        <dsp:cNvSpPr/>
      </dsp:nvSpPr>
      <dsp:spPr>
        <a:xfrm>
          <a:off x="0" y="2658534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38EA40-D57C-4565-B9D6-E7A8B1433CCE}">
      <dsp:nvSpPr>
        <dsp:cNvPr id="0" name=""/>
        <dsp:cNvSpPr/>
      </dsp:nvSpPr>
      <dsp:spPr>
        <a:xfrm>
          <a:off x="321428" y="2897613"/>
          <a:ext cx="584416" cy="5844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481B7-6ADB-41FD-8F5B-AB37CD358344}">
      <dsp:nvSpPr>
        <dsp:cNvPr id="0" name=""/>
        <dsp:cNvSpPr/>
      </dsp:nvSpPr>
      <dsp:spPr>
        <a:xfrm>
          <a:off x="1227274" y="2658534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ANALYSIS</a:t>
          </a:r>
        </a:p>
      </dsp:txBody>
      <dsp:txXfrm>
        <a:off x="1227274" y="2658534"/>
        <a:ext cx="5683112" cy="1062575"/>
      </dsp:txXfrm>
    </dsp:sp>
    <dsp:sp modelId="{28FF35E2-5118-47B0-BAD1-F9F63B438B66}">
      <dsp:nvSpPr>
        <dsp:cNvPr id="0" name=""/>
        <dsp:cNvSpPr/>
      </dsp:nvSpPr>
      <dsp:spPr>
        <a:xfrm>
          <a:off x="0" y="3986753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235209-27B7-4302-A269-060C161FA8E7}">
      <dsp:nvSpPr>
        <dsp:cNvPr id="0" name=""/>
        <dsp:cNvSpPr/>
      </dsp:nvSpPr>
      <dsp:spPr>
        <a:xfrm>
          <a:off x="321428" y="4225832"/>
          <a:ext cx="584416" cy="5844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E9342-5988-487E-85A5-921BD1687E56}">
      <dsp:nvSpPr>
        <dsp:cNvPr id="0" name=""/>
        <dsp:cNvSpPr/>
      </dsp:nvSpPr>
      <dsp:spPr>
        <a:xfrm>
          <a:off x="1227274" y="3986753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PREDICTIVE MODELING</a:t>
          </a:r>
        </a:p>
      </dsp:txBody>
      <dsp:txXfrm>
        <a:off x="1227274" y="3986753"/>
        <a:ext cx="5683112" cy="10625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9BD71-2498-439C-A508-A3FADFD7DD3D}">
      <dsp:nvSpPr>
        <dsp:cNvPr id="0" name=""/>
        <dsp:cNvSpPr/>
      </dsp:nvSpPr>
      <dsp:spPr>
        <a:xfrm>
          <a:off x="0" y="61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83731-C031-4A02-B1D6-7653F6A52318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7D0CD-0BB2-4CD3-B14F-2496639DA2D7}">
      <dsp:nvSpPr>
        <dsp:cNvPr id="0" name=""/>
        <dsp:cNvSpPr/>
      </dsp:nvSpPr>
      <dsp:spPr>
        <a:xfrm>
          <a:off x="1666563" y="61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Seattle is the largest city in Washington</a:t>
          </a:r>
        </a:p>
      </dsp:txBody>
      <dsp:txXfrm>
        <a:off x="1666563" y="616"/>
        <a:ext cx="5243823" cy="1442911"/>
      </dsp:txXfrm>
    </dsp:sp>
    <dsp:sp modelId="{99B29486-6A9F-4023-9EAF-2EB0A8A0198E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525041-A931-401F-A43B-E9EAACFD3982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E7FFD-BA16-4630-A66D-9FE0AE9906A9}">
      <dsp:nvSpPr>
        <dsp:cNvPr id="0" name=""/>
        <dsp:cNvSpPr/>
      </dsp:nvSpPr>
      <dsp:spPr>
        <a:xfrm>
          <a:off x="1666563" y="180425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Road accidents fairly high relative to Washington</a:t>
          </a:r>
        </a:p>
      </dsp:txBody>
      <dsp:txXfrm>
        <a:off x="1666563" y="1804256"/>
        <a:ext cx="5243823" cy="1442911"/>
      </dsp:txXfrm>
    </dsp:sp>
    <dsp:sp modelId="{BFB50942-6740-49DA-AADC-22C5D078AC5B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38EA40-D57C-4565-B9D6-E7A8B1433CCE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481B7-6ADB-41FD-8F5B-AB37CD358344}">
      <dsp:nvSpPr>
        <dsp:cNvPr id="0" name=""/>
        <dsp:cNvSpPr/>
      </dsp:nvSpPr>
      <dsp:spPr>
        <a:xfrm>
          <a:off x="1666563" y="360789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High average salary per person – reduce accidents = better for economy </a:t>
          </a:r>
        </a:p>
      </dsp:txBody>
      <dsp:txXfrm>
        <a:off x="1666563" y="3607896"/>
        <a:ext cx="5243823" cy="14429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9BD71-2498-439C-A508-A3FADFD7DD3D}">
      <dsp:nvSpPr>
        <dsp:cNvPr id="0" name=""/>
        <dsp:cNvSpPr/>
      </dsp:nvSpPr>
      <dsp:spPr>
        <a:xfrm>
          <a:off x="0" y="61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83731-C031-4A02-B1D6-7653F6A52318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7D0CD-0BB2-4CD3-B14F-2496639DA2D7}">
      <dsp:nvSpPr>
        <dsp:cNvPr id="0" name=""/>
        <dsp:cNvSpPr/>
      </dsp:nvSpPr>
      <dsp:spPr>
        <a:xfrm>
          <a:off x="1666563" y="61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Seattle </a:t>
          </a:r>
          <a:r>
            <a:rPr lang="en-US" sz="2500" kern="1200" err="1"/>
            <a:t>GeoData</a:t>
          </a:r>
          <a:r>
            <a:rPr lang="en-US" sz="2500" kern="1200"/>
            <a:t> from 2004 - 2019</a:t>
          </a:r>
        </a:p>
      </dsp:txBody>
      <dsp:txXfrm>
        <a:off x="1666563" y="616"/>
        <a:ext cx="5243823" cy="1442911"/>
      </dsp:txXfrm>
    </dsp:sp>
    <dsp:sp modelId="{99B29486-6A9F-4023-9EAF-2EB0A8A0198E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525041-A931-401F-A43B-E9EAACFD3982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E7FFD-BA16-4630-A66D-9FE0AE9906A9}">
      <dsp:nvSpPr>
        <dsp:cNvPr id="0" name=""/>
        <dsp:cNvSpPr/>
      </dsp:nvSpPr>
      <dsp:spPr>
        <a:xfrm>
          <a:off x="1666563" y="180425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37 attributes</a:t>
          </a:r>
        </a:p>
      </dsp:txBody>
      <dsp:txXfrm>
        <a:off x="1666563" y="1804256"/>
        <a:ext cx="5243823" cy="1442911"/>
      </dsp:txXfrm>
    </dsp:sp>
    <dsp:sp modelId="{BFB50942-6740-49DA-AADC-22C5D078AC5B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38EA40-D57C-4565-B9D6-E7A8B1433CCE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481B7-6ADB-41FD-8F5B-AB37CD358344}">
      <dsp:nvSpPr>
        <dsp:cNvPr id="0" name=""/>
        <dsp:cNvSpPr/>
      </dsp:nvSpPr>
      <dsp:spPr>
        <a:xfrm>
          <a:off x="1666563" y="360789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-Missing values/ incomplete data</a:t>
          </a:r>
        </a:p>
      </dsp:txBody>
      <dsp:txXfrm>
        <a:off x="1666563" y="3607896"/>
        <a:ext cx="5243823" cy="14429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9BD71-2498-439C-A508-A3FADFD7DD3D}">
      <dsp:nvSpPr>
        <dsp:cNvPr id="0" name=""/>
        <dsp:cNvSpPr/>
      </dsp:nvSpPr>
      <dsp:spPr>
        <a:xfrm>
          <a:off x="0" y="61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83731-C031-4A02-B1D6-7653F6A52318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7D0CD-0BB2-4CD3-B14F-2496639DA2D7}">
      <dsp:nvSpPr>
        <dsp:cNvPr id="0" name=""/>
        <dsp:cNvSpPr/>
      </dsp:nvSpPr>
      <dsp:spPr>
        <a:xfrm>
          <a:off x="1666563" y="61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 Create separate date and time columns, convert to string format</a:t>
          </a:r>
        </a:p>
      </dsp:txBody>
      <dsp:txXfrm>
        <a:off x="1666563" y="616"/>
        <a:ext cx="5243823" cy="1442911"/>
      </dsp:txXfrm>
    </dsp:sp>
    <dsp:sp modelId="{99B29486-6A9F-4023-9EAF-2EB0A8A0198E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525041-A931-401F-A43B-E9EAACFD3982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E7FFD-BA16-4630-A66D-9FE0AE9906A9}">
      <dsp:nvSpPr>
        <dsp:cNvPr id="0" name=""/>
        <dsp:cNvSpPr/>
      </dsp:nvSpPr>
      <dsp:spPr>
        <a:xfrm>
          <a:off x="1666563" y="180425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Extract day, month and hour and put in integer format</a:t>
          </a:r>
        </a:p>
      </dsp:txBody>
      <dsp:txXfrm>
        <a:off x="1666563" y="1804256"/>
        <a:ext cx="5243823" cy="1442911"/>
      </dsp:txXfrm>
    </dsp:sp>
    <dsp:sp modelId="{BFB50942-6740-49DA-AADC-22C5D078AC5B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38EA40-D57C-4565-B9D6-E7A8B1433CCE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481B7-6ADB-41FD-8F5B-AB37CD358344}">
      <dsp:nvSpPr>
        <dsp:cNvPr id="0" name=""/>
        <dsp:cNvSpPr/>
      </dsp:nvSpPr>
      <dsp:spPr>
        <a:xfrm>
          <a:off x="1666563" y="360789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-One hot encoding for predictive modelling</a:t>
          </a:r>
        </a:p>
      </dsp:txBody>
      <dsp:txXfrm>
        <a:off x="1666563" y="3607896"/>
        <a:ext cx="5243823" cy="14429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9BD71-2498-439C-A508-A3FADFD7DD3D}">
      <dsp:nvSpPr>
        <dsp:cNvPr id="0" name=""/>
        <dsp:cNvSpPr/>
      </dsp:nvSpPr>
      <dsp:spPr>
        <a:xfrm>
          <a:off x="0" y="2096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83731-C031-4A02-B1D6-7653F6A52318}">
      <dsp:nvSpPr>
        <dsp:cNvPr id="0" name=""/>
        <dsp:cNvSpPr/>
      </dsp:nvSpPr>
      <dsp:spPr>
        <a:xfrm>
          <a:off x="321428" y="241175"/>
          <a:ext cx="584416" cy="5844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7D0CD-0BB2-4CD3-B14F-2496639DA2D7}">
      <dsp:nvSpPr>
        <dsp:cNvPr id="0" name=""/>
        <dsp:cNvSpPr/>
      </dsp:nvSpPr>
      <dsp:spPr>
        <a:xfrm>
          <a:off x="1227274" y="2096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 nearest </a:t>
          </a:r>
          <a:r>
            <a:rPr lang="en-US" sz="2200" kern="1200" dirty="0" err="1"/>
            <a:t>neighbours</a:t>
          </a:r>
          <a:endParaRPr lang="en-US" sz="2200" kern="1200" dirty="0"/>
        </a:p>
      </dsp:txBody>
      <dsp:txXfrm>
        <a:off x="1227274" y="2096"/>
        <a:ext cx="5683112" cy="1062575"/>
      </dsp:txXfrm>
    </dsp:sp>
    <dsp:sp modelId="{99B29486-6A9F-4023-9EAF-2EB0A8A0198E}">
      <dsp:nvSpPr>
        <dsp:cNvPr id="0" name=""/>
        <dsp:cNvSpPr/>
      </dsp:nvSpPr>
      <dsp:spPr>
        <a:xfrm>
          <a:off x="0" y="1330315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525041-A931-401F-A43B-E9EAACFD3982}">
      <dsp:nvSpPr>
        <dsp:cNvPr id="0" name=""/>
        <dsp:cNvSpPr/>
      </dsp:nvSpPr>
      <dsp:spPr>
        <a:xfrm>
          <a:off x="321428" y="1569394"/>
          <a:ext cx="584416" cy="58441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E7FFD-BA16-4630-A66D-9FE0AE9906A9}">
      <dsp:nvSpPr>
        <dsp:cNvPr id="0" name=""/>
        <dsp:cNvSpPr/>
      </dsp:nvSpPr>
      <dsp:spPr>
        <a:xfrm>
          <a:off x="1227274" y="1330315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Decision Tree</a:t>
          </a:r>
        </a:p>
      </dsp:txBody>
      <dsp:txXfrm>
        <a:off x="1227274" y="1330315"/>
        <a:ext cx="5683112" cy="1062575"/>
      </dsp:txXfrm>
    </dsp:sp>
    <dsp:sp modelId="{BFB50942-6740-49DA-AADC-22C5D078AC5B}">
      <dsp:nvSpPr>
        <dsp:cNvPr id="0" name=""/>
        <dsp:cNvSpPr/>
      </dsp:nvSpPr>
      <dsp:spPr>
        <a:xfrm>
          <a:off x="0" y="2658534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38EA40-D57C-4565-B9D6-E7A8B1433CCE}">
      <dsp:nvSpPr>
        <dsp:cNvPr id="0" name=""/>
        <dsp:cNvSpPr/>
      </dsp:nvSpPr>
      <dsp:spPr>
        <a:xfrm>
          <a:off x="321428" y="2897613"/>
          <a:ext cx="584416" cy="58441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481B7-6ADB-41FD-8F5B-AB37CD358344}">
      <dsp:nvSpPr>
        <dsp:cNvPr id="0" name=""/>
        <dsp:cNvSpPr/>
      </dsp:nvSpPr>
      <dsp:spPr>
        <a:xfrm>
          <a:off x="1227274" y="2658534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Support Vector Machine</a:t>
          </a:r>
        </a:p>
      </dsp:txBody>
      <dsp:txXfrm>
        <a:off x="1227274" y="2658534"/>
        <a:ext cx="5683112" cy="1062575"/>
      </dsp:txXfrm>
    </dsp:sp>
    <dsp:sp modelId="{B1E45CD5-E7FB-4E99-B1B6-D4B49616E577}">
      <dsp:nvSpPr>
        <dsp:cNvPr id="0" name=""/>
        <dsp:cNvSpPr/>
      </dsp:nvSpPr>
      <dsp:spPr>
        <a:xfrm>
          <a:off x="0" y="3986753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1164C-211D-4898-B569-7B05889A97A1}">
      <dsp:nvSpPr>
        <dsp:cNvPr id="0" name=""/>
        <dsp:cNvSpPr/>
      </dsp:nvSpPr>
      <dsp:spPr>
        <a:xfrm>
          <a:off x="321428" y="4225832"/>
          <a:ext cx="584416" cy="5844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6A710-4BD8-46AD-BE63-485AE3BD1EC9}">
      <dsp:nvSpPr>
        <dsp:cNvPr id="0" name=""/>
        <dsp:cNvSpPr/>
      </dsp:nvSpPr>
      <dsp:spPr>
        <a:xfrm>
          <a:off x="1227274" y="3986753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Accuracy – Jaccard &amp; F1 score</a:t>
          </a:r>
        </a:p>
      </dsp:txBody>
      <dsp:txXfrm>
        <a:off x="1227274" y="3986753"/>
        <a:ext cx="5683112" cy="10625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9BD71-2498-439C-A508-A3FADFD7DD3D}">
      <dsp:nvSpPr>
        <dsp:cNvPr id="0" name=""/>
        <dsp:cNvSpPr/>
      </dsp:nvSpPr>
      <dsp:spPr>
        <a:xfrm>
          <a:off x="0" y="2096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83731-C031-4A02-B1D6-7653F6A52318}">
      <dsp:nvSpPr>
        <dsp:cNvPr id="0" name=""/>
        <dsp:cNvSpPr/>
      </dsp:nvSpPr>
      <dsp:spPr>
        <a:xfrm>
          <a:off x="321428" y="241175"/>
          <a:ext cx="584416" cy="58441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7D0CD-0BB2-4CD3-B14F-2496639DA2D7}">
      <dsp:nvSpPr>
        <dsp:cNvPr id="0" name=""/>
        <dsp:cNvSpPr/>
      </dsp:nvSpPr>
      <dsp:spPr>
        <a:xfrm>
          <a:off x="1227274" y="2096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Accuracy fairly even across all models</a:t>
          </a:r>
        </a:p>
      </dsp:txBody>
      <dsp:txXfrm>
        <a:off x="1227274" y="2096"/>
        <a:ext cx="5683112" cy="1062575"/>
      </dsp:txXfrm>
    </dsp:sp>
    <dsp:sp modelId="{99B29486-6A9F-4023-9EAF-2EB0A8A0198E}">
      <dsp:nvSpPr>
        <dsp:cNvPr id="0" name=""/>
        <dsp:cNvSpPr/>
      </dsp:nvSpPr>
      <dsp:spPr>
        <a:xfrm>
          <a:off x="0" y="1330315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525041-A931-401F-A43B-E9EAACFD3982}">
      <dsp:nvSpPr>
        <dsp:cNvPr id="0" name=""/>
        <dsp:cNvSpPr/>
      </dsp:nvSpPr>
      <dsp:spPr>
        <a:xfrm>
          <a:off x="321428" y="1569394"/>
          <a:ext cx="584416" cy="5844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E7FFD-BA16-4630-A66D-9FE0AE9906A9}">
      <dsp:nvSpPr>
        <dsp:cNvPr id="0" name=""/>
        <dsp:cNvSpPr/>
      </dsp:nvSpPr>
      <dsp:spPr>
        <a:xfrm>
          <a:off x="1227274" y="1330315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KNN most accurate</a:t>
          </a:r>
        </a:p>
      </dsp:txBody>
      <dsp:txXfrm>
        <a:off x="1227274" y="1330315"/>
        <a:ext cx="5683112" cy="1062575"/>
      </dsp:txXfrm>
    </dsp:sp>
    <dsp:sp modelId="{BFB50942-6740-49DA-AADC-22C5D078AC5B}">
      <dsp:nvSpPr>
        <dsp:cNvPr id="0" name=""/>
        <dsp:cNvSpPr/>
      </dsp:nvSpPr>
      <dsp:spPr>
        <a:xfrm>
          <a:off x="0" y="2658534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38EA40-D57C-4565-B9D6-E7A8B1433CCE}">
      <dsp:nvSpPr>
        <dsp:cNvPr id="0" name=""/>
        <dsp:cNvSpPr/>
      </dsp:nvSpPr>
      <dsp:spPr>
        <a:xfrm>
          <a:off x="321428" y="2897613"/>
          <a:ext cx="584416" cy="5844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481B7-6ADB-41FD-8F5B-AB37CD358344}">
      <dsp:nvSpPr>
        <dsp:cNvPr id="0" name=""/>
        <dsp:cNvSpPr/>
      </dsp:nvSpPr>
      <dsp:spPr>
        <a:xfrm>
          <a:off x="1227274" y="2658534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Need to improve runtime and memory so decision tree can run</a:t>
          </a:r>
        </a:p>
      </dsp:txBody>
      <dsp:txXfrm>
        <a:off x="1227274" y="2658534"/>
        <a:ext cx="5683112" cy="1062575"/>
      </dsp:txXfrm>
    </dsp:sp>
    <dsp:sp modelId="{B1E45CD5-E7FB-4E99-B1B6-D4B49616E577}">
      <dsp:nvSpPr>
        <dsp:cNvPr id="0" name=""/>
        <dsp:cNvSpPr/>
      </dsp:nvSpPr>
      <dsp:spPr>
        <a:xfrm>
          <a:off x="0" y="3986753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1164C-211D-4898-B569-7B05889A97A1}">
      <dsp:nvSpPr>
        <dsp:cNvPr id="0" name=""/>
        <dsp:cNvSpPr/>
      </dsp:nvSpPr>
      <dsp:spPr>
        <a:xfrm>
          <a:off x="321428" y="4225832"/>
          <a:ext cx="584416" cy="584416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6A710-4BD8-46AD-BE63-485AE3BD1EC9}">
      <dsp:nvSpPr>
        <dsp:cNvPr id="0" name=""/>
        <dsp:cNvSpPr/>
      </dsp:nvSpPr>
      <dsp:spPr>
        <a:xfrm>
          <a:off x="1227274" y="3986753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Analyse</a:t>
          </a:r>
          <a:r>
            <a:rPr lang="en-US" sz="2200" kern="1200" dirty="0"/>
            <a:t> location</a:t>
          </a:r>
        </a:p>
      </dsp:txBody>
      <dsp:txXfrm>
        <a:off x="1227274" y="3986753"/>
        <a:ext cx="5683112" cy="1062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0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7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2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8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2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4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4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00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2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77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14" r:id="rId6"/>
    <p:sldLayoutId id="2147483810" r:id="rId7"/>
    <p:sldLayoutId id="2147483811" r:id="rId8"/>
    <p:sldLayoutId id="2147483812" r:id="rId9"/>
    <p:sldLayoutId id="2147483813" r:id="rId10"/>
    <p:sldLayoutId id="214748381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attl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.ppt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3319D-4393-433E-AAF3-CD876374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SEATTLE ROAD ACCIDENTS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ROSANY ANTONYVINCENT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large body of water with a city in the background&#10;&#10;Description automatically generated">
            <a:extLst>
              <a:ext uri="{FF2B5EF4-FFF2-40B4-BE49-F238E27FC236}">
                <a16:creationId xmlns:a16="http://schemas.microsoft.com/office/drawing/2014/main" id="{535F9E9E-8F12-4D3A-B4E1-85FC7BD724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870" r="28034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42706D-B95A-402D-8279-97B57844CDFE}"/>
              </a:ext>
            </a:extLst>
          </p:cNvPr>
          <p:cNvSpPr txBox="1"/>
          <p:nvPr/>
        </p:nvSpPr>
        <p:spPr>
          <a:xfrm>
            <a:off x="9942650" y="6657945"/>
            <a:ext cx="224933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3" tooltip="https://en.wikipedia.org/wiki/Seatt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209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3319D-4393-433E-AAF3-CD876374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89" y="634946"/>
            <a:ext cx="356409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PREDICTIVE MODELLING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CD73ED6-579E-4CCA-AA25-A377971B05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998861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6746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3319D-4393-433E-AAF3-CD876374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RESULTS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F46E34-B610-44CF-9EA0-2633F2E5CD35}"/>
              </a:ext>
            </a:extLst>
          </p:cNvPr>
          <p:cNvSpPr/>
          <p:nvPr/>
        </p:nvSpPr>
        <p:spPr>
          <a:xfrm>
            <a:off x="4335022" y="0"/>
            <a:ext cx="785697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DBF94B0-2C03-45BC-B3FD-535EAE889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35" y="1247775"/>
            <a:ext cx="348615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A37CC5D-373E-4D70-804F-A7FEF55507D5}"/>
              </a:ext>
            </a:extLst>
          </p:cNvPr>
          <p:cNvSpPr/>
          <p:nvPr/>
        </p:nvSpPr>
        <p:spPr>
          <a:xfrm>
            <a:off x="8061648" y="1593908"/>
            <a:ext cx="765111" cy="35619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354E9A0-6A5F-4528-ABA6-1E8ACF0F2C8D}"/>
              </a:ext>
            </a:extLst>
          </p:cNvPr>
          <p:cNvSpPr/>
          <p:nvPr/>
        </p:nvSpPr>
        <p:spPr>
          <a:xfrm>
            <a:off x="8061647" y="2918669"/>
            <a:ext cx="765111" cy="35619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969B35-000A-4D4A-86B3-012AC753C033}"/>
              </a:ext>
            </a:extLst>
          </p:cNvPr>
          <p:cNvSpPr/>
          <p:nvPr/>
        </p:nvSpPr>
        <p:spPr>
          <a:xfrm>
            <a:off x="8061646" y="4292275"/>
            <a:ext cx="765111" cy="35619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AF25F1-3F27-447F-B517-27C71696F150}"/>
              </a:ext>
            </a:extLst>
          </p:cNvPr>
          <p:cNvCxnSpPr/>
          <p:nvPr/>
        </p:nvCxnSpPr>
        <p:spPr>
          <a:xfrm>
            <a:off x="6094412" y="1593908"/>
            <a:ext cx="0" cy="4016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7BF45D-7213-4D78-A6ED-F7E1FD0A3714}"/>
              </a:ext>
            </a:extLst>
          </p:cNvPr>
          <p:cNvSpPr txBox="1"/>
          <p:nvPr/>
        </p:nvSpPr>
        <p:spPr>
          <a:xfrm rot="10800000" flipH="1" flipV="1">
            <a:off x="4655257" y="3162898"/>
            <a:ext cx="2038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Jaccard index decreases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9AA8DD-375E-42FA-9A0B-317F3835E057}"/>
              </a:ext>
            </a:extLst>
          </p:cNvPr>
          <p:cNvSpPr txBox="1"/>
          <p:nvPr/>
        </p:nvSpPr>
        <p:spPr>
          <a:xfrm>
            <a:off x="9658835" y="1765432"/>
            <a:ext cx="2423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F1-score more accurate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357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3319D-4393-433E-AAF3-CD876374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81" y="634946"/>
            <a:ext cx="4118983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CD73ED6-579E-4CCA-AA25-A377971B05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068660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0204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3319D-4393-433E-AAF3-CD876374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CONTENTS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2069C7-987F-460E-91D2-614C164D2CF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703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3319D-4393-433E-AAF3-CD876374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THE PROBLEM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2069C7-987F-460E-91D2-614C164D2CF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5702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3319D-4393-433E-AAF3-CD876374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THE DATA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2069C7-987F-460E-91D2-614C164D2C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241771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4123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3319D-4393-433E-AAF3-CD876374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CLEANING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2069C7-987F-460E-91D2-614C164D2C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397808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4806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3319D-4393-433E-AAF3-CD876374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63" y="634946"/>
            <a:ext cx="3444326" cy="505590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ONE HOT ENCODING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F46E34-B610-44CF-9EA0-2633F2E5CD35}"/>
              </a:ext>
            </a:extLst>
          </p:cNvPr>
          <p:cNvSpPr/>
          <p:nvPr/>
        </p:nvSpPr>
        <p:spPr>
          <a:xfrm>
            <a:off x="4335022" y="0"/>
            <a:ext cx="785697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" name="Object 2">
            <a:hlinkClick r:id="" action="ppaction://ole?verb=0"/>
            <a:extLst>
              <a:ext uri="{FF2B5EF4-FFF2-40B4-BE49-F238E27FC236}">
                <a16:creationId xmlns:a16="http://schemas.microsoft.com/office/drawing/2014/main" id="{38A79772-AA0A-4E54-840E-EE6D3FB5D5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521323"/>
              </p:ext>
            </p:extLst>
          </p:nvPr>
        </p:nvGraphicFramePr>
        <p:xfrm>
          <a:off x="6241409" y="-173828"/>
          <a:ext cx="5206735" cy="29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Presentation" r:id="rId3" imgW="5462256" imgH="3074052" progId="PowerPoint.Show.12">
                  <p:embed/>
                </p:oleObj>
              </mc:Choice>
              <mc:Fallback>
                <p:oleObj name="Presentation" r:id="rId3" imgW="5462256" imgH="3074052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41409" y="-173828"/>
                        <a:ext cx="5206735" cy="2928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ABC5C2-CEBC-4F71-8F9A-CCC21A93FD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681" y="2273351"/>
            <a:ext cx="3533752" cy="2347911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9E84511D-3F5D-4C30-8B7A-ECF79C98CC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762" y="4534498"/>
            <a:ext cx="3459671" cy="234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33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3319D-4393-433E-AAF3-CD876374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ANALYSIS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4A17D3-035A-45F6-AEAF-22D14568B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912" y="788597"/>
            <a:ext cx="4081654" cy="525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105A1B-20D9-4006-AD48-A0FA87AFFF56}"/>
              </a:ext>
            </a:extLst>
          </p:cNvPr>
          <p:cNvSpPr txBox="1"/>
          <p:nvPr/>
        </p:nvSpPr>
        <p:spPr>
          <a:xfrm>
            <a:off x="4432042" y="1385488"/>
            <a:ext cx="3424938" cy="35548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sz="2500" dirty="0"/>
          </a:p>
          <a:p>
            <a:endParaRPr lang="en-US" sz="2500" dirty="0"/>
          </a:p>
          <a:p>
            <a:r>
              <a:rPr lang="en-US" sz="2500" dirty="0"/>
              <a:t>Folium map showing the first 1000 datapoints</a:t>
            </a:r>
          </a:p>
          <a:p>
            <a:endParaRPr lang="en-US" sz="2500" dirty="0"/>
          </a:p>
          <a:p>
            <a:r>
              <a:rPr lang="en-US" sz="2500" dirty="0"/>
              <a:t>Accidents fairly spread out with a cluster forming centrally</a:t>
            </a:r>
          </a:p>
          <a:p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67879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3319D-4393-433E-AAF3-CD876374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ANALYSIS</a:t>
            </a:r>
            <a:br>
              <a:rPr lang="en-US" dirty="0"/>
            </a:br>
            <a:r>
              <a:rPr lang="en-US" dirty="0"/>
              <a:t>DATE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F46E34-B610-44CF-9EA0-2633F2E5CD35}"/>
              </a:ext>
            </a:extLst>
          </p:cNvPr>
          <p:cNvSpPr/>
          <p:nvPr/>
        </p:nvSpPr>
        <p:spPr>
          <a:xfrm>
            <a:off x="4335022" y="0"/>
            <a:ext cx="785697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close up of a person&#10;&#10;Description automatically generated">
            <a:extLst>
              <a:ext uri="{FF2B5EF4-FFF2-40B4-BE49-F238E27FC236}">
                <a16:creationId xmlns:a16="http://schemas.microsoft.com/office/drawing/2014/main" id="{7B19A90F-BAC8-4F42-955C-F0F2C71C1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175" y="14937"/>
            <a:ext cx="5144672" cy="337897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CA5ED8C-1F3D-4301-BBE8-B34005D51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314" y="3198708"/>
            <a:ext cx="4979534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57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3319D-4393-433E-AAF3-CD876374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ANALYSIS</a:t>
            </a:r>
            <a:br>
              <a:rPr lang="en-US" dirty="0"/>
            </a:br>
            <a:r>
              <a:rPr lang="en-US" dirty="0"/>
              <a:t>TIME</a:t>
            </a:r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F46E34-B610-44CF-9EA0-2633F2E5CD35}"/>
              </a:ext>
            </a:extLst>
          </p:cNvPr>
          <p:cNvSpPr/>
          <p:nvPr/>
        </p:nvSpPr>
        <p:spPr>
          <a:xfrm>
            <a:off x="4335022" y="0"/>
            <a:ext cx="785697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C9465A26-A58F-4F2E-A2F9-D2B148E6C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095" y="16311"/>
            <a:ext cx="5055752" cy="3378970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C909E155-97F1-493C-AACC-077B71CA0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095" y="3278712"/>
            <a:ext cx="5055752" cy="33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99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392441"/>
      </a:dk2>
      <a:lt2>
        <a:srgbClr val="E2E8E5"/>
      </a:lt2>
      <a:accent1>
        <a:srgbClr val="C895AB"/>
      </a:accent1>
      <a:accent2>
        <a:srgbClr val="BB7DB3"/>
      </a:accent2>
      <a:accent3>
        <a:srgbClr val="B995C8"/>
      </a:accent3>
      <a:accent4>
        <a:srgbClr val="907DBB"/>
      </a:accent4>
      <a:accent5>
        <a:srgbClr val="959AC8"/>
      </a:accent5>
      <a:accent6>
        <a:srgbClr val="7D9EBB"/>
      </a:accent6>
      <a:hlink>
        <a:srgbClr val="578F76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173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Tw Cen MT</vt:lpstr>
      <vt:lpstr>RetrospectVTI</vt:lpstr>
      <vt:lpstr>Microsoft PowerPoint Presentation</vt:lpstr>
      <vt:lpstr>SEATTLE ROAD ACCIDENTS ROSANY ANTONYVINCENT</vt:lpstr>
      <vt:lpstr>CONTENTS</vt:lpstr>
      <vt:lpstr>THE PROBLEM</vt:lpstr>
      <vt:lpstr>THE DATA</vt:lpstr>
      <vt:lpstr>CLEANING</vt:lpstr>
      <vt:lpstr>ONE HOT ENCODING</vt:lpstr>
      <vt:lpstr>ANALYSIS</vt:lpstr>
      <vt:lpstr>ANALYSIS DATE</vt:lpstr>
      <vt:lpstr>ANALYSIS TIME</vt:lpstr>
      <vt:lpstr>PREDICTIVE 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 ROAD ACCIDENTS ROSANY ANTONYVINCENT</dc:title>
  <dc:creator>Roshany Antonyvincent</dc:creator>
  <cp:lastModifiedBy>Roshany Antonyvincent</cp:lastModifiedBy>
  <cp:revision>3</cp:revision>
  <dcterms:created xsi:type="dcterms:W3CDTF">2020-09-08T18:12:41Z</dcterms:created>
  <dcterms:modified xsi:type="dcterms:W3CDTF">2020-09-08T18:28:44Z</dcterms:modified>
</cp:coreProperties>
</file>