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Alukal" userId="18c228cd6b6af014" providerId="LiveId" clId="{18E88850-06BB-4C32-BFE1-7B35815EE886}"/>
    <pc:docChg chg="modSld">
      <pc:chgData name="Divya Alukal" userId="18c228cd6b6af014" providerId="LiveId" clId="{18E88850-06BB-4C32-BFE1-7B35815EE886}" dt="2023-06-23T03:39:18.331" v="0" actId="1036"/>
      <pc:docMkLst>
        <pc:docMk/>
      </pc:docMkLst>
      <pc:sldChg chg="modSp mod">
        <pc:chgData name="Divya Alukal" userId="18c228cd6b6af014" providerId="LiveId" clId="{18E88850-06BB-4C32-BFE1-7B35815EE886}" dt="2023-06-23T03:39:18.331" v="0" actId="1036"/>
        <pc:sldMkLst>
          <pc:docMk/>
          <pc:sldMk cId="95992585" sldId="266"/>
        </pc:sldMkLst>
        <pc:picChg chg="mod">
          <ac:chgData name="Divya Alukal" userId="18c228cd6b6af014" providerId="LiveId" clId="{18E88850-06BB-4C32-BFE1-7B35815EE886}" dt="2023-06-23T03:39:18.331" v="0" actId="1036"/>
          <ac:picMkLst>
            <pc:docMk/>
            <pc:sldMk cId="95992585" sldId="266"/>
            <ac:picMk id="11" creationId="{4E1B62E9-F49E-4273-A9C6-1D8EC032DC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4689A93-A3EC-46E2-A6BB-C257B685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project - Human trafficking Polaris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0600566-A6A0-43BC-B3CE-BA6FA5EE5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6/22/2023 11:36:20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8">
            <a:extLst>
              <a:ext uri="{FF2B5EF4-FFF2-40B4-BE49-F238E27FC236}">
                <a16:creationId xmlns:a16="http://schemas.microsoft.com/office/drawing/2014/main" id="{818E38BA-69B7-4087-B81C-60CE09CA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4" y="0"/>
            <a:ext cx="1096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9">
            <a:extLst>
              <a:ext uri="{FF2B5EF4-FFF2-40B4-BE49-F238E27FC236}">
                <a16:creationId xmlns:a16="http://schemas.microsoft.com/office/drawing/2014/main" id="{4E1B62E9-F49E-4273-A9C6-1D8EC032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7" y="9331"/>
            <a:ext cx="9710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">
            <a:extLst>
              <a:ext uri="{FF2B5EF4-FFF2-40B4-BE49-F238E27FC236}">
                <a16:creationId xmlns:a16="http://schemas.microsoft.com/office/drawing/2014/main" id="{47A42EF7-2ACE-4F51-9D1E-296A1D6E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3">
            <a:extLst>
              <a:ext uri="{FF2B5EF4-FFF2-40B4-BE49-F238E27FC236}">
                <a16:creationId xmlns:a16="http://schemas.microsoft.com/office/drawing/2014/main" id="{A6455D9F-DEB3-486E-98B0-E3F0C70F3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4">
            <a:extLst>
              <a:ext uri="{FF2B5EF4-FFF2-40B4-BE49-F238E27FC236}">
                <a16:creationId xmlns:a16="http://schemas.microsoft.com/office/drawing/2014/main" id="{882B2ADD-219F-439B-853D-5FA78D00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5">
            <a:extLst>
              <a:ext uri="{FF2B5EF4-FFF2-40B4-BE49-F238E27FC236}">
                <a16:creationId xmlns:a16="http://schemas.microsoft.com/office/drawing/2014/main" id="{E63652D1-DC3A-4100-B3FB-1C3E41F41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6">
            <a:extLst>
              <a:ext uri="{FF2B5EF4-FFF2-40B4-BE49-F238E27FC236}">
                <a16:creationId xmlns:a16="http://schemas.microsoft.com/office/drawing/2014/main" id="{548F8333-1A1B-4052-9463-22CE6F90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7">
            <a:extLst>
              <a:ext uri="{FF2B5EF4-FFF2-40B4-BE49-F238E27FC236}">
                <a16:creationId xmlns:a16="http://schemas.microsoft.com/office/drawing/2014/main" id="{5F8DF42E-A111-4595-9726-2394992B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8">
            <a:extLst>
              <a:ext uri="{FF2B5EF4-FFF2-40B4-BE49-F238E27FC236}">
                <a16:creationId xmlns:a16="http://schemas.microsoft.com/office/drawing/2014/main" id="{31DC9A58-F457-4427-AEEC-EA31E833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9">
            <a:extLst>
              <a:ext uri="{FF2B5EF4-FFF2-40B4-BE49-F238E27FC236}">
                <a16:creationId xmlns:a16="http://schemas.microsoft.com/office/drawing/2014/main" id="{B63E7F30-6EE5-4691-8689-D051627A3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83DB17D-B4B7-4FB8-A102-170B05B8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63" y="0"/>
            <a:ext cx="8071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10">
            <a:extLst>
              <a:ext uri="{FF2B5EF4-FFF2-40B4-BE49-F238E27FC236}">
                <a16:creationId xmlns:a16="http://schemas.microsoft.com/office/drawing/2014/main" id="{48B673F7-1873-4905-8E43-2A1F1415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11">
            <a:extLst>
              <a:ext uri="{FF2B5EF4-FFF2-40B4-BE49-F238E27FC236}">
                <a16:creationId xmlns:a16="http://schemas.microsoft.com/office/drawing/2014/main" id="{657AE7F8-BD17-4C32-A5FB-6BB062C4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6" y="0"/>
            <a:ext cx="10784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40E44EA6-9AD1-4FA6-AE22-BF5B20FF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5" y="0"/>
            <a:ext cx="11278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76967B5-CC6A-4C3F-88BA-3CB7AF58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" y="0"/>
            <a:ext cx="10511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DA846E1F-78BA-40EF-8F80-D40EB920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75"/>
            <a:ext cx="12192000" cy="66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001BB1A-0293-4717-AE93-1196D88B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994"/>
            <a:ext cx="12192000" cy="4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E9D18C37-4E3D-404B-916E-81015D60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" y="0"/>
            <a:ext cx="11274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10">
            <a:extLst>
              <a:ext uri="{FF2B5EF4-FFF2-40B4-BE49-F238E27FC236}">
                <a16:creationId xmlns:a16="http://schemas.microsoft.com/office/drawing/2014/main" id="{2238A4AE-A4AF-40B7-A597-F3A953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22" y="0"/>
            <a:ext cx="8738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7">
            <a:extLst>
              <a:ext uri="{FF2B5EF4-FFF2-40B4-BE49-F238E27FC236}">
                <a16:creationId xmlns:a16="http://schemas.microsoft.com/office/drawing/2014/main" id="{899903BB-8EEB-49E3-9F03-E358886F5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6" y="0"/>
            <a:ext cx="11135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Final project - Human trafficking Polaris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Human trafficking Polaris</dc:title>
  <dc:creator/>
  <cp:lastModifiedBy>Divya Alukal</cp:lastModifiedBy>
  <cp:revision>1</cp:revision>
  <dcterms:created xsi:type="dcterms:W3CDTF">2023-06-23T03:36:23Z</dcterms:created>
  <dcterms:modified xsi:type="dcterms:W3CDTF">2023-06-23T03:39:27Z</dcterms:modified>
</cp:coreProperties>
</file>