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AF99FC4-60AF-4079-87FD-050428CC1BA5}" type="slidenum">
              <a:rPr b="0" lang="en-US" sz="1000" spc="-1" strike="noStrike">
                <a:solidFill>
                  <a:srgbClr val="737373"/>
                </a:solidFill>
                <a:latin typeface="Comfortaa"/>
                <a:ea typeface="Comforta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9143280" y="514368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005F796-E08C-41C9-8359-0B262AC0E8AD}" type="slidenum">
              <a:rPr b="0" lang="en-US" sz="1000" spc="-1" strike="noStrike">
                <a:solidFill>
                  <a:srgbClr val="737373"/>
                </a:solidFill>
                <a:latin typeface="Comfortaa"/>
                <a:ea typeface="Comforta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ACE7613-A9DE-41F8-97BB-304DF8608A6F}" type="slidenum">
              <a:rPr b="0" lang="en-US" sz="1000" spc="-1" strike="noStrike">
                <a:solidFill>
                  <a:srgbClr val="ffffff"/>
                </a:solidFill>
                <a:latin typeface="Comfortaa"/>
                <a:ea typeface="Comforta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23" name="Google Shape;69;p13" descr=""/>
          <p:cNvPicPr/>
          <p:nvPr/>
        </p:nvPicPr>
        <p:blipFill>
          <a:blip r:embed="rId1"/>
          <a:stretch/>
        </p:blipFill>
        <p:spPr>
          <a:xfrm>
            <a:off x="0" y="-10080"/>
            <a:ext cx="9213480" cy="51811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84400" y="915120"/>
            <a:ext cx="8520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marL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omfortaa"/>
                <a:ea typeface="Comfortaa"/>
              </a:rPr>
              <a:t>Web Toko Buku Online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62480" y="2315880"/>
            <a:ext cx="6800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72;p13" descr=""/>
          <p:cNvPicPr/>
          <p:nvPr/>
        </p:nvPicPr>
        <p:blipFill>
          <a:blip r:embed="rId2"/>
          <a:stretch/>
        </p:blipFill>
        <p:spPr>
          <a:xfrm>
            <a:off x="807480" y="280440"/>
            <a:ext cx="1552320" cy="5425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73;p13" descr=""/>
          <p:cNvPicPr/>
          <p:nvPr/>
        </p:nvPicPr>
        <p:blipFill>
          <a:blip r:embed="rId3"/>
          <a:stretch/>
        </p:blipFill>
        <p:spPr>
          <a:xfrm>
            <a:off x="6114240" y="2755080"/>
            <a:ext cx="2903400" cy="23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Extra Preparation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48480" y="1017720"/>
            <a:ext cx="54846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Kendala dan hambatan dalam Mengerjakan Project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Cerita Sukses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Dan lain lain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DEMO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TEAM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5760" y="914400"/>
            <a:ext cx="832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Muhammad Ridho Rosa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Rizky Dwi Hidayat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00480" y="17373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124960" y="1888560"/>
            <a:ext cx="3470400" cy="195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Analisa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34040" y="731520"/>
            <a:ext cx="5029200" cy="1005840"/>
          </a:xfrm>
          <a:custGeom>
            <a:avLst/>
            <a:gdLst/>
            <a:ahLst/>
            <a:rect l="0" t="0" r="r" b="b"/>
            <a:pathLst>
              <a:path w="14000" h="2796">
                <a:moveTo>
                  <a:pt x="462" y="0"/>
                </a:moveTo>
                <a:cubicBezTo>
                  <a:pt x="229" y="0"/>
                  <a:pt x="0" y="232"/>
                  <a:pt x="3" y="465"/>
                </a:cubicBezTo>
                <a:lnTo>
                  <a:pt x="25" y="2329"/>
                </a:lnTo>
                <a:cubicBezTo>
                  <a:pt x="28" y="2562"/>
                  <a:pt x="263" y="2795"/>
                  <a:pt x="496" y="2795"/>
                </a:cubicBezTo>
                <a:lnTo>
                  <a:pt x="13536" y="2795"/>
                </a:lnTo>
                <a:cubicBezTo>
                  <a:pt x="13769" y="2795"/>
                  <a:pt x="13999" y="2562"/>
                  <a:pt x="13996" y="2329"/>
                </a:cubicBezTo>
                <a:lnTo>
                  <a:pt x="13974" y="465"/>
                </a:lnTo>
                <a:cubicBezTo>
                  <a:pt x="13971" y="232"/>
                  <a:pt x="13735" y="0"/>
                  <a:pt x="13502" y="0"/>
                </a:cubicBezTo>
                <a:lnTo>
                  <a:pt x="46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57120" y="1828800"/>
            <a:ext cx="6768720" cy="1280160"/>
          </a:xfrm>
          <a:custGeom>
            <a:avLst/>
            <a:gdLst/>
            <a:ahLst/>
            <a:rect l="0" t="0" r="r" b="b"/>
            <a:pathLst>
              <a:path w="18840" h="3558">
                <a:moveTo>
                  <a:pt x="589" y="0"/>
                </a:moveTo>
                <a:cubicBezTo>
                  <a:pt x="293" y="0"/>
                  <a:pt x="0" y="296"/>
                  <a:pt x="4" y="592"/>
                </a:cubicBezTo>
                <a:lnTo>
                  <a:pt x="32" y="2964"/>
                </a:lnTo>
                <a:cubicBezTo>
                  <a:pt x="36" y="3260"/>
                  <a:pt x="335" y="3557"/>
                  <a:pt x="631" y="3557"/>
                </a:cubicBezTo>
                <a:lnTo>
                  <a:pt x="18249" y="3557"/>
                </a:lnTo>
                <a:cubicBezTo>
                  <a:pt x="18545" y="3557"/>
                  <a:pt x="18839" y="3260"/>
                  <a:pt x="18835" y="2964"/>
                </a:cubicBezTo>
                <a:lnTo>
                  <a:pt x="18807" y="592"/>
                </a:lnTo>
                <a:cubicBezTo>
                  <a:pt x="18803" y="296"/>
                  <a:pt x="18503" y="0"/>
                  <a:pt x="18207" y="0"/>
                </a:cubicBezTo>
                <a:lnTo>
                  <a:pt x="5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357120" y="3200400"/>
            <a:ext cx="4205160" cy="1479240"/>
          </a:xfrm>
          <a:custGeom>
            <a:avLst/>
            <a:gdLst/>
            <a:ahLst/>
            <a:rect l="0" t="0" r="r" b="b"/>
            <a:pathLst>
              <a:path w="11723" h="4111">
                <a:moveTo>
                  <a:pt x="681" y="0"/>
                </a:moveTo>
                <a:cubicBezTo>
                  <a:pt x="338" y="0"/>
                  <a:pt x="0" y="342"/>
                  <a:pt x="4" y="685"/>
                </a:cubicBezTo>
                <a:lnTo>
                  <a:pt x="36" y="3425"/>
                </a:lnTo>
                <a:cubicBezTo>
                  <a:pt x="40" y="3767"/>
                  <a:pt x="386" y="4110"/>
                  <a:pt x="729" y="4110"/>
                </a:cubicBezTo>
                <a:lnTo>
                  <a:pt x="11041" y="4110"/>
                </a:lnTo>
                <a:cubicBezTo>
                  <a:pt x="11383" y="4110"/>
                  <a:pt x="11722" y="3767"/>
                  <a:pt x="11718" y="3425"/>
                </a:cubicBezTo>
                <a:lnTo>
                  <a:pt x="11686" y="685"/>
                </a:lnTo>
                <a:cubicBezTo>
                  <a:pt x="11682" y="342"/>
                  <a:pt x="11335" y="0"/>
                  <a:pt x="10993" y="0"/>
                </a:cubicBezTo>
                <a:lnTo>
                  <a:pt x="6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182880" y="1005840"/>
            <a:ext cx="877824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                         </a:t>
            </a:r>
            <a:r>
              <a:rPr b="0" lang="en-US" sz="1800" spc="-1" strike="noStrike">
                <a:latin typeface="Arial"/>
              </a:rPr>
              <a:t>- Analisa ruang lingkup yang bisa dikerjakan.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- Analisa fitur yang ingin dibuat.  (Cart, Sign in/Up, Search bar)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Pembagian kerja pair project.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Ridho: Model django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Rizky: View django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Analisa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82880" y="100584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Preparation GIT Flow.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704808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Analisa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82880" y="100584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Preparation GIT Flow.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200400" y="1645920"/>
            <a:ext cx="423828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Database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30920" y="914400"/>
            <a:ext cx="2037960" cy="22474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911480" y="643680"/>
            <a:ext cx="1489320" cy="16423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 rot="21588000">
            <a:off x="7318800" y="1408680"/>
            <a:ext cx="1456200" cy="1605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 rot="21588000">
            <a:off x="6861600" y="3202560"/>
            <a:ext cx="1456200" cy="1605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4114800" y="3108960"/>
            <a:ext cx="1489320" cy="1642320"/>
          </a:xfrm>
          <a:prstGeom prst="rect">
            <a:avLst/>
          </a:prstGeom>
          <a:ln>
            <a:noFill/>
          </a:ln>
        </p:spPr>
      </p:pic>
      <p:sp>
        <p:nvSpPr>
          <p:cNvPr id="149" name="Line 2"/>
          <p:cNvSpPr/>
          <p:nvPr/>
        </p:nvSpPr>
        <p:spPr>
          <a:xfrm>
            <a:off x="2377440" y="2011680"/>
            <a:ext cx="54864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"/>
          <p:cNvSpPr/>
          <p:nvPr/>
        </p:nvSpPr>
        <p:spPr>
          <a:xfrm>
            <a:off x="2377440" y="2011680"/>
            <a:ext cx="484632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4"/>
          <p:cNvSpPr/>
          <p:nvPr/>
        </p:nvSpPr>
        <p:spPr>
          <a:xfrm>
            <a:off x="2468880" y="2011680"/>
            <a:ext cx="210312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5"/>
          <p:cNvSpPr/>
          <p:nvPr/>
        </p:nvSpPr>
        <p:spPr>
          <a:xfrm flipV="1">
            <a:off x="2468880" y="1645920"/>
            <a:ext cx="2442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6"/>
          <p:cNvSpPr txBox="1"/>
          <p:nvPr/>
        </p:nvSpPr>
        <p:spPr>
          <a:xfrm>
            <a:off x="5029200" y="785160"/>
            <a:ext cx="1541880" cy="40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Kategori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Shape 7"/>
          <p:cNvSpPr txBox="1"/>
          <p:nvPr/>
        </p:nvSpPr>
        <p:spPr>
          <a:xfrm>
            <a:off x="7498080" y="1371600"/>
            <a:ext cx="1541880" cy="40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Kategori 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Shape 8"/>
          <p:cNvSpPr txBox="1"/>
          <p:nvPr/>
        </p:nvSpPr>
        <p:spPr>
          <a:xfrm>
            <a:off x="7327800" y="3162600"/>
            <a:ext cx="1541880" cy="40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Kategori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Shape 9"/>
          <p:cNvSpPr txBox="1"/>
          <p:nvPr/>
        </p:nvSpPr>
        <p:spPr>
          <a:xfrm>
            <a:off x="4035960" y="4663440"/>
            <a:ext cx="1541880" cy="40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Kategori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Shape 10"/>
          <p:cNvSpPr txBox="1"/>
          <p:nvPr/>
        </p:nvSpPr>
        <p:spPr>
          <a:xfrm>
            <a:off x="182880" y="3585600"/>
            <a:ext cx="364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Django - Shell Script – SQL Query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Views &amp; URL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82880" y="822960"/>
            <a:ext cx="86868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Target awal 10 page, tapi yang bisa dikerjakan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48640" y="1371600"/>
            <a:ext cx="7314840" cy="35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Views &amp; URL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82880" y="822960"/>
            <a:ext cx="86868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Target awal 10 page, tapi yang bisa dikerjakan baru 3 page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691920" y="1315440"/>
            <a:ext cx="7537680" cy="32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Views &amp; URL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82880" y="822960"/>
            <a:ext cx="859536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Target awal 10 page, tapi yang bisa dikerjakan baru 3 page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83360" y="1419120"/>
            <a:ext cx="753768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2019-02-15T13:21:42Z</dcterms:modified>
  <cp:revision>3</cp:revision>
  <dc:subject/>
  <dc:title/>
</cp:coreProperties>
</file>