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C0C0"/>
    <a:srgbClr val="808080"/>
    <a:srgbClr val="FFB46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3CDDE-D3BE-4A62-AEF2-A9A184EFD59E}" type="datetimeFigureOut">
              <a:rPr lang="es-MX" smtClean="0"/>
              <a:t>23/02/2020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65736-B5E8-46BC-A917-AF8ACE4C5C9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89056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3CDDE-D3BE-4A62-AEF2-A9A184EFD59E}" type="datetimeFigureOut">
              <a:rPr lang="es-MX" smtClean="0"/>
              <a:t>23/02/2020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65736-B5E8-46BC-A917-AF8ACE4C5C9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911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3CDDE-D3BE-4A62-AEF2-A9A184EFD59E}" type="datetimeFigureOut">
              <a:rPr lang="es-MX" smtClean="0"/>
              <a:t>23/02/2020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65736-B5E8-46BC-A917-AF8ACE4C5C9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81833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3CDDE-D3BE-4A62-AEF2-A9A184EFD59E}" type="datetimeFigureOut">
              <a:rPr lang="es-MX" smtClean="0"/>
              <a:t>23/02/2020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65736-B5E8-46BC-A917-AF8ACE4C5C9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67613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3CDDE-D3BE-4A62-AEF2-A9A184EFD59E}" type="datetimeFigureOut">
              <a:rPr lang="es-MX" smtClean="0"/>
              <a:t>23/02/2020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65736-B5E8-46BC-A917-AF8ACE4C5C9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73443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3CDDE-D3BE-4A62-AEF2-A9A184EFD59E}" type="datetimeFigureOut">
              <a:rPr lang="es-MX" smtClean="0"/>
              <a:t>23/02/2020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65736-B5E8-46BC-A917-AF8ACE4C5C9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71365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3CDDE-D3BE-4A62-AEF2-A9A184EFD59E}" type="datetimeFigureOut">
              <a:rPr lang="es-MX" smtClean="0"/>
              <a:t>23/02/2020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65736-B5E8-46BC-A917-AF8ACE4C5C9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35894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3CDDE-D3BE-4A62-AEF2-A9A184EFD59E}" type="datetimeFigureOut">
              <a:rPr lang="es-MX" smtClean="0"/>
              <a:t>23/02/2020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65736-B5E8-46BC-A917-AF8ACE4C5C9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62999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3CDDE-D3BE-4A62-AEF2-A9A184EFD59E}" type="datetimeFigureOut">
              <a:rPr lang="es-MX" smtClean="0"/>
              <a:t>23/02/2020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65736-B5E8-46BC-A917-AF8ACE4C5C9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92577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3CDDE-D3BE-4A62-AEF2-A9A184EFD59E}" type="datetimeFigureOut">
              <a:rPr lang="es-MX" smtClean="0"/>
              <a:t>23/02/2020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65736-B5E8-46BC-A917-AF8ACE4C5C9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26491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3CDDE-D3BE-4A62-AEF2-A9A184EFD59E}" type="datetimeFigureOut">
              <a:rPr lang="es-MX" smtClean="0"/>
              <a:t>23/02/2020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65736-B5E8-46BC-A917-AF8ACE4C5C9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31419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33CDDE-D3BE-4A62-AEF2-A9A184EFD59E}" type="datetimeFigureOut">
              <a:rPr lang="es-MX" smtClean="0"/>
              <a:t>23/02/2020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F65736-B5E8-46BC-A917-AF8ACE4C5C9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40740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n para imagenes de restaurant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ángulo 5"/>
          <p:cNvSpPr/>
          <p:nvPr/>
        </p:nvSpPr>
        <p:spPr>
          <a:xfrm>
            <a:off x="3644721" y="0"/>
            <a:ext cx="4868214" cy="6858000"/>
          </a:xfrm>
          <a:prstGeom prst="rect">
            <a:avLst/>
          </a:prstGeom>
          <a:solidFill>
            <a:schemeClr val="accent4">
              <a:lumMod val="20000"/>
              <a:lumOff val="80000"/>
              <a:alpha val="56078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5566" y="154547"/>
            <a:ext cx="2066523" cy="2066523"/>
          </a:xfrm>
          <a:prstGeom prst="rect">
            <a:avLst/>
          </a:prstGeom>
        </p:spPr>
      </p:pic>
      <p:sp>
        <p:nvSpPr>
          <p:cNvPr id="8" name="Rectángulo redondeado 7"/>
          <p:cNvSpPr/>
          <p:nvPr/>
        </p:nvSpPr>
        <p:spPr>
          <a:xfrm>
            <a:off x="4056844" y="2477439"/>
            <a:ext cx="3992451" cy="412419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Rectángulo 8"/>
          <p:cNvSpPr/>
          <p:nvPr/>
        </p:nvSpPr>
        <p:spPr>
          <a:xfrm>
            <a:off x="4372375" y="3248695"/>
            <a:ext cx="3412901" cy="3606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Rectángulo 10"/>
          <p:cNvSpPr/>
          <p:nvPr/>
        </p:nvSpPr>
        <p:spPr>
          <a:xfrm>
            <a:off x="4372375" y="4133580"/>
            <a:ext cx="3412901" cy="3606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CuadroTexto 9"/>
          <p:cNvSpPr txBox="1"/>
          <p:nvPr/>
        </p:nvSpPr>
        <p:spPr>
          <a:xfrm>
            <a:off x="4372375" y="2807659"/>
            <a:ext cx="2234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Nombres:</a:t>
            </a:r>
            <a:endParaRPr lang="es-MX" dirty="0"/>
          </a:p>
        </p:txBody>
      </p:sp>
      <p:sp>
        <p:nvSpPr>
          <p:cNvPr id="13" name="CuadroTexto 12"/>
          <p:cNvSpPr txBox="1"/>
          <p:nvPr/>
        </p:nvSpPr>
        <p:spPr>
          <a:xfrm>
            <a:off x="4372374" y="3764248"/>
            <a:ext cx="2234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Número de tarjeta:</a:t>
            </a:r>
            <a:endParaRPr lang="es-MX" dirty="0"/>
          </a:p>
        </p:txBody>
      </p:sp>
      <p:sp>
        <p:nvSpPr>
          <p:cNvPr id="12" name="Rectángulo 11"/>
          <p:cNvSpPr/>
          <p:nvPr/>
        </p:nvSpPr>
        <p:spPr>
          <a:xfrm>
            <a:off x="4369425" y="4698509"/>
            <a:ext cx="1606372" cy="4144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tx1"/>
                </a:solidFill>
              </a:rPr>
              <a:t>Validar</a:t>
            </a:r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16" name="Rectángulo 15"/>
          <p:cNvSpPr/>
          <p:nvPr/>
        </p:nvSpPr>
        <p:spPr>
          <a:xfrm>
            <a:off x="6178904" y="4698509"/>
            <a:ext cx="1606372" cy="4144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tx1"/>
                </a:solidFill>
              </a:rPr>
              <a:t>Limpiar</a:t>
            </a:r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4369425" y="5293217"/>
            <a:ext cx="34158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############4567</a:t>
            </a:r>
          </a:p>
          <a:p>
            <a:r>
              <a:rPr lang="es-MX" dirty="0" smtClean="0"/>
              <a:t>Su número de tarjeta es válida. </a:t>
            </a:r>
          </a:p>
          <a:p>
            <a:r>
              <a:rPr lang="es-MX" dirty="0" smtClean="0"/>
              <a:t>Su número de tarjeta no es válida. 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93668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width: 25%;</a:t>
            </a:r>
          </a:p>
          <a:p>
            <a:r>
              <a:rPr lang="en-US" dirty="0" smtClean="0"/>
              <a:t>  height: 25%;</a:t>
            </a:r>
          </a:p>
          <a:p>
            <a:r>
              <a:rPr lang="en-US" dirty="0" smtClean="0"/>
              <a:t>  position: relative;</a:t>
            </a:r>
          </a:p>
          <a:p>
            <a:r>
              <a:rPr lang="en-US" dirty="0" smtClean="0"/>
              <a:t>  left: 35%;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6860831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356</TotalTime>
  <Words>44</Words>
  <Application>Microsoft Office PowerPoint</Application>
  <PresentationFormat>Panorámica</PresentationFormat>
  <Paragraphs>11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rosa scarlet rojas benavides</dc:creator>
  <cp:lastModifiedBy>rosa scarlet rojas benavides</cp:lastModifiedBy>
  <cp:revision>5</cp:revision>
  <dcterms:created xsi:type="dcterms:W3CDTF">2020-02-23T14:01:42Z</dcterms:created>
  <dcterms:modified xsi:type="dcterms:W3CDTF">2020-02-23T19:58:40Z</dcterms:modified>
</cp:coreProperties>
</file>