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4"/>
  </p:notesMasterIdLst>
  <p:sldIdLst>
    <p:sldId id="257" r:id="rId2"/>
    <p:sldId id="256" r:id="rId3"/>
  </p:sldIdLst>
  <p:sldSz cx="43891200" cy="43891200"/>
  <p:notesSz cx="9239250" cy="11982450"/>
  <p:embeddedFontLst>
    <p:embeddedFont>
      <p:font typeface="Quattrocento" panose="020B0604020202020204" charset="0"/>
      <p:regular r:id="rId5"/>
      <p:bold r:id="rId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5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5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5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5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5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5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5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5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59"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7648" userDrawn="1">
          <p15:clr>
            <a:srgbClr val="A4A3A4"/>
          </p15:clr>
        </p15:guide>
        <p15:guide id="2" orient="horz" pos="14257" userDrawn="1">
          <p15:clr>
            <a:srgbClr val="9AA0A6"/>
          </p15:clr>
        </p15:guide>
      </p15:sldGuideLst>
    </p:ext>
    <p:ext uri="{2D200454-40CA-4A62-9FC3-DE9A4176ACB9}">
      <p15:notesGuideLst xmlns:p15="http://schemas.microsoft.com/office/powerpoint/2012/main">
        <p15:guide id="1" orient="horz" pos="5661">
          <p15:clr>
            <a:srgbClr val="A4A3A4"/>
          </p15:clr>
        </p15:guide>
        <p15:guide id="2" pos="27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91"/>
  </p:normalViewPr>
  <p:slideViewPr>
    <p:cSldViewPr snapToGrid="0">
      <p:cViewPr varScale="1">
        <p:scale>
          <a:sx n="16" d="100"/>
          <a:sy n="16" d="100"/>
        </p:scale>
        <p:origin x="432" y="6"/>
      </p:cViewPr>
      <p:guideLst>
        <p:guide pos="27648"/>
        <p:guide orient="horz" pos="14257"/>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5661"/>
        <p:guide pos="272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5" Type="http://schemas.openxmlformats.org/officeDocument/2006/relationships/font" Target="fonts/font1.fntdata"/><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83038" cy="592138"/>
          </a:xfrm>
          <a:prstGeom prst="rect">
            <a:avLst/>
          </a:prstGeom>
          <a:noFill/>
          <a:ln>
            <a:noFill/>
          </a:ln>
        </p:spPr>
        <p:txBody>
          <a:bodyPr spcFirstLastPara="1" wrap="square" lIns="114975" tIns="57475" rIns="114975" bIns="57475" anchor="t" anchorCtr="0">
            <a:noAutofit/>
          </a:bodyPr>
          <a:lstStyle>
            <a:lvl1pPr marR="0" lvl="0" algn="l" rtl="0">
              <a:spcBef>
                <a:spcPts val="0"/>
              </a:spcBef>
              <a:spcAft>
                <a:spcPts val="0"/>
              </a:spcAft>
              <a:buSzPts val="1400"/>
              <a:buNone/>
              <a:defRPr sz="15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5241925" y="0"/>
            <a:ext cx="3983038" cy="592138"/>
          </a:xfrm>
          <a:prstGeom prst="rect">
            <a:avLst/>
          </a:prstGeom>
          <a:noFill/>
          <a:ln>
            <a:noFill/>
          </a:ln>
        </p:spPr>
        <p:txBody>
          <a:bodyPr spcFirstLastPara="1" wrap="square" lIns="114975" tIns="57475" rIns="114975" bIns="57475" anchor="t" anchorCtr="0">
            <a:noAutofit/>
          </a:bodyPr>
          <a:lstStyle>
            <a:lvl1pPr marR="0" lvl="0" algn="r" rtl="0">
              <a:spcBef>
                <a:spcPts val="0"/>
              </a:spcBef>
              <a:spcAft>
                <a:spcPts val="0"/>
              </a:spcAft>
              <a:buSzPts val="1400"/>
              <a:buNone/>
              <a:defRPr sz="15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2339975" y="889000"/>
            <a:ext cx="4545013" cy="45450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1257300" y="5732463"/>
            <a:ext cx="6708775" cy="5335587"/>
          </a:xfrm>
          <a:prstGeom prst="rect">
            <a:avLst/>
          </a:prstGeom>
          <a:noFill/>
          <a:ln>
            <a:noFill/>
          </a:ln>
        </p:spPr>
        <p:txBody>
          <a:bodyPr spcFirstLastPara="1" wrap="square" lIns="114975" tIns="57475" rIns="114975" bIns="5747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1363325"/>
            <a:ext cx="3983038" cy="593725"/>
          </a:xfrm>
          <a:prstGeom prst="rect">
            <a:avLst/>
          </a:prstGeom>
          <a:noFill/>
          <a:ln>
            <a:noFill/>
          </a:ln>
        </p:spPr>
        <p:txBody>
          <a:bodyPr spcFirstLastPara="1" wrap="square" lIns="114975" tIns="57475" rIns="114975" bIns="57475" anchor="b" anchorCtr="0">
            <a:noAutofit/>
          </a:bodyPr>
          <a:lstStyle>
            <a:lvl1pPr marR="0" lvl="0" algn="l" rtl="0">
              <a:spcBef>
                <a:spcPts val="0"/>
              </a:spcBef>
              <a:spcAft>
                <a:spcPts val="0"/>
              </a:spcAft>
              <a:buSzPts val="1400"/>
              <a:buNone/>
              <a:defRPr sz="15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5241925" y="11363325"/>
            <a:ext cx="3983038" cy="593725"/>
          </a:xfrm>
          <a:prstGeom prst="rect">
            <a:avLst/>
          </a:prstGeom>
          <a:noFill/>
          <a:ln>
            <a:noFill/>
          </a:ln>
        </p:spPr>
        <p:txBody>
          <a:bodyPr spcFirstLastPara="1" wrap="square" lIns="114975" tIns="57475" rIns="114975" bIns="57475" anchor="b" anchorCtr="0">
            <a:noAutofit/>
          </a:bodyPr>
          <a:lstStyle/>
          <a:p>
            <a:pPr marL="0" marR="0" lvl="0" indent="0" algn="r" rtl="0">
              <a:spcBef>
                <a:spcPts val="0"/>
              </a:spcBef>
              <a:spcAft>
                <a:spcPts val="0"/>
              </a:spcAft>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a:t>
            </a:fld>
            <a:endParaRPr sz="15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5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5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5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5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5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5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5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5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59"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12f45d864_1_4:notes"/>
          <p:cNvSpPr>
            <a:spLocks noGrp="1" noRot="1" noChangeAspect="1"/>
          </p:cNvSpPr>
          <p:nvPr>
            <p:ph type="sldImg" idx="2"/>
          </p:nvPr>
        </p:nvSpPr>
        <p:spPr>
          <a:xfrm>
            <a:off x="2339975" y="889000"/>
            <a:ext cx="4545013" cy="45450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12f45d864_1_4:notes"/>
          <p:cNvSpPr txBox="1">
            <a:spLocks noGrp="1"/>
          </p:cNvSpPr>
          <p:nvPr>
            <p:ph type="body" idx="1"/>
          </p:nvPr>
        </p:nvSpPr>
        <p:spPr>
          <a:xfrm>
            <a:off x="1257300" y="5732463"/>
            <a:ext cx="6708900" cy="5335500"/>
          </a:xfrm>
          <a:prstGeom prst="rect">
            <a:avLst/>
          </a:prstGeom>
        </p:spPr>
        <p:txBody>
          <a:bodyPr spcFirstLastPara="1" wrap="square" lIns="114975" tIns="57475" rIns="114975" bIns="57475" anchor="t" anchorCtr="0">
            <a:noAutofit/>
          </a:bodyPr>
          <a:lstStyle/>
          <a:p>
            <a:pPr marL="0" lvl="0" indent="0" algn="l" rtl="0">
              <a:spcBef>
                <a:spcPts val="360"/>
              </a:spcBef>
              <a:spcAft>
                <a:spcPts val="0"/>
              </a:spcAft>
              <a:buNone/>
            </a:pPr>
            <a:endParaRPr dirty="0"/>
          </a:p>
        </p:txBody>
      </p:sp>
      <p:sp>
        <p:nvSpPr>
          <p:cNvPr id="53" name="Google Shape;53;g812f45d864_1_4:notes"/>
          <p:cNvSpPr txBox="1">
            <a:spLocks noGrp="1"/>
          </p:cNvSpPr>
          <p:nvPr>
            <p:ph type="sldNum" idx="12"/>
          </p:nvPr>
        </p:nvSpPr>
        <p:spPr>
          <a:xfrm>
            <a:off x="5241925" y="11363325"/>
            <a:ext cx="3983100" cy="593700"/>
          </a:xfrm>
          <a:prstGeom prst="rect">
            <a:avLst/>
          </a:prstGeom>
        </p:spPr>
        <p:txBody>
          <a:bodyPr spcFirstLastPara="1" wrap="square" lIns="114975" tIns="57475" rIns="114975" bIns="574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2194280" y="1756834"/>
            <a:ext cx="39502080" cy="7315200"/>
          </a:xfrm>
          <a:prstGeom prst="rect">
            <a:avLst/>
          </a:prstGeom>
          <a:noFill/>
          <a:ln>
            <a:noFill/>
          </a:ln>
        </p:spPr>
        <p:txBody>
          <a:bodyPr spcFirstLastPara="1" wrap="square" lIns="89300" tIns="44650" rIns="89300" bIns="44650" anchor="t" anchorCtr="0">
            <a:noAutofit/>
          </a:bodyPr>
          <a:lstStyle>
            <a:lvl1pPr marR="0" lvl="0"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9pPr>
          </a:lstStyle>
          <a:p>
            <a:endParaRPr/>
          </a:p>
        </p:txBody>
      </p:sp>
      <p:sp>
        <p:nvSpPr>
          <p:cNvPr id="46" name="Google Shape;46;p11"/>
          <p:cNvSpPr txBox="1">
            <a:spLocks noGrp="1"/>
          </p:cNvSpPr>
          <p:nvPr>
            <p:ph type="body" idx="1"/>
          </p:nvPr>
        </p:nvSpPr>
        <p:spPr>
          <a:xfrm rot="5400000">
            <a:off x="7462889" y="4972395"/>
            <a:ext cx="28966001" cy="39502080"/>
          </a:xfrm>
          <a:prstGeom prst="rect">
            <a:avLst/>
          </a:prstGeom>
          <a:noFill/>
          <a:ln>
            <a:noFill/>
          </a:ln>
        </p:spPr>
        <p:txBody>
          <a:bodyPr spcFirstLastPara="1" wrap="square" lIns="89300" tIns="44650" rIns="89300" bIns="44650" anchor="t" anchorCtr="0">
            <a:noAutofit/>
          </a:bodyPr>
          <a:lstStyle>
            <a:lvl1pPr marL="457224" marR="0" lvl="0" indent="-666784" algn="l" rtl="0">
              <a:spcBef>
                <a:spcPts val="1496"/>
              </a:spcBef>
              <a:spcAft>
                <a:spcPts val="0"/>
              </a:spcAft>
              <a:buClr>
                <a:schemeClr val="dk1"/>
              </a:buClr>
              <a:buSzPts val="6900"/>
              <a:buFont typeface="Times New Roman"/>
              <a:buChar char="•"/>
              <a:defRPr sz="6904" b="0" i="0" u="none" strike="noStrike" cap="none">
                <a:solidFill>
                  <a:schemeClr val="dk1"/>
                </a:solidFill>
                <a:latin typeface="Times New Roman"/>
                <a:ea typeface="Times New Roman"/>
                <a:cs typeface="Times New Roman"/>
                <a:sym typeface="Times New Roman"/>
              </a:defRPr>
            </a:lvl1pPr>
            <a:lvl2pPr marL="914448" marR="0" lvl="1" indent="-635032" algn="l" rtl="0">
              <a:spcBef>
                <a:spcPts val="1496"/>
              </a:spcBef>
              <a:spcAft>
                <a:spcPts val="0"/>
              </a:spcAft>
              <a:buClr>
                <a:schemeClr val="dk1"/>
              </a:buClr>
              <a:buSzPts val="6400"/>
              <a:buFont typeface="Times New Roman"/>
              <a:buChar char="–"/>
              <a:defRPr sz="6400" b="0" i="0" u="none" strike="noStrike" cap="none">
                <a:solidFill>
                  <a:schemeClr val="dk1"/>
                </a:solidFill>
                <a:latin typeface="Times New Roman"/>
                <a:ea typeface="Times New Roman"/>
                <a:cs typeface="Times New Roman"/>
                <a:sym typeface="Times New Roman"/>
              </a:defRPr>
            </a:lvl2pPr>
            <a:lvl3pPr marL="1371664" marR="0" lvl="2" indent="-571528" algn="l" rtl="0">
              <a:spcBef>
                <a:spcPts val="1000"/>
              </a:spcBef>
              <a:spcAft>
                <a:spcPts val="0"/>
              </a:spcAft>
              <a:buClr>
                <a:schemeClr val="dk1"/>
              </a:buClr>
              <a:buSzPts val="5400"/>
              <a:buFont typeface="Times New Roman"/>
              <a:buChar char="•"/>
              <a:defRPr sz="5400" b="0" i="0" u="none" strike="noStrike" cap="none">
                <a:solidFill>
                  <a:schemeClr val="dk1"/>
                </a:solidFill>
                <a:latin typeface="Times New Roman"/>
                <a:ea typeface="Times New Roman"/>
                <a:cs typeface="Times New Roman"/>
                <a:sym typeface="Times New Roman"/>
              </a:defRPr>
            </a:lvl3pPr>
            <a:lvl4pPr marL="1828888" marR="0" lvl="3" indent="-508024" algn="l" rtl="0">
              <a:spcBef>
                <a:spcPts val="1000"/>
              </a:spcBef>
              <a:spcAft>
                <a:spcPts val="0"/>
              </a:spcAft>
              <a:buClr>
                <a:schemeClr val="dk1"/>
              </a:buClr>
              <a:buSzPts val="4400"/>
              <a:buFont typeface="Times New Roman"/>
              <a:buChar char="–"/>
              <a:defRPr sz="4400" b="0" i="0" u="none" strike="noStrike" cap="none">
                <a:solidFill>
                  <a:schemeClr val="dk1"/>
                </a:solidFill>
                <a:latin typeface="Times New Roman"/>
                <a:ea typeface="Times New Roman"/>
                <a:cs typeface="Times New Roman"/>
                <a:sym typeface="Times New Roman"/>
              </a:defRPr>
            </a:lvl4pPr>
            <a:lvl5pPr marL="2286112" marR="0" lvl="4" indent="-508024" algn="l" rtl="0">
              <a:spcBef>
                <a:spcPts val="1000"/>
              </a:spcBef>
              <a:spcAft>
                <a:spcPts val="0"/>
              </a:spcAft>
              <a:buClr>
                <a:schemeClr val="dk1"/>
              </a:buClr>
              <a:buSzPts val="4400"/>
              <a:buFont typeface="Times New Roman"/>
              <a:buChar char="»"/>
              <a:defRPr sz="4400" b="0" i="0" u="none" strike="noStrike" cap="none">
                <a:solidFill>
                  <a:schemeClr val="dk1"/>
                </a:solidFill>
                <a:latin typeface="Times New Roman"/>
                <a:ea typeface="Times New Roman"/>
                <a:cs typeface="Times New Roman"/>
                <a:sym typeface="Times New Roman"/>
              </a:defRPr>
            </a:lvl5pPr>
            <a:lvl6pPr marL="2743336" marR="0" lvl="5" indent="-508024" algn="l" rtl="0">
              <a:spcBef>
                <a:spcPts val="1000"/>
              </a:spcBef>
              <a:spcAft>
                <a:spcPts val="0"/>
              </a:spcAft>
              <a:buClr>
                <a:schemeClr val="dk1"/>
              </a:buClr>
              <a:buSzPts val="4400"/>
              <a:buFont typeface="Times New Roman"/>
              <a:buChar char="»"/>
              <a:defRPr sz="4400" b="0" i="0" u="none" strike="noStrike" cap="none">
                <a:solidFill>
                  <a:schemeClr val="dk1"/>
                </a:solidFill>
                <a:latin typeface="Times New Roman"/>
                <a:ea typeface="Times New Roman"/>
                <a:cs typeface="Times New Roman"/>
                <a:sym typeface="Times New Roman"/>
              </a:defRPr>
            </a:lvl6pPr>
            <a:lvl7pPr marL="3200560" marR="0" lvl="6" indent="-508024" algn="l" rtl="0">
              <a:spcBef>
                <a:spcPts val="1000"/>
              </a:spcBef>
              <a:spcAft>
                <a:spcPts val="0"/>
              </a:spcAft>
              <a:buClr>
                <a:schemeClr val="dk1"/>
              </a:buClr>
              <a:buSzPts val="4400"/>
              <a:buFont typeface="Times New Roman"/>
              <a:buChar char="»"/>
              <a:defRPr sz="4400" b="0" i="0" u="none" strike="noStrike" cap="none">
                <a:solidFill>
                  <a:schemeClr val="dk1"/>
                </a:solidFill>
                <a:latin typeface="Times New Roman"/>
                <a:ea typeface="Times New Roman"/>
                <a:cs typeface="Times New Roman"/>
                <a:sym typeface="Times New Roman"/>
              </a:defRPr>
            </a:lvl7pPr>
            <a:lvl8pPr marL="3657776" marR="0" lvl="7" indent="-508024" algn="l" rtl="0">
              <a:spcBef>
                <a:spcPts val="1000"/>
              </a:spcBef>
              <a:spcAft>
                <a:spcPts val="0"/>
              </a:spcAft>
              <a:buClr>
                <a:schemeClr val="dk1"/>
              </a:buClr>
              <a:buSzPts val="4400"/>
              <a:buFont typeface="Times New Roman"/>
              <a:buChar char="»"/>
              <a:defRPr sz="4400" b="0" i="0" u="none" strike="noStrike" cap="none">
                <a:solidFill>
                  <a:schemeClr val="dk1"/>
                </a:solidFill>
                <a:latin typeface="Times New Roman"/>
                <a:ea typeface="Times New Roman"/>
                <a:cs typeface="Times New Roman"/>
                <a:sym typeface="Times New Roman"/>
              </a:defRPr>
            </a:lvl8pPr>
            <a:lvl9pPr marL="4115000" marR="0" lvl="8" indent="-508024" algn="l" rtl="0">
              <a:spcBef>
                <a:spcPts val="1000"/>
              </a:spcBef>
              <a:spcAft>
                <a:spcPts val="0"/>
              </a:spcAft>
              <a:buClr>
                <a:schemeClr val="dk1"/>
              </a:buClr>
              <a:buSzPts val="4400"/>
              <a:buFont typeface="Times New Roman"/>
              <a:buChar char="»"/>
              <a:defRPr sz="4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rot="5400000">
            <a:off x="18034569" y="15543672"/>
            <a:ext cx="37449201" cy="9875520"/>
          </a:xfrm>
          <a:prstGeom prst="rect">
            <a:avLst/>
          </a:prstGeom>
          <a:noFill/>
          <a:ln>
            <a:noFill/>
          </a:ln>
        </p:spPr>
        <p:txBody>
          <a:bodyPr spcFirstLastPara="1" wrap="square" lIns="89300" tIns="44650" rIns="89300" bIns="44650" anchor="t" anchorCtr="0">
            <a:noAutofit/>
          </a:bodyPr>
          <a:lstStyle>
            <a:lvl1pPr marR="0" lvl="0"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9pPr>
          </a:lstStyle>
          <a:p>
            <a:endParaRPr/>
          </a:p>
        </p:txBody>
      </p:sp>
      <p:sp>
        <p:nvSpPr>
          <p:cNvPr id="49" name="Google Shape;49;p12"/>
          <p:cNvSpPr txBox="1">
            <a:spLocks noGrp="1"/>
          </p:cNvSpPr>
          <p:nvPr>
            <p:ph type="body" idx="1"/>
          </p:nvPr>
        </p:nvSpPr>
        <p:spPr>
          <a:xfrm rot="5400000">
            <a:off x="-1784336" y="5735196"/>
            <a:ext cx="37449201" cy="29492480"/>
          </a:xfrm>
          <a:prstGeom prst="rect">
            <a:avLst/>
          </a:prstGeom>
          <a:noFill/>
          <a:ln>
            <a:noFill/>
          </a:ln>
        </p:spPr>
        <p:txBody>
          <a:bodyPr spcFirstLastPara="1" wrap="square" lIns="89300" tIns="44650" rIns="89300" bIns="44650" anchor="t" anchorCtr="0">
            <a:noAutofit/>
          </a:bodyPr>
          <a:lstStyle>
            <a:lvl1pPr marL="457224" marR="0" lvl="0" indent="-666784" algn="l" rtl="0">
              <a:spcBef>
                <a:spcPts val="1496"/>
              </a:spcBef>
              <a:spcAft>
                <a:spcPts val="0"/>
              </a:spcAft>
              <a:buClr>
                <a:schemeClr val="dk1"/>
              </a:buClr>
              <a:buSzPts val="6900"/>
              <a:buFont typeface="Times New Roman"/>
              <a:buChar char="•"/>
              <a:defRPr sz="6904" b="0" i="0" u="none" strike="noStrike" cap="none">
                <a:solidFill>
                  <a:schemeClr val="dk1"/>
                </a:solidFill>
                <a:latin typeface="Times New Roman"/>
                <a:ea typeface="Times New Roman"/>
                <a:cs typeface="Times New Roman"/>
                <a:sym typeface="Times New Roman"/>
              </a:defRPr>
            </a:lvl1pPr>
            <a:lvl2pPr marL="914448" marR="0" lvl="1" indent="-635032" algn="l" rtl="0">
              <a:spcBef>
                <a:spcPts val="1496"/>
              </a:spcBef>
              <a:spcAft>
                <a:spcPts val="0"/>
              </a:spcAft>
              <a:buClr>
                <a:schemeClr val="dk1"/>
              </a:buClr>
              <a:buSzPts val="6400"/>
              <a:buFont typeface="Times New Roman"/>
              <a:buChar char="–"/>
              <a:defRPr sz="6400" b="0" i="0" u="none" strike="noStrike" cap="none">
                <a:solidFill>
                  <a:schemeClr val="dk1"/>
                </a:solidFill>
                <a:latin typeface="Times New Roman"/>
                <a:ea typeface="Times New Roman"/>
                <a:cs typeface="Times New Roman"/>
                <a:sym typeface="Times New Roman"/>
              </a:defRPr>
            </a:lvl2pPr>
            <a:lvl3pPr marL="1371664" marR="0" lvl="2" indent="-571528" algn="l" rtl="0">
              <a:spcBef>
                <a:spcPts val="1000"/>
              </a:spcBef>
              <a:spcAft>
                <a:spcPts val="0"/>
              </a:spcAft>
              <a:buClr>
                <a:schemeClr val="dk1"/>
              </a:buClr>
              <a:buSzPts val="5400"/>
              <a:buFont typeface="Times New Roman"/>
              <a:buChar char="•"/>
              <a:defRPr sz="5400" b="0" i="0" u="none" strike="noStrike" cap="none">
                <a:solidFill>
                  <a:schemeClr val="dk1"/>
                </a:solidFill>
                <a:latin typeface="Times New Roman"/>
                <a:ea typeface="Times New Roman"/>
                <a:cs typeface="Times New Roman"/>
                <a:sym typeface="Times New Roman"/>
              </a:defRPr>
            </a:lvl3pPr>
            <a:lvl4pPr marL="1828888" marR="0" lvl="3" indent="-508024" algn="l" rtl="0">
              <a:spcBef>
                <a:spcPts val="1000"/>
              </a:spcBef>
              <a:spcAft>
                <a:spcPts val="0"/>
              </a:spcAft>
              <a:buClr>
                <a:schemeClr val="dk1"/>
              </a:buClr>
              <a:buSzPts val="4400"/>
              <a:buFont typeface="Times New Roman"/>
              <a:buChar char="–"/>
              <a:defRPr sz="4400" b="0" i="0" u="none" strike="noStrike" cap="none">
                <a:solidFill>
                  <a:schemeClr val="dk1"/>
                </a:solidFill>
                <a:latin typeface="Times New Roman"/>
                <a:ea typeface="Times New Roman"/>
                <a:cs typeface="Times New Roman"/>
                <a:sym typeface="Times New Roman"/>
              </a:defRPr>
            </a:lvl4pPr>
            <a:lvl5pPr marL="2286112" marR="0" lvl="4" indent="-508024" algn="l" rtl="0">
              <a:spcBef>
                <a:spcPts val="1000"/>
              </a:spcBef>
              <a:spcAft>
                <a:spcPts val="0"/>
              </a:spcAft>
              <a:buClr>
                <a:schemeClr val="dk1"/>
              </a:buClr>
              <a:buSzPts val="4400"/>
              <a:buFont typeface="Times New Roman"/>
              <a:buChar char="»"/>
              <a:defRPr sz="4400" b="0" i="0" u="none" strike="noStrike" cap="none">
                <a:solidFill>
                  <a:schemeClr val="dk1"/>
                </a:solidFill>
                <a:latin typeface="Times New Roman"/>
                <a:ea typeface="Times New Roman"/>
                <a:cs typeface="Times New Roman"/>
                <a:sym typeface="Times New Roman"/>
              </a:defRPr>
            </a:lvl5pPr>
            <a:lvl6pPr marL="2743336" marR="0" lvl="5" indent="-508024" algn="l" rtl="0">
              <a:spcBef>
                <a:spcPts val="1000"/>
              </a:spcBef>
              <a:spcAft>
                <a:spcPts val="0"/>
              </a:spcAft>
              <a:buClr>
                <a:schemeClr val="dk1"/>
              </a:buClr>
              <a:buSzPts val="4400"/>
              <a:buFont typeface="Times New Roman"/>
              <a:buChar char="»"/>
              <a:defRPr sz="4400" b="0" i="0" u="none" strike="noStrike" cap="none">
                <a:solidFill>
                  <a:schemeClr val="dk1"/>
                </a:solidFill>
                <a:latin typeface="Times New Roman"/>
                <a:ea typeface="Times New Roman"/>
                <a:cs typeface="Times New Roman"/>
                <a:sym typeface="Times New Roman"/>
              </a:defRPr>
            </a:lvl6pPr>
            <a:lvl7pPr marL="3200560" marR="0" lvl="6" indent="-508024" algn="l" rtl="0">
              <a:spcBef>
                <a:spcPts val="1000"/>
              </a:spcBef>
              <a:spcAft>
                <a:spcPts val="0"/>
              </a:spcAft>
              <a:buClr>
                <a:schemeClr val="dk1"/>
              </a:buClr>
              <a:buSzPts val="4400"/>
              <a:buFont typeface="Times New Roman"/>
              <a:buChar char="»"/>
              <a:defRPr sz="4400" b="0" i="0" u="none" strike="noStrike" cap="none">
                <a:solidFill>
                  <a:schemeClr val="dk1"/>
                </a:solidFill>
                <a:latin typeface="Times New Roman"/>
                <a:ea typeface="Times New Roman"/>
                <a:cs typeface="Times New Roman"/>
                <a:sym typeface="Times New Roman"/>
              </a:defRPr>
            </a:lvl7pPr>
            <a:lvl8pPr marL="3657776" marR="0" lvl="7" indent="-508024" algn="l" rtl="0">
              <a:spcBef>
                <a:spcPts val="1000"/>
              </a:spcBef>
              <a:spcAft>
                <a:spcPts val="0"/>
              </a:spcAft>
              <a:buClr>
                <a:schemeClr val="dk1"/>
              </a:buClr>
              <a:buSzPts val="4400"/>
              <a:buFont typeface="Times New Roman"/>
              <a:buChar char="»"/>
              <a:defRPr sz="4400" b="0" i="0" u="none" strike="noStrike" cap="none">
                <a:solidFill>
                  <a:schemeClr val="dk1"/>
                </a:solidFill>
                <a:latin typeface="Times New Roman"/>
                <a:ea typeface="Times New Roman"/>
                <a:cs typeface="Times New Roman"/>
                <a:sym typeface="Times New Roman"/>
              </a:defRPr>
            </a:lvl8pPr>
            <a:lvl9pPr marL="4115000" marR="0" lvl="8" indent="-508024" algn="l" rtl="0">
              <a:spcBef>
                <a:spcPts val="1000"/>
              </a:spcBef>
              <a:spcAft>
                <a:spcPts val="0"/>
              </a:spcAft>
              <a:buClr>
                <a:schemeClr val="dk1"/>
              </a:buClr>
              <a:buSzPts val="4400"/>
              <a:buFont typeface="Times New Roman"/>
              <a:buChar char="»"/>
              <a:defRPr sz="4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2128" y="13635571"/>
            <a:ext cx="37307520" cy="9407200"/>
          </a:xfrm>
          <a:prstGeom prst="rect">
            <a:avLst/>
          </a:prstGeom>
          <a:noFill/>
          <a:ln>
            <a:noFill/>
          </a:ln>
        </p:spPr>
        <p:txBody>
          <a:bodyPr spcFirstLastPara="1" wrap="square" lIns="89300" tIns="44650" rIns="89300" bIns="44650" anchor="t" anchorCtr="0">
            <a:noAutofit/>
          </a:bodyPr>
          <a:lstStyle>
            <a:lvl1pPr marR="0" lvl="0"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9pPr>
          </a:lstStyle>
          <a:p>
            <a:endParaRPr/>
          </a:p>
        </p:txBody>
      </p:sp>
      <p:sp>
        <p:nvSpPr>
          <p:cNvPr id="17" name="Google Shape;17;p3"/>
          <p:cNvSpPr txBox="1">
            <a:spLocks noGrp="1"/>
          </p:cNvSpPr>
          <p:nvPr>
            <p:ph type="subTitle" idx="1"/>
          </p:nvPr>
        </p:nvSpPr>
        <p:spPr>
          <a:xfrm>
            <a:off x="6584249" y="24870840"/>
            <a:ext cx="30722560" cy="11218001"/>
          </a:xfrm>
          <a:prstGeom prst="rect">
            <a:avLst/>
          </a:prstGeom>
          <a:noFill/>
          <a:ln>
            <a:noFill/>
          </a:ln>
        </p:spPr>
        <p:txBody>
          <a:bodyPr spcFirstLastPara="1" wrap="square" lIns="89300" tIns="44650" rIns="89300" bIns="44650" anchor="t" anchorCtr="0">
            <a:noAutofit/>
          </a:bodyPr>
          <a:lstStyle>
            <a:lvl1pPr marR="0" lvl="0" algn="ctr" rtl="0">
              <a:spcBef>
                <a:spcPts val="1496"/>
              </a:spcBef>
              <a:spcAft>
                <a:spcPts val="0"/>
              </a:spcAft>
              <a:buClr>
                <a:schemeClr val="dk1"/>
              </a:buClr>
              <a:buSzPts val="6900"/>
              <a:buFont typeface="Times New Roman"/>
              <a:buNone/>
              <a:defRPr sz="6904" b="0" i="0" u="none" strike="noStrike" cap="none">
                <a:solidFill>
                  <a:schemeClr val="dk1"/>
                </a:solidFill>
                <a:latin typeface="Times New Roman"/>
                <a:ea typeface="Times New Roman"/>
                <a:cs typeface="Times New Roman"/>
                <a:sym typeface="Times New Roman"/>
              </a:defRPr>
            </a:lvl1pPr>
            <a:lvl2pPr marR="0" lvl="1" algn="ctr" rtl="0">
              <a:spcBef>
                <a:spcPts val="1496"/>
              </a:spcBef>
              <a:spcAft>
                <a:spcPts val="0"/>
              </a:spcAft>
              <a:buClr>
                <a:schemeClr val="dk1"/>
              </a:buClr>
              <a:buSzPts val="6400"/>
              <a:buFont typeface="Times New Roman"/>
              <a:buNone/>
              <a:defRPr sz="6400" b="0" i="0" u="none" strike="noStrike" cap="none">
                <a:solidFill>
                  <a:schemeClr val="dk1"/>
                </a:solidFill>
                <a:latin typeface="Times New Roman"/>
                <a:ea typeface="Times New Roman"/>
                <a:cs typeface="Times New Roman"/>
                <a:sym typeface="Times New Roman"/>
              </a:defRPr>
            </a:lvl2pPr>
            <a:lvl3pPr marR="0" lvl="2" algn="ctr" rtl="0">
              <a:spcBef>
                <a:spcPts val="1000"/>
              </a:spcBef>
              <a:spcAft>
                <a:spcPts val="0"/>
              </a:spcAft>
              <a:buClr>
                <a:schemeClr val="dk1"/>
              </a:buClr>
              <a:buSzPts val="5400"/>
              <a:buFont typeface="Times New Roman"/>
              <a:buNone/>
              <a:defRPr sz="5400" b="0" i="0" u="none" strike="noStrike" cap="none">
                <a:solidFill>
                  <a:schemeClr val="dk1"/>
                </a:solidFill>
                <a:latin typeface="Times New Roman"/>
                <a:ea typeface="Times New Roman"/>
                <a:cs typeface="Times New Roman"/>
                <a:sym typeface="Times New Roman"/>
              </a:defRPr>
            </a:lvl3pPr>
            <a:lvl4pPr marR="0" lvl="3" algn="ctr" rtl="0">
              <a:spcBef>
                <a:spcPts val="100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4pPr>
            <a:lvl5pPr marR="0" lvl="4" algn="ctr" rtl="0">
              <a:spcBef>
                <a:spcPts val="100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5pPr>
            <a:lvl6pPr marR="0" lvl="5" algn="ctr" rtl="0">
              <a:spcBef>
                <a:spcPts val="100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6pPr>
            <a:lvl7pPr marR="0" lvl="6" algn="ctr" rtl="0">
              <a:spcBef>
                <a:spcPts val="100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7pPr>
            <a:lvl8pPr marR="0" lvl="7" algn="ctr" rtl="0">
              <a:spcBef>
                <a:spcPts val="100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8pPr>
            <a:lvl9pPr marR="0" lvl="8" algn="ctr" rtl="0">
              <a:spcBef>
                <a:spcPts val="100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2194280" y="1756834"/>
            <a:ext cx="39502080" cy="7315200"/>
          </a:xfrm>
          <a:prstGeom prst="rect">
            <a:avLst/>
          </a:prstGeom>
          <a:noFill/>
          <a:ln>
            <a:noFill/>
          </a:ln>
        </p:spPr>
        <p:txBody>
          <a:bodyPr spcFirstLastPara="1" wrap="square" lIns="89300" tIns="44650" rIns="89300" bIns="44650" anchor="t" anchorCtr="0">
            <a:noAutofit/>
          </a:bodyPr>
          <a:lstStyle>
            <a:lvl1pPr marR="0" lvl="0"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9pPr>
          </a:lstStyle>
          <a:p>
            <a:endParaRPr/>
          </a:p>
        </p:txBody>
      </p:sp>
      <p:sp>
        <p:nvSpPr>
          <p:cNvPr id="20" name="Google Shape;20;p4"/>
          <p:cNvSpPr txBox="1">
            <a:spLocks noGrp="1"/>
          </p:cNvSpPr>
          <p:nvPr>
            <p:ph type="body" idx="1"/>
          </p:nvPr>
        </p:nvSpPr>
        <p:spPr>
          <a:xfrm>
            <a:off x="2194280" y="10240438"/>
            <a:ext cx="39502080" cy="28966001"/>
          </a:xfrm>
          <a:prstGeom prst="rect">
            <a:avLst/>
          </a:prstGeom>
          <a:noFill/>
          <a:ln>
            <a:noFill/>
          </a:ln>
        </p:spPr>
        <p:txBody>
          <a:bodyPr spcFirstLastPara="1" wrap="square" lIns="89300" tIns="44650" rIns="89300" bIns="44650" anchor="t" anchorCtr="0">
            <a:noAutofit/>
          </a:bodyPr>
          <a:lstStyle>
            <a:lvl1pPr marL="457224" marR="0" lvl="0" indent="-666784" algn="l" rtl="0">
              <a:spcBef>
                <a:spcPts val="1496"/>
              </a:spcBef>
              <a:spcAft>
                <a:spcPts val="0"/>
              </a:spcAft>
              <a:buClr>
                <a:schemeClr val="dk1"/>
              </a:buClr>
              <a:buSzPts val="6900"/>
              <a:buFont typeface="Times New Roman"/>
              <a:buChar char="•"/>
              <a:defRPr sz="6904" b="0" i="0" u="none" strike="noStrike" cap="none">
                <a:solidFill>
                  <a:schemeClr val="dk1"/>
                </a:solidFill>
                <a:latin typeface="Times New Roman"/>
                <a:ea typeface="Times New Roman"/>
                <a:cs typeface="Times New Roman"/>
                <a:sym typeface="Times New Roman"/>
              </a:defRPr>
            </a:lvl1pPr>
            <a:lvl2pPr marL="914448" marR="0" lvl="1" indent="-635032" algn="l" rtl="0">
              <a:spcBef>
                <a:spcPts val="1496"/>
              </a:spcBef>
              <a:spcAft>
                <a:spcPts val="0"/>
              </a:spcAft>
              <a:buClr>
                <a:schemeClr val="dk1"/>
              </a:buClr>
              <a:buSzPts val="6400"/>
              <a:buFont typeface="Times New Roman"/>
              <a:buChar char="–"/>
              <a:defRPr sz="6400" b="0" i="0" u="none" strike="noStrike" cap="none">
                <a:solidFill>
                  <a:schemeClr val="dk1"/>
                </a:solidFill>
                <a:latin typeface="Times New Roman"/>
                <a:ea typeface="Times New Roman"/>
                <a:cs typeface="Times New Roman"/>
                <a:sym typeface="Times New Roman"/>
              </a:defRPr>
            </a:lvl2pPr>
            <a:lvl3pPr marL="1371664" marR="0" lvl="2" indent="-571528" algn="l" rtl="0">
              <a:spcBef>
                <a:spcPts val="1000"/>
              </a:spcBef>
              <a:spcAft>
                <a:spcPts val="0"/>
              </a:spcAft>
              <a:buClr>
                <a:schemeClr val="dk1"/>
              </a:buClr>
              <a:buSzPts val="5400"/>
              <a:buFont typeface="Times New Roman"/>
              <a:buChar char="•"/>
              <a:defRPr sz="5400" b="0" i="0" u="none" strike="noStrike" cap="none">
                <a:solidFill>
                  <a:schemeClr val="dk1"/>
                </a:solidFill>
                <a:latin typeface="Times New Roman"/>
                <a:ea typeface="Times New Roman"/>
                <a:cs typeface="Times New Roman"/>
                <a:sym typeface="Times New Roman"/>
              </a:defRPr>
            </a:lvl3pPr>
            <a:lvl4pPr marL="1828888" marR="0" lvl="3" indent="-508024" algn="l" rtl="0">
              <a:spcBef>
                <a:spcPts val="1000"/>
              </a:spcBef>
              <a:spcAft>
                <a:spcPts val="0"/>
              </a:spcAft>
              <a:buClr>
                <a:schemeClr val="dk1"/>
              </a:buClr>
              <a:buSzPts val="4400"/>
              <a:buFont typeface="Times New Roman"/>
              <a:buChar char="–"/>
              <a:defRPr sz="4400" b="0" i="0" u="none" strike="noStrike" cap="none">
                <a:solidFill>
                  <a:schemeClr val="dk1"/>
                </a:solidFill>
                <a:latin typeface="Times New Roman"/>
                <a:ea typeface="Times New Roman"/>
                <a:cs typeface="Times New Roman"/>
                <a:sym typeface="Times New Roman"/>
              </a:defRPr>
            </a:lvl4pPr>
            <a:lvl5pPr marL="2286112" marR="0" lvl="4" indent="-508024" algn="l" rtl="0">
              <a:spcBef>
                <a:spcPts val="1000"/>
              </a:spcBef>
              <a:spcAft>
                <a:spcPts val="0"/>
              </a:spcAft>
              <a:buClr>
                <a:schemeClr val="dk1"/>
              </a:buClr>
              <a:buSzPts val="4400"/>
              <a:buFont typeface="Times New Roman"/>
              <a:buChar char="»"/>
              <a:defRPr sz="4400" b="0" i="0" u="none" strike="noStrike" cap="none">
                <a:solidFill>
                  <a:schemeClr val="dk1"/>
                </a:solidFill>
                <a:latin typeface="Times New Roman"/>
                <a:ea typeface="Times New Roman"/>
                <a:cs typeface="Times New Roman"/>
                <a:sym typeface="Times New Roman"/>
              </a:defRPr>
            </a:lvl5pPr>
            <a:lvl6pPr marL="2743336" marR="0" lvl="5" indent="-508024" algn="l" rtl="0">
              <a:spcBef>
                <a:spcPts val="1000"/>
              </a:spcBef>
              <a:spcAft>
                <a:spcPts val="0"/>
              </a:spcAft>
              <a:buClr>
                <a:schemeClr val="dk1"/>
              </a:buClr>
              <a:buSzPts val="4400"/>
              <a:buFont typeface="Times New Roman"/>
              <a:buChar char="»"/>
              <a:defRPr sz="4400" b="0" i="0" u="none" strike="noStrike" cap="none">
                <a:solidFill>
                  <a:schemeClr val="dk1"/>
                </a:solidFill>
                <a:latin typeface="Times New Roman"/>
                <a:ea typeface="Times New Roman"/>
                <a:cs typeface="Times New Roman"/>
                <a:sym typeface="Times New Roman"/>
              </a:defRPr>
            </a:lvl6pPr>
            <a:lvl7pPr marL="3200560" marR="0" lvl="6" indent="-508024" algn="l" rtl="0">
              <a:spcBef>
                <a:spcPts val="1000"/>
              </a:spcBef>
              <a:spcAft>
                <a:spcPts val="0"/>
              </a:spcAft>
              <a:buClr>
                <a:schemeClr val="dk1"/>
              </a:buClr>
              <a:buSzPts val="4400"/>
              <a:buFont typeface="Times New Roman"/>
              <a:buChar char="»"/>
              <a:defRPr sz="4400" b="0" i="0" u="none" strike="noStrike" cap="none">
                <a:solidFill>
                  <a:schemeClr val="dk1"/>
                </a:solidFill>
                <a:latin typeface="Times New Roman"/>
                <a:ea typeface="Times New Roman"/>
                <a:cs typeface="Times New Roman"/>
                <a:sym typeface="Times New Roman"/>
              </a:defRPr>
            </a:lvl7pPr>
            <a:lvl8pPr marL="3657776" marR="0" lvl="7" indent="-508024" algn="l" rtl="0">
              <a:spcBef>
                <a:spcPts val="1000"/>
              </a:spcBef>
              <a:spcAft>
                <a:spcPts val="0"/>
              </a:spcAft>
              <a:buClr>
                <a:schemeClr val="dk1"/>
              </a:buClr>
              <a:buSzPts val="4400"/>
              <a:buFont typeface="Times New Roman"/>
              <a:buChar char="»"/>
              <a:defRPr sz="4400" b="0" i="0" u="none" strike="noStrike" cap="none">
                <a:solidFill>
                  <a:schemeClr val="dk1"/>
                </a:solidFill>
                <a:latin typeface="Times New Roman"/>
                <a:ea typeface="Times New Roman"/>
                <a:cs typeface="Times New Roman"/>
                <a:sym typeface="Times New Roman"/>
              </a:defRPr>
            </a:lvl8pPr>
            <a:lvl9pPr marL="4115000" marR="0" lvl="8" indent="-508024" algn="l" rtl="0">
              <a:spcBef>
                <a:spcPts val="1000"/>
              </a:spcBef>
              <a:spcAft>
                <a:spcPts val="0"/>
              </a:spcAft>
              <a:buClr>
                <a:schemeClr val="dk1"/>
              </a:buClr>
              <a:buSzPts val="4400"/>
              <a:buFont typeface="Times New Roman"/>
              <a:buChar char="»"/>
              <a:defRPr sz="4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467104" y="28204590"/>
            <a:ext cx="37307520" cy="8716000"/>
          </a:xfrm>
          <a:prstGeom prst="rect">
            <a:avLst/>
          </a:prstGeom>
          <a:noFill/>
          <a:ln>
            <a:noFill/>
          </a:ln>
        </p:spPr>
        <p:txBody>
          <a:bodyPr spcFirstLastPara="1" wrap="square" lIns="89300" tIns="44650" rIns="89300" bIns="44650" anchor="t" anchorCtr="0">
            <a:noAutofit/>
          </a:bodyPr>
          <a:lstStyle>
            <a:lvl1pPr marR="0" lvl="0" algn="l" rtl="0">
              <a:spcBef>
                <a:spcPts val="0"/>
              </a:spcBef>
              <a:spcAft>
                <a:spcPts val="0"/>
              </a:spcAft>
              <a:buSzPts val="1500"/>
              <a:buNone/>
              <a:defRPr sz="2504" b="1"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9pPr>
          </a:lstStyle>
          <a:p>
            <a:endParaRPr/>
          </a:p>
        </p:txBody>
      </p:sp>
      <p:sp>
        <p:nvSpPr>
          <p:cNvPr id="23" name="Google Shape;23;p5"/>
          <p:cNvSpPr txBox="1">
            <a:spLocks noGrp="1"/>
          </p:cNvSpPr>
          <p:nvPr>
            <p:ph type="body" idx="1"/>
          </p:nvPr>
        </p:nvSpPr>
        <p:spPr>
          <a:xfrm>
            <a:off x="3467104" y="18603385"/>
            <a:ext cx="37307520" cy="9600800"/>
          </a:xfrm>
          <a:prstGeom prst="rect">
            <a:avLst/>
          </a:prstGeom>
          <a:noFill/>
          <a:ln>
            <a:noFill/>
          </a:ln>
        </p:spPr>
        <p:txBody>
          <a:bodyPr spcFirstLastPara="1" wrap="square" lIns="89300" tIns="44650" rIns="89300" bIns="44650" anchor="b" anchorCtr="0">
            <a:noAutofit/>
          </a:bodyPr>
          <a:lstStyle>
            <a:lvl1pPr marL="457224" marR="0" lvl="0" indent="-228608" algn="l" rtl="0">
              <a:spcBef>
                <a:spcPts val="504"/>
              </a:spcBef>
              <a:spcAft>
                <a:spcPts val="0"/>
              </a:spcAft>
              <a:buClr>
                <a:schemeClr val="dk1"/>
              </a:buClr>
              <a:buSzPts val="1500"/>
              <a:buFont typeface="Times New Roman"/>
              <a:buNone/>
              <a:defRPr sz="1496" b="0" i="0" u="none" strike="noStrike" cap="none">
                <a:solidFill>
                  <a:schemeClr val="dk1"/>
                </a:solidFill>
                <a:latin typeface="Times New Roman"/>
                <a:ea typeface="Times New Roman"/>
                <a:cs typeface="Times New Roman"/>
                <a:sym typeface="Times New Roman"/>
              </a:defRPr>
            </a:lvl1pPr>
            <a:lvl2pPr marL="914448" marR="0" lvl="1" indent="-228608" algn="l" rtl="0">
              <a:spcBef>
                <a:spcPts val="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2pPr>
            <a:lvl3pPr marL="1371664" marR="0" lvl="2" indent="-228608" algn="l" rtl="0">
              <a:spcBef>
                <a:spcPts val="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88" marR="0" lvl="3" indent="-228608" algn="l" rtl="0">
              <a:spcBef>
                <a:spcPts val="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4pPr>
            <a:lvl5pPr marL="2286112" marR="0" lvl="4" indent="-228608" algn="l" rtl="0">
              <a:spcBef>
                <a:spcPts val="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5pPr>
            <a:lvl6pPr marL="2743336" marR="0" lvl="5" indent="-228608" algn="l" rtl="0">
              <a:spcBef>
                <a:spcPts val="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6pPr>
            <a:lvl7pPr marL="3200560" marR="0" lvl="6" indent="-228608" algn="l" rtl="0">
              <a:spcBef>
                <a:spcPts val="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7pPr>
            <a:lvl8pPr marL="3657776" marR="0" lvl="7" indent="-228608" algn="l" rtl="0">
              <a:spcBef>
                <a:spcPts val="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8pPr>
            <a:lvl9pPr marL="4115000" marR="0" lvl="8" indent="-228608" algn="l" rtl="0">
              <a:spcBef>
                <a:spcPts val="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2194280" y="1756834"/>
            <a:ext cx="39502080" cy="7315200"/>
          </a:xfrm>
          <a:prstGeom prst="rect">
            <a:avLst/>
          </a:prstGeom>
          <a:noFill/>
          <a:ln>
            <a:noFill/>
          </a:ln>
        </p:spPr>
        <p:txBody>
          <a:bodyPr spcFirstLastPara="1" wrap="square" lIns="89300" tIns="44650" rIns="89300" bIns="44650" anchor="t" anchorCtr="0">
            <a:noAutofit/>
          </a:bodyPr>
          <a:lstStyle>
            <a:lvl1pPr marR="0" lvl="0"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9pPr>
          </a:lstStyle>
          <a:p>
            <a:endParaRPr/>
          </a:p>
        </p:txBody>
      </p:sp>
      <p:sp>
        <p:nvSpPr>
          <p:cNvPr id="26" name="Google Shape;26;p6"/>
          <p:cNvSpPr txBox="1">
            <a:spLocks noGrp="1"/>
          </p:cNvSpPr>
          <p:nvPr>
            <p:ph type="body" idx="1"/>
          </p:nvPr>
        </p:nvSpPr>
        <p:spPr>
          <a:xfrm>
            <a:off x="2194280" y="10240438"/>
            <a:ext cx="19683200" cy="28966001"/>
          </a:xfrm>
          <a:prstGeom prst="rect">
            <a:avLst/>
          </a:prstGeom>
          <a:noFill/>
          <a:ln>
            <a:noFill/>
          </a:ln>
        </p:spPr>
        <p:txBody>
          <a:bodyPr spcFirstLastPara="1" wrap="square" lIns="89300" tIns="44650" rIns="89300" bIns="44650" anchor="t" anchorCtr="0">
            <a:noAutofit/>
          </a:bodyPr>
          <a:lstStyle>
            <a:lvl1pPr marL="457224" marR="0" lvl="0" indent="-355616" algn="l" rtl="0">
              <a:spcBef>
                <a:spcPts val="504"/>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1pPr>
            <a:lvl2pPr marL="914448" marR="0" lvl="1" indent="-323864" algn="l" rtl="0">
              <a:spcBef>
                <a:spcPts val="504"/>
              </a:spcBef>
              <a:spcAft>
                <a:spcPts val="0"/>
              </a:spcAft>
              <a:buClr>
                <a:schemeClr val="dk1"/>
              </a:buClr>
              <a:buSzPts val="1500"/>
              <a:buFont typeface="Times New Roman"/>
              <a:buChar char="–"/>
              <a:defRPr sz="1496" b="0" i="0" u="none" strike="noStrike" cap="none">
                <a:solidFill>
                  <a:schemeClr val="dk1"/>
                </a:solidFill>
                <a:latin typeface="Times New Roman"/>
                <a:ea typeface="Times New Roman"/>
                <a:cs typeface="Times New Roman"/>
                <a:sym typeface="Times New Roman"/>
              </a:defRPr>
            </a:lvl2pPr>
            <a:lvl3pPr marL="1371664" marR="0" lvl="2" indent="-323864" algn="l" rtl="0">
              <a:spcBef>
                <a:spcPts val="504"/>
              </a:spcBef>
              <a:spcAft>
                <a:spcPts val="0"/>
              </a:spcAft>
              <a:buClr>
                <a:schemeClr val="dk1"/>
              </a:buClr>
              <a:buSzPts val="1500"/>
              <a:buFont typeface="Times New Roman"/>
              <a:buChar char="•"/>
              <a:defRPr sz="1496" b="0" i="0" u="none" strike="noStrike" cap="none">
                <a:solidFill>
                  <a:schemeClr val="dk1"/>
                </a:solidFill>
                <a:latin typeface="Times New Roman"/>
                <a:ea typeface="Times New Roman"/>
                <a:cs typeface="Times New Roman"/>
                <a:sym typeface="Times New Roman"/>
              </a:defRPr>
            </a:lvl3pPr>
            <a:lvl4pPr marL="1828888" marR="0" lvl="3"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4pPr>
            <a:lvl5pPr marL="2286112" marR="0" lvl="4"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5pPr>
            <a:lvl6pPr marL="2743336" marR="0" lvl="5"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6pPr>
            <a:lvl7pPr marL="3200560" marR="0" lvl="6"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7pPr>
            <a:lvl8pPr marL="3657776" marR="0" lvl="7"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8pPr>
            <a:lvl9pPr marL="4115000" marR="0" lvl="8"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27" name="Google Shape;27;p6"/>
          <p:cNvSpPr txBox="1">
            <a:spLocks noGrp="1"/>
          </p:cNvSpPr>
          <p:nvPr>
            <p:ph type="body" idx="2"/>
          </p:nvPr>
        </p:nvSpPr>
        <p:spPr>
          <a:xfrm>
            <a:off x="22013337" y="10240438"/>
            <a:ext cx="19683200" cy="28966001"/>
          </a:xfrm>
          <a:prstGeom prst="rect">
            <a:avLst/>
          </a:prstGeom>
          <a:noFill/>
          <a:ln>
            <a:noFill/>
          </a:ln>
        </p:spPr>
        <p:txBody>
          <a:bodyPr spcFirstLastPara="1" wrap="square" lIns="89300" tIns="44650" rIns="89300" bIns="44650" anchor="t" anchorCtr="0">
            <a:noAutofit/>
          </a:bodyPr>
          <a:lstStyle>
            <a:lvl1pPr marL="457224" marR="0" lvl="0" indent="-355616" algn="l" rtl="0">
              <a:spcBef>
                <a:spcPts val="504"/>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1pPr>
            <a:lvl2pPr marL="914448" marR="0" lvl="1" indent="-323864" algn="l" rtl="0">
              <a:spcBef>
                <a:spcPts val="504"/>
              </a:spcBef>
              <a:spcAft>
                <a:spcPts val="0"/>
              </a:spcAft>
              <a:buClr>
                <a:schemeClr val="dk1"/>
              </a:buClr>
              <a:buSzPts val="1500"/>
              <a:buFont typeface="Times New Roman"/>
              <a:buChar char="–"/>
              <a:defRPr sz="1496" b="0" i="0" u="none" strike="noStrike" cap="none">
                <a:solidFill>
                  <a:schemeClr val="dk1"/>
                </a:solidFill>
                <a:latin typeface="Times New Roman"/>
                <a:ea typeface="Times New Roman"/>
                <a:cs typeface="Times New Roman"/>
                <a:sym typeface="Times New Roman"/>
              </a:defRPr>
            </a:lvl2pPr>
            <a:lvl3pPr marL="1371664" marR="0" lvl="2" indent="-323864" algn="l" rtl="0">
              <a:spcBef>
                <a:spcPts val="504"/>
              </a:spcBef>
              <a:spcAft>
                <a:spcPts val="0"/>
              </a:spcAft>
              <a:buClr>
                <a:schemeClr val="dk1"/>
              </a:buClr>
              <a:buSzPts val="1500"/>
              <a:buFont typeface="Times New Roman"/>
              <a:buChar char="•"/>
              <a:defRPr sz="1496" b="0" i="0" u="none" strike="noStrike" cap="none">
                <a:solidFill>
                  <a:schemeClr val="dk1"/>
                </a:solidFill>
                <a:latin typeface="Times New Roman"/>
                <a:ea typeface="Times New Roman"/>
                <a:cs typeface="Times New Roman"/>
                <a:sym typeface="Times New Roman"/>
              </a:defRPr>
            </a:lvl3pPr>
            <a:lvl4pPr marL="1828888" marR="0" lvl="3"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4pPr>
            <a:lvl5pPr marL="2286112" marR="0" lvl="4"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5pPr>
            <a:lvl6pPr marL="2743336" marR="0" lvl="5"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6pPr>
            <a:lvl7pPr marL="3200560" marR="0" lvl="6"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7pPr>
            <a:lvl8pPr marL="3657776" marR="0" lvl="7"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8pPr>
            <a:lvl9pPr marL="4115000" marR="0" lvl="8"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194280" y="1756834"/>
            <a:ext cx="39502080" cy="7315200"/>
          </a:xfrm>
          <a:prstGeom prst="rect">
            <a:avLst/>
          </a:prstGeom>
          <a:noFill/>
          <a:ln>
            <a:noFill/>
          </a:ln>
        </p:spPr>
        <p:txBody>
          <a:bodyPr spcFirstLastPara="1" wrap="square" lIns="89300" tIns="44650" rIns="89300" bIns="44650" anchor="t" anchorCtr="0">
            <a:noAutofit/>
          </a:bodyPr>
          <a:lstStyle>
            <a:lvl1pPr marR="0" lvl="0"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9pPr>
          </a:lstStyle>
          <a:p>
            <a:endParaRPr/>
          </a:p>
        </p:txBody>
      </p:sp>
      <p:sp>
        <p:nvSpPr>
          <p:cNvPr id="30" name="Google Shape;30;p7"/>
          <p:cNvSpPr txBox="1">
            <a:spLocks noGrp="1"/>
          </p:cNvSpPr>
          <p:nvPr>
            <p:ph type="body" idx="1"/>
          </p:nvPr>
        </p:nvSpPr>
        <p:spPr>
          <a:xfrm>
            <a:off x="2194280" y="9825568"/>
            <a:ext cx="19392640" cy="4094400"/>
          </a:xfrm>
          <a:prstGeom prst="rect">
            <a:avLst/>
          </a:prstGeom>
          <a:noFill/>
          <a:ln>
            <a:noFill/>
          </a:ln>
        </p:spPr>
        <p:txBody>
          <a:bodyPr spcFirstLastPara="1" wrap="square" lIns="89300" tIns="44650" rIns="89300" bIns="44650" anchor="b" anchorCtr="0">
            <a:noAutofit/>
          </a:bodyPr>
          <a:lstStyle>
            <a:lvl1pPr marL="457224" marR="0" lvl="0" indent="-228608" algn="l" rtl="0">
              <a:spcBef>
                <a:spcPts val="504"/>
              </a:spcBef>
              <a:spcAft>
                <a:spcPts val="0"/>
              </a:spcAft>
              <a:buClr>
                <a:schemeClr val="dk1"/>
              </a:buClr>
              <a:buSzPts val="1500"/>
              <a:buFont typeface="Times New Roman"/>
              <a:buNone/>
              <a:defRPr sz="1496" b="1" i="0" u="none" strike="noStrike" cap="none">
                <a:solidFill>
                  <a:schemeClr val="dk1"/>
                </a:solidFill>
                <a:latin typeface="Times New Roman"/>
                <a:ea typeface="Times New Roman"/>
                <a:cs typeface="Times New Roman"/>
                <a:sym typeface="Times New Roman"/>
              </a:defRPr>
            </a:lvl1pPr>
            <a:lvl2pPr marL="914448" marR="0" lvl="1" indent="-228608" algn="l" rtl="0">
              <a:spcBef>
                <a:spcPts val="504"/>
              </a:spcBef>
              <a:spcAft>
                <a:spcPts val="0"/>
              </a:spcAft>
              <a:buClr>
                <a:schemeClr val="dk1"/>
              </a:buClr>
              <a:buSzPts val="1500"/>
              <a:buFont typeface="Times New Roman"/>
              <a:buNone/>
              <a:defRPr sz="1496" b="1" i="0" u="none" strike="noStrike" cap="none">
                <a:solidFill>
                  <a:schemeClr val="dk1"/>
                </a:solidFill>
                <a:latin typeface="Times New Roman"/>
                <a:ea typeface="Times New Roman"/>
                <a:cs typeface="Times New Roman"/>
                <a:sym typeface="Times New Roman"/>
              </a:defRPr>
            </a:lvl2pPr>
            <a:lvl3pPr marL="1371664" marR="0" lvl="2" indent="-228608" algn="l" rtl="0">
              <a:spcBef>
                <a:spcPts val="0"/>
              </a:spcBef>
              <a:spcAft>
                <a:spcPts val="0"/>
              </a:spcAft>
              <a:buClr>
                <a:schemeClr val="dk1"/>
              </a:buClr>
              <a:buSzPts val="1000"/>
              <a:buFont typeface="Times New Roman"/>
              <a:buNone/>
              <a:defRPr sz="1000" b="1" i="0" u="none" strike="noStrike" cap="none">
                <a:solidFill>
                  <a:schemeClr val="dk1"/>
                </a:solidFill>
                <a:latin typeface="Times New Roman"/>
                <a:ea typeface="Times New Roman"/>
                <a:cs typeface="Times New Roman"/>
                <a:sym typeface="Times New Roman"/>
              </a:defRPr>
            </a:lvl3pPr>
            <a:lvl4pPr marL="1828888" marR="0" lvl="3" indent="-228608" algn="l" rtl="0">
              <a:spcBef>
                <a:spcPts val="0"/>
              </a:spcBef>
              <a:spcAft>
                <a:spcPts val="0"/>
              </a:spcAft>
              <a:buClr>
                <a:schemeClr val="dk1"/>
              </a:buClr>
              <a:buSzPts val="1000"/>
              <a:buFont typeface="Times New Roman"/>
              <a:buNone/>
              <a:defRPr sz="1000" b="1" i="0" u="none" strike="noStrike" cap="none">
                <a:solidFill>
                  <a:schemeClr val="dk1"/>
                </a:solidFill>
                <a:latin typeface="Times New Roman"/>
                <a:ea typeface="Times New Roman"/>
                <a:cs typeface="Times New Roman"/>
                <a:sym typeface="Times New Roman"/>
              </a:defRPr>
            </a:lvl4pPr>
            <a:lvl5pPr marL="2286112" marR="0" lvl="4" indent="-228608" algn="l" rtl="0">
              <a:spcBef>
                <a:spcPts val="0"/>
              </a:spcBef>
              <a:spcAft>
                <a:spcPts val="0"/>
              </a:spcAft>
              <a:buClr>
                <a:schemeClr val="dk1"/>
              </a:buClr>
              <a:buSzPts val="1000"/>
              <a:buFont typeface="Times New Roman"/>
              <a:buNone/>
              <a:defRPr sz="1000" b="1" i="0" u="none" strike="noStrike" cap="none">
                <a:solidFill>
                  <a:schemeClr val="dk1"/>
                </a:solidFill>
                <a:latin typeface="Times New Roman"/>
                <a:ea typeface="Times New Roman"/>
                <a:cs typeface="Times New Roman"/>
                <a:sym typeface="Times New Roman"/>
              </a:defRPr>
            </a:lvl5pPr>
            <a:lvl6pPr marL="2743336" marR="0" lvl="5" indent="-228608" algn="l" rtl="0">
              <a:spcBef>
                <a:spcPts val="0"/>
              </a:spcBef>
              <a:spcAft>
                <a:spcPts val="0"/>
              </a:spcAft>
              <a:buClr>
                <a:schemeClr val="dk1"/>
              </a:buClr>
              <a:buSzPts val="1000"/>
              <a:buFont typeface="Times New Roman"/>
              <a:buNone/>
              <a:defRPr sz="1000" b="1" i="0" u="none" strike="noStrike" cap="none">
                <a:solidFill>
                  <a:schemeClr val="dk1"/>
                </a:solidFill>
                <a:latin typeface="Times New Roman"/>
                <a:ea typeface="Times New Roman"/>
                <a:cs typeface="Times New Roman"/>
                <a:sym typeface="Times New Roman"/>
              </a:defRPr>
            </a:lvl6pPr>
            <a:lvl7pPr marL="3200560" marR="0" lvl="6" indent="-228608" algn="l" rtl="0">
              <a:spcBef>
                <a:spcPts val="0"/>
              </a:spcBef>
              <a:spcAft>
                <a:spcPts val="0"/>
              </a:spcAft>
              <a:buClr>
                <a:schemeClr val="dk1"/>
              </a:buClr>
              <a:buSzPts val="1000"/>
              <a:buFont typeface="Times New Roman"/>
              <a:buNone/>
              <a:defRPr sz="1000" b="1" i="0" u="none" strike="noStrike" cap="none">
                <a:solidFill>
                  <a:schemeClr val="dk1"/>
                </a:solidFill>
                <a:latin typeface="Times New Roman"/>
                <a:ea typeface="Times New Roman"/>
                <a:cs typeface="Times New Roman"/>
                <a:sym typeface="Times New Roman"/>
              </a:defRPr>
            </a:lvl7pPr>
            <a:lvl8pPr marL="3657776" marR="0" lvl="7" indent="-228608" algn="l" rtl="0">
              <a:spcBef>
                <a:spcPts val="0"/>
              </a:spcBef>
              <a:spcAft>
                <a:spcPts val="0"/>
              </a:spcAft>
              <a:buClr>
                <a:schemeClr val="dk1"/>
              </a:buClr>
              <a:buSzPts val="1000"/>
              <a:buFont typeface="Times New Roman"/>
              <a:buNone/>
              <a:defRPr sz="1000" b="1" i="0" u="none" strike="noStrike" cap="none">
                <a:solidFill>
                  <a:schemeClr val="dk1"/>
                </a:solidFill>
                <a:latin typeface="Times New Roman"/>
                <a:ea typeface="Times New Roman"/>
                <a:cs typeface="Times New Roman"/>
                <a:sym typeface="Times New Roman"/>
              </a:defRPr>
            </a:lvl8pPr>
            <a:lvl9pPr marL="4115000" marR="0" lvl="8" indent="-228608" algn="l" rtl="0">
              <a:spcBef>
                <a:spcPts val="0"/>
              </a:spcBef>
              <a:spcAft>
                <a:spcPts val="0"/>
              </a:spcAft>
              <a:buClr>
                <a:schemeClr val="dk1"/>
              </a:buClr>
              <a:buSzPts val="1000"/>
              <a:buFont typeface="Times New Roman"/>
              <a:buNone/>
              <a:defRPr sz="1000" b="1" i="0" u="none" strike="noStrike" cap="none">
                <a:solidFill>
                  <a:schemeClr val="dk1"/>
                </a:solidFill>
                <a:latin typeface="Times New Roman"/>
                <a:ea typeface="Times New Roman"/>
                <a:cs typeface="Times New Roman"/>
                <a:sym typeface="Times New Roman"/>
              </a:defRPr>
            </a:lvl9pPr>
          </a:lstStyle>
          <a:p>
            <a:endParaRPr/>
          </a:p>
        </p:txBody>
      </p:sp>
      <p:sp>
        <p:nvSpPr>
          <p:cNvPr id="31" name="Google Shape;31;p7"/>
          <p:cNvSpPr txBox="1">
            <a:spLocks noGrp="1"/>
          </p:cNvSpPr>
          <p:nvPr>
            <p:ph type="body" idx="2"/>
          </p:nvPr>
        </p:nvSpPr>
        <p:spPr>
          <a:xfrm>
            <a:off x="2194280" y="13919202"/>
            <a:ext cx="19392640" cy="25288800"/>
          </a:xfrm>
          <a:prstGeom prst="rect">
            <a:avLst/>
          </a:prstGeom>
          <a:noFill/>
          <a:ln>
            <a:noFill/>
          </a:ln>
        </p:spPr>
        <p:txBody>
          <a:bodyPr spcFirstLastPara="1" wrap="square" lIns="89300" tIns="44650" rIns="89300" bIns="44650" anchor="t" anchorCtr="0">
            <a:noAutofit/>
          </a:bodyPr>
          <a:lstStyle>
            <a:lvl1pPr marL="457224" marR="0" lvl="0" indent="-323864" algn="l" rtl="0">
              <a:spcBef>
                <a:spcPts val="504"/>
              </a:spcBef>
              <a:spcAft>
                <a:spcPts val="0"/>
              </a:spcAft>
              <a:buClr>
                <a:schemeClr val="dk1"/>
              </a:buClr>
              <a:buSzPts val="1500"/>
              <a:buFont typeface="Times New Roman"/>
              <a:buChar char="•"/>
              <a:defRPr sz="1496" b="0" i="0" u="none" strike="noStrike" cap="none">
                <a:solidFill>
                  <a:schemeClr val="dk1"/>
                </a:solidFill>
                <a:latin typeface="Times New Roman"/>
                <a:ea typeface="Times New Roman"/>
                <a:cs typeface="Times New Roman"/>
                <a:sym typeface="Times New Roman"/>
              </a:defRPr>
            </a:lvl1pPr>
            <a:lvl2pPr marL="914448" marR="0" lvl="1" indent="-323864" algn="l" rtl="0">
              <a:spcBef>
                <a:spcPts val="504"/>
              </a:spcBef>
              <a:spcAft>
                <a:spcPts val="0"/>
              </a:spcAft>
              <a:buClr>
                <a:schemeClr val="dk1"/>
              </a:buClr>
              <a:buSzPts val="1500"/>
              <a:buFont typeface="Times New Roman"/>
              <a:buChar char="–"/>
              <a:defRPr sz="1496" b="0" i="0" u="none" strike="noStrike" cap="none">
                <a:solidFill>
                  <a:schemeClr val="dk1"/>
                </a:solidFill>
                <a:latin typeface="Times New Roman"/>
                <a:ea typeface="Times New Roman"/>
                <a:cs typeface="Times New Roman"/>
                <a:sym typeface="Times New Roman"/>
              </a:defRPr>
            </a:lvl2pPr>
            <a:lvl3pPr marL="1371664" marR="0" lvl="2"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3pPr>
            <a:lvl4pPr marL="1828888" marR="0" lvl="3"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4pPr>
            <a:lvl5pPr marL="2286112" marR="0" lvl="4"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5pPr>
            <a:lvl6pPr marL="2743336" marR="0" lvl="5"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6pPr>
            <a:lvl7pPr marL="3200560" marR="0" lvl="6"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7pPr>
            <a:lvl8pPr marL="3657776" marR="0" lvl="7"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8pPr>
            <a:lvl9pPr marL="4115000" marR="0" lvl="8"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32" name="Google Shape;32;p7"/>
          <p:cNvSpPr txBox="1">
            <a:spLocks noGrp="1"/>
          </p:cNvSpPr>
          <p:nvPr>
            <p:ph type="body" idx="3"/>
          </p:nvPr>
        </p:nvSpPr>
        <p:spPr>
          <a:xfrm>
            <a:off x="22295561" y="9825568"/>
            <a:ext cx="19401280" cy="4094400"/>
          </a:xfrm>
          <a:prstGeom prst="rect">
            <a:avLst/>
          </a:prstGeom>
          <a:noFill/>
          <a:ln>
            <a:noFill/>
          </a:ln>
        </p:spPr>
        <p:txBody>
          <a:bodyPr spcFirstLastPara="1" wrap="square" lIns="89300" tIns="44650" rIns="89300" bIns="44650" anchor="b" anchorCtr="0">
            <a:noAutofit/>
          </a:bodyPr>
          <a:lstStyle>
            <a:lvl1pPr marL="457224" marR="0" lvl="0" indent="-228608" algn="l" rtl="0">
              <a:spcBef>
                <a:spcPts val="504"/>
              </a:spcBef>
              <a:spcAft>
                <a:spcPts val="0"/>
              </a:spcAft>
              <a:buClr>
                <a:schemeClr val="dk1"/>
              </a:buClr>
              <a:buSzPts val="1500"/>
              <a:buFont typeface="Times New Roman"/>
              <a:buNone/>
              <a:defRPr sz="1496" b="1" i="0" u="none" strike="noStrike" cap="none">
                <a:solidFill>
                  <a:schemeClr val="dk1"/>
                </a:solidFill>
                <a:latin typeface="Times New Roman"/>
                <a:ea typeface="Times New Roman"/>
                <a:cs typeface="Times New Roman"/>
                <a:sym typeface="Times New Roman"/>
              </a:defRPr>
            </a:lvl1pPr>
            <a:lvl2pPr marL="914448" marR="0" lvl="1" indent="-228608" algn="l" rtl="0">
              <a:spcBef>
                <a:spcPts val="504"/>
              </a:spcBef>
              <a:spcAft>
                <a:spcPts val="0"/>
              </a:spcAft>
              <a:buClr>
                <a:schemeClr val="dk1"/>
              </a:buClr>
              <a:buSzPts val="1500"/>
              <a:buFont typeface="Times New Roman"/>
              <a:buNone/>
              <a:defRPr sz="1496" b="1" i="0" u="none" strike="noStrike" cap="none">
                <a:solidFill>
                  <a:schemeClr val="dk1"/>
                </a:solidFill>
                <a:latin typeface="Times New Roman"/>
                <a:ea typeface="Times New Roman"/>
                <a:cs typeface="Times New Roman"/>
                <a:sym typeface="Times New Roman"/>
              </a:defRPr>
            </a:lvl2pPr>
            <a:lvl3pPr marL="1371664" marR="0" lvl="2" indent="-228608" algn="l" rtl="0">
              <a:spcBef>
                <a:spcPts val="0"/>
              </a:spcBef>
              <a:spcAft>
                <a:spcPts val="0"/>
              </a:spcAft>
              <a:buClr>
                <a:schemeClr val="dk1"/>
              </a:buClr>
              <a:buSzPts val="1000"/>
              <a:buFont typeface="Times New Roman"/>
              <a:buNone/>
              <a:defRPr sz="1000" b="1" i="0" u="none" strike="noStrike" cap="none">
                <a:solidFill>
                  <a:schemeClr val="dk1"/>
                </a:solidFill>
                <a:latin typeface="Times New Roman"/>
                <a:ea typeface="Times New Roman"/>
                <a:cs typeface="Times New Roman"/>
                <a:sym typeface="Times New Roman"/>
              </a:defRPr>
            </a:lvl3pPr>
            <a:lvl4pPr marL="1828888" marR="0" lvl="3" indent="-228608" algn="l" rtl="0">
              <a:spcBef>
                <a:spcPts val="0"/>
              </a:spcBef>
              <a:spcAft>
                <a:spcPts val="0"/>
              </a:spcAft>
              <a:buClr>
                <a:schemeClr val="dk1"/>
              </a:buClr>
              <a:buSzPts val="1000"/>
              <a:buFont typeface="Times New Roman"/>
              <a:buNone/>
              <a:defRPr sz="1000" b="1" i="0" u="none" strike="noStrike" cap="none">
                <a:solidFill>
                  <a:schemeClr val="dk1"/>
                </a:solidFill>
                <a:latin typeface="Times New Roman"/>
                <a:ea typeface="Times New Roman"/>
                <a:cs typeface="Times New Roman"/>
                <a:sym typeface="Times New Roman"/>
              </a:defRPr>
            </a:lvl4pPr>
            <a:lvl5pPr marL="2286112" marR="0" lvl="4" indent="-228608" algn="l" rtl="0">
              <a:spcBef>
                <a:spcPts val="0"/>
              </a:spcBef>
              <a:spcAft>
                <a:spcPts val="0"/>
              </a:spcAft>
              <a:buClr>
                <a:schemeClr val="dk1"/>
              </a:buClr>
              <a:buSzPts val="1000"/>
              <a:buFont typeface="Times New Roman"/>
              <a:buNone/>
              <a:defRPr sz="1000" b="1" i="0" u="none" strike="noStrike" cap="none">
                <a:solidFill>
                  <a:schemeClr val="dk1"/>
                </a:solidFill>
                <a:latin typeface="Times New Roman"/>
                <a:ea typeface="Times New Roman"/>
                <a:cs typeface="Times New Roman"/>
                <a:sym typeface="Times New Roman"/>
              </a:defRPr>
            </a:lvl5pPr>
            <a:lvl6pPr marL="2743336" marR="0" lvl="5" indent="-228608" algn="l" rtl="0">
              <a:spcBef>
                <a:spcPts val="0"/>
              </a:spcBef>
              <a:spcAft>
                <a:spcPts val="0"/>
              </a:spcAft>
              <a:buClr>
                <a:schemeClr val="dk1"/>
              </a:buClr>
              <a:buSzPts val="1000"/>
              <a:buFont typeface="Times New Roman"/>
              <a:buNone/>
              <a:defRPr sz="1000" b="1" i="0" u="none" strike="noStrike" cap="none">
                <a:solidFill>
                  <a:schemeClr val="dk1"/>
                </a:solidFill>
                <a:latin typeface="Times New Roman"/>
                <a:ea typeface="Times New Roman"/>
                <a:cs typeface="Times New Roman"/>
                <a:sym typeface="Times New Roman"/>
              </a:defRPr>
            </a:lvl6pPr>
            <a:lvl7pPr marL="3200560" marR="0" lvl="6" indent="-228608" algn="l" rtl="0">
              <a:spcBef>
                <a:spcPts val="0"/>
              </a:spcBef>
              <a:spcAft>
                <a:spcPts val="0"/>
              </a:spcAft>
              <a:buClr>
                <a:schemeClr val="dk1"/>
              </a:buClr>
              <a:buSzPts val="1000"/>
              <a:buFont typeface="Times New Roman"/>
              <a:buNone/>
              <a:defRPr sz="1000" b="1" i="0" u="none" strike="noStrike" cap="none">
                <a:solidFill>
                  <a:schemeClr val="dk1"/>
                </a:solidFill>
                <a:latin typeface="Times New Roman"/>
                <a:ea typeface="Times New Roman"/>
                <a:cs typeface="Times New Roman"/>
                <a:sym typeface="Times New Roman"/>
              </a:defRPr>
            </a:lvl7pPr>
            <a:lvl8pPr marL="3657776" marR="0" lvl="7" indent="-228608" algn="l" rtl="0">
              <a:spcBef>
                <a:spcPts val="0"/>
              </a:spcBef>
              <a:spcAft>
                <a:spcPts val="0"/>
              </a:spcAft>
              <a:buClr>
                <a:schemeClr val="dk1"/>
              </a:buClr>
              <a:buSzPts val="1000"/>
              <a:buFont typeface="Times New Roman"/>
              <a:buNone/>
              <a:defRPr sz="1000" b="1" i="0" u="none" strike="noStrike" cap="none">
                <a:solidFill>
                  <a:schemeClr val="dk1"/>
                </a:solidFill>
                <a:latin typeface="Times New Roman"/>
                <a:ea typeface="Times New Roman"/>
                <a:cs typeface="Times New Roman"/>
                <a:sym typeface="Times New Roman"/>
              </a:defRPr>
            </a:lvl8pPr>
            <a:lvl9pPr marL="4115000" marR="0" lvl="8" indent="-228608" algn="l" rtl="0">
              <a:spcBef>
                <a:spcPts val="0"/>
              </a:spcBef>
              <a:spcAft>
                <a:spcPts val="0"/>
              </a:spcAft>
              <a:buClr>
                <a:schemeClr val="dk1"/>
              </a:buClr>
              <a:buSzPts val="1000"/>
              <a:buFont typeface="Times New Roman"/>
              <a:buNone/>
              <a:defRPr sz="1000" b="1" i="0" u="none" strike="noStrike" cap="none">
                <a:solidFill>
                  <a:schemeClr val="dk1"/>
                </a:solidFill>
                <a:latin typeface="Times New Roman"/>
                <a:ea typeface="Times New Roman"/>
                <a:cs typeface="Times New Roman"/>
                <a:sym typeface="Times New Roman"/>
              </a:defRPr>
            </a:lvl9pPr>
          </a:lstStyle>
          <a:p>
            <a:endParaRPr/>
          </a:p>
        </p:txBody>
      </p:sp>
      <p:sp>
        <p:nvSpPr>
          <p:cNvPr id="33" name="Google Shape;33;p7"/>
          <p:cNvSpPr txBox="1">
            <a:spLocks noGrp="1"/>
          </p:cNvSpPr>
          <p:nvPr>
            <p:ph type="body" idx="4"/>
          </p:nvPr>
        </p:nvSpPr>
        <p:spPr>
          <a:xfrm>
            <a:off x="22295561" y="13919202"/>
            <a:ext cx="19401280" cy="25288800"/>
          </a:xfrm>
          <a:prstGeom prst="rect">
            <a:avLst/>
          </a:prstGeom>
          <a:noFill/>
          <a:ln>
            <a:noFill/>
          </a:ln>
        </p:spPr>
        <p:txBody>
          <a:bodyPr spcFirstLastPara="1" wrap="square" lIns="89300" tIns="44650" rIns="89300" bIns="44650" anchor="t" anchorCtr="0">
            <a:noAutofit/>
          </a:bodyPr>
          <a:lstStyle>
            <a:lvl1pPr marL="457224" marR="0" lvl="0" indent="-323864" algn="l" rtl="0">
              <a:spcBef>
                <a:spcPts val="504"/>
              </a:spcBef>
              <a:spcAft>
                <a:spcPts val="0"/>
              </a:spcAft>
              <a:buClr>
                <a:schemeClr val="dk1"/>
              </a:buClr>
              <a:buSzPts val="1500"/>
              <a:buFont typeface="Times New Roman"/>
              <a:buChar char="•"/>
              <a:defRPr sz="1496" b="0" i="0" u="none" strike="noStrike" cap="none">
                <a:solidFill>
                  <a:schemeClr val="dk1"/>
                </a:solidFill>
                <a:latin typeface="Times New Roman"/>
                <a:ea typeface="Times New Roman"/>
                <a:cs typeface="Times New Roman"/>
                <a:sym typeface="Times New Roman"/>
              </a:defRPr>
            </a:lvl1pPr>
            <a:lvl2pPr marL="914448" marR="0" lvl="1" indent="-323864" algn="l" rtl="0">
              <a:spcBef>
                <a:spcPts val="504"/>
              </a:spcBef>
              <a:spcAft>
                <a:spcPts val="0"/>
              </a:spcAft>
              <a:buClr>
                <a:schemeClr val="dk1"/>
              </a:buClr>
              <a:buSzPts val="1500"/>
              <a:buFont typeface="Times New Roman"/>
              <a:buChar char="–"/>
              <a:defRPr sz="1496" b="0" i="0" u="none" strike="noStrike" cap="none">
                <a:solidFill>
                  <a:schemeClr val="dk1"/>
                </a:solidFill>
                <a:latin typeface="Times New Roman"/>
                <a:ea typeface="Times New Roman"/>
                <a:cs typeface="Times New Roman"/>
                <a:sym typeface="Times New Roman"/>
              </a:defRPr>
            </a:lvl2pPr>
            <a:lvl3pPr marL="1371664" marR="0" lvl="2"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3pPr>
            <a:lvl4pPr marL="1828888" marR="0" lvl="3"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4pPr>
            <a:lvl5pPr marL="2286112" marR="0" lvl="4"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5pPr>
            <a:lvl6pPr marL="2743336" marR="0" lvl="5"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6pPr>
            <a:lvl7pPr marL="3200560" marR="0" lvl="6"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7pPr>
            <a:lvl8pPr marL="3657776" marR="0" lvl="7"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8pPr>
            <a:lvl9pPr marL="4115000" marR="0" lvl="8" indent="-292112" algn="l" rtl="0">
              <a:spcBef>
                <a:spcPts val="0"/>
              </a:spcBef>
              <a:spcAft>
                <a:spcPts val="0"/>
              </a:spcAft>
              <a:buClr>
                <a:schemeClr val="dk1"/>
              </a:buClr>
              <a:buSzPts val="1000"/>
              <a:buFont typeface="Times New Roman"/>
              <a:buChar char="»"/>
              <a:defRPr sz="10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2194280" y="1756834"/>
            <a:ext cx="39502080" cy="7315200"/>
          </a:xfrm>
          <a:prstGeom prst="rect">
            <a:avLst/>
          </a:prstGeom>
          <a:noFill/>
          <a:ln>
            <a:noFill/>
          </a:ln>
        </p:spPr>
        <p:txBody>
          <a:bodyPr spcFirstLastPara="1" wrap="square" lIns="89300" tIns="44650" rIns="89300" bIns="44650" anchor="t" anchorCtr="0">
            <a:noAutofit/>
          </a:bodyPr>
          <a:lstStyle>
            <a:lvl1pPr marR="0" lvl="0"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2194280" y="1748369"/>
            <a:ext cx="14440320" cy="7435200"/>
          </a:xfrm>
          <a:prstGeom prst="rect">
            <a:avLst/>
          </a:prstGeom>
          <a:noFill/>
          <a:ln>
            <a:noFill/>
          </a:ln>
        </p:spPr>
        <p:txBody>
          <a:bodyPr spcFirstLastPara="1" wrap="square" lIns="89300" tIns="44650" rIns="89300" bIns="44650" anchor="b" anchorCtr="0">
            <a:noAutofit/>
          </a:bodyPr>
          <a:lstStyle>
            <a:lvl1pPr marR="0" lvl="0" algn="l" rtl="0">
              <a:spcBef>
                <a:spcPts val="0"/>
              </a:spcBef>
              <a:spcAft>
                <a:spcPts val="0"/>
              </a:spcAft>
              <a:buSzPts val="1500"/>
              <a:buNone/>
              <a:defRPr sz="1496" b="1"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9pPr>
          </a:lstStyle>
          <a:p>
            <a:endParaRPr/>
          </a:p>
        </p:txBody>
      </p:sp>
      <p:sp>
        <p:nvSpPr>
          <p:cNvPr id="38" name="Google Shape;38;p9"/>
          <p:cNvSpPr txBox="1">
            <a:spLocks noGrp="1"/>
          </p:cNvSpPr>
          <p:nvPr>
            <p:ph type="body" idx="1"/>
          </p:nvPr>
        </p:nvSpPr>
        <p:spPr>
          <a:xfrm>
            <a:off x="17160529" y="1748371"/>
            <a:ext cx="24536320" cy="37458400"/>
          </a:xfrm>
          <a:prstGeom prst="rect">
            <a:avLst/>
          </a:prstGeom>
          <a:noFill/>
          <a:ln>
            <a:noFill/>
          </a:ln>
        </p:spPr>
        <p:txBody>
          <a:bodyPr spcFirstLastPara="1" wrap="square" lIns="89300" tIns="44650" rIns="89300" bIns="44650" anchor="t" anchorCtr="0">
            <a:noAutofit/>
          </a:bodyPr>
          <a:lstStyle>
            <a:lvl1pPr marL="457224" marR="0" lvl="0" indent="-355616" algn="l" rtl="0">
              <a:spcBef>
                <a:spcPts val="504"/>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1pPr>
            <a:lvl2pPr marL="914448" marR="0" lvl="1" indent="-355616" algn="l" rtl="0">
              <a:spcBef>
                <a:spcPts val="504"/>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64" marR="0" lvl="2" indent="-323864" algn="l" rtl="0">
              <a:spcBef>
                <a:spcPts val="504"/>
              </a:spcBef>
              <a:spcAft>
                <a:spcPts val="0"/>
              </a:spcAft>
              <a:buClr>
                <a:schemeClr val="dk1"/>
              </a:buClr>
              <a:buSzPts val="1500"/>
              <a:buFont typeface="Times New Roman"/>
              <a:buChar char="•"/>
              <a:defRPr sz="1496" b="0" i="0" u="none" strike="noStrike" cap="none">
                <a:solidFill>
                  <a:schemeClr val="dk1"/>
                </a:solidFill>
                <a:latin typeface="Times New Roman"/>
                <a:ea typeface="Times New Roman"/>
                <a:cs typeface="Times New Roman"/>
                <a:sym typeface="Times New Roman"/>
              </a:defRPr>
            </a:lvl3pPr>
            <a:lvl4pPr marL="1828888" marR="0" lvl="3" indent="-323864" algn="l" rtl="0">
              <a:spcBef>
                <a:spcPts val="504"/>
              </a:spcBef>
              <a:spcAft>
                <a:spcPts val="0"/>
              </a:spcAft>
              <a:buClr>
                <a:schemeClr val="dk1"/>
              </a:buClr>
              <a:buSzPts val="1500"/>
              <a:buFont typeface="Times New Roman"/>
              <a:buChar char="–"/>
              <a:defRPr sz="1496" b="0" i="0" u="none" strike="noStrike" cap="none">
                <a:solidFill>
                  <a:schemeClr val="dk1"/>
                </a:solidFill>
                <a:latin typeface="Times New Roman"/>
                <a:ea typeface="Times New Roman"/>
                <a:cs typeface="Times New Roman"/>
                <a:sym typeface="Times New Roman"/>
              </a:defRPr>
            </a:lvl4pPr>
            <a:lvl5pPr marL="2286112" marR="0" lvl="4" indent="-323864" algn="l" rtl="0">
              <a:spcBef>
                <a:spcPts val="504"/>
              </a:spcBef>
              <a:spcAft>
                <a:spcPts val="0"/>
              </a:spcAft>
              <a:buClr>
                <a:schemeClr val="dk1"/>
              </a:buClr>
              <a:buSzPts val="1500"/>
              <a:buFont typeface="Times New Roman"/>
              <a:buChar char="»"/>
              <a:defRPr sz="1496" b="0" i="0" u="none" strike="noStrike" cap="none">
                <a:solidFill>
                  <a:schemeClr val="dk1"/>
                </a:solidFill>
                <a:latin typeface="Times New Roman"/>
                <a:ea typeface="Times New Roman"/>
                <a:cs typeface="Times New Roman"/>
                <a:sym typeface="Times New Roman"/>
              </a:defRPr>
            </a:lvl5pPr>
            <a:lvl6pPr marL="2743336" marR="0" lvl="5" indent="-323864" algn="l" rtl="0">
              <a:spcBef>
                <a:spcPts val="504"/>
              </a:spcBef>
              <a:spcAft>
                <a:spcPts val="0"/>
              </a:spcAft>
              <a:buClr>
                <a:schemeClr val="dk1"/>
              </a:buClr>
              <a:buSzPts val="1500"/>
              <a:buFont typeface="Times New Roman"/>
              <a:buChar char="»"/>
              <a:defRPr sz="1496" b="0" i="0" u="none" strike="noStrike" cap="none">
                <a:solidFill>
                  <a:schemeClr val="dk1"/>
                </a:solidFill>
                <a:latin typeface="Times New Roman"/>
                <a:ea typeface="Times New Roman"/>
                <a:cs typeface="Times New Roman"/>
                <a:sym typeface="Times New Roman"/>
              </a:defRPr>
            </a:lvl6pPr>
            <a:lvl7pPr marL="3200560" marR="0" lvl="6" indent="-323864" algn="l" rtl="0">
              <a:spcBef>
                <a:spcPts val="504"/>
              </a:spcBef>
              <a:spcAft>
                <a:spcPts val="0"/>
              </a:spcAft>
              <a:buClr>
                <a:schemeClr val="dk1"/>
              </a:buClr>
              <a:buSzPts val="1500"/>
              <a:buFont typeface="Times New Roman"/>
              <a:buChar char="»"/>
              <a:defRPr sz="1496" b="0" i="0" u="none" strike="noStrike" cap="none">
                <a:solidFill>
                  <a:schemeClr val="dk1"/>
                </a:solidFill>
                <a:latin typeface="Times New Roman"/>
                <a:ea typeface="Times New Roman"/>
                <a:cs typeface="Times New Roman"/>
                <a:sym typeface="Times New Roman"/>
              </a:defRPr>
            </a:lvl7pPr>
            <a:lvl8pPr marL="3657776" marR="0" lvl="7" indent="-323864" algn="l" rtl="0">
              <a:spcBef>
                <a:spcPts val="504"/>
              </a:spcBef>
              <a:spcAft>
                <a:spcPts val="0"/>
              </a:spcAft>
              <a:buClr>
                <a:schemeClr val="dk1"/>
              </a:buClr>
              <a:buSzPts val="1500"/>
              <a:buFont typeface="Times New Roman"/>
              <a:buChar char="»"/>
              <a:defRPr sz="1496" b="0" i="0" u="none" strike="noStrike" cap="none">
                <a:solidFill>
                  <a:schemeClr val="dk1"/>
                </a:solidFill>
                <a:latin typeface="Times New Roman"/>
                <a:ea typeface="Times New Roman"/>
                <a:cs typeface="Times New Roman"/>
                <a:sym typeface="Times New Roman"/>
              </a:defRPr>
            </a:lvl8pPr>
            <a:lvl9pPr marL="4115000" marR="0" lvl="8" indent="-323864" algn="l" rtl="0">
              <a:spcBef>
                <a:spcPts val="504"/>
              </a:spcBef>
              <a:spcAft>
                <a:spcPts val="0"/>
              </a:spcAft>
              <a:buClr>
                <a:schemeClr val="dk1"/>
              </a:buClr>
              <a:buSzPts val="1500"/>
              <a:buFont typeface="Times New Roman"/>
              <a:buChar char="»"/>
              <a:defRPr sz="1496" b="0" i="0" u="none" strike="noStrike" cap="none">
                <a:solidFill>
                  <a:schemeClr val="dk1"/>
                </a:solidFill>
                <a:latin typeface="Times New Roman"/>
                <a:ea typeface="Times New Roman"/>
                <a:cs typeface="Times New Roman"/>
                <a:sym typeface="Times New Roman"/>
              </a:defRPr>
            </a:lvl9pPr>
          </a:lstStyle>
          <a:p>
            <a:endParaRPr/>
          </a:p>
        </p:txBody>
      </p:sp>
      <p:sp>
        <p:nvSpPr>
          <p:cNvPr id="39" name="Google Shape;39;p9"/>
          <p:cNvSpPr txBox="1">
            <a:spLocks noGrp="1"/>
          </p:cNvSpPr>
          <p:nvPr>
            <p:ph type="body" idx="2"/>
          </p:nvPr>
        </p:nvSpPr>
        <p:spPr>
          <a:xfrm>
            <a:off x="2194280" y="9184217"/>
            <a:ext cx="14440320" cy="30023601"/>
          </a:xfrm>
          <a:prstGeom prst="rect">
            <a:avLst/>
          </a:prstGeom>
          <a:noFill/>
          <a:ln>
            <a:noFill/>
          </a:ln>
        </p:spPr>
        <p:txBody>
          <a:bodyPr spcFirstLastPara="1" wrap="square" lIns="89300" tIns="44650" rIns="89300" bIns="44650" anchor="t" anchorCtr="0">
            <a:noAutofit/>
          </a:bodyPr>
          <a:lstStyle>
            <a:lvl1pPr marL="457224" marR="0" lvl="0" indent="-228608" algn="l" rtl="0">
              <a:spcBef>
                <a:spcPts val="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1pPr>
            <a:lvl2pPr marL="914448" marR="0" lvl="1" indent="-228608" algn="l" rtl="0">
              <a:spcBef>
                <a:spcPts val="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2pPr>
            <a:lvl3pPr marL="1371664" marR="0" lvl="2" indent="-228608" algn="l" rtl="0">
              <a:spcBef>
                <a:spcPts val="0"/>
              </a:spcBef>
              <a:spcAft>
                <a:spcPts val="0"/>
              </a:spcAft>
              <a:buClr>
                <a:schemeClr val="dk1"/>
              </a:buClr>
              <a:buSzPts val="500"/>
              <a:buFont typeface="Times New Roman"/>
              <a:buNone/>
              <a:defRPr sz="800" b="0" i="0" u="none" strike="noStrike" cap="none">
                <a:solidFill>
                  <a:schemeClr val="dk1"/>
                </a:solidFill>
                <a:latin typeface="Times New Roman"/>
                <a:ea typeface="Times New Roman"/>
                <a:cs typeface="Times New Roman"/>
                <a:sym typeface="Times New Roman"/>
              </a:defRPr>
            </a:lvl3pPr>
            <a:lvl4pPr marL="1828888" marR="0" lvl="3" indent="-228608" algn="l" rtl="0">
              <a:spcBef>
                <a:spcPts val="0"/>
              </a:spcBef>
              <a:spcAft>
                <a:spcPts val="0"/>
              </a:spcAft>
              <a:buClr>
                <a:schemeClr val="dk1"/>
              </a:buClr>
              <a:buSzPts val="500"/>
              <a:buFont typeface="Times New Roman"/>
              <a:buNone/>
              <a:defRPr sz="800" b="0" i="0" u="none" strike="noStrike" cap="none">
                <a:solidFill>
                  <a:schemeClr val="dk1"/>
                </a:solidFill>
                <a:latin typeface="Times New Roman"/>
                <a:ea typeface="Times New Roman"/>
                <a:cs typeface="Times New Roman"/>
                <a:sym typeface="Times New Roman"/>
              </a:defRPr>
            </a:lvl4pPr>
            <a:lvl5pPr marL="2286112" marR="0" lvl="4" indent="-228608" algn="l" rtl="0">
              <a:spcBef>
                <a:spcPts val="0"/>
              </a:spcBef>
              <a:spcAft>
                <a:spcPts val="0"/>
              </a:spcAft>
              <a:buClr>
                <a:schemeClr val="dk1"/>
              </a:buClr>
              <a:buSzPts val="500"/>
              <a:buFont typeface="Times New Roman"/>
              <a:buNone/>
              <a:defRPr sz="800" b="0" i="0" u="none" strike="noStrike" cap="none">
                <a:solidFill>
                  <a:schemeClr val="dk1"/>
                </a:solidFill>
                <a:latin typeface="Times New Roman"/>
                <a:ea typeface="Times New Roman"/>
                <a:cs typeface="Times New Roman"/>
                <a:sym typeface="Times New Roman"/>
              </a:defRPr>
            </a:lvl5pPr>
            <a:lvl6pPr marL="2743336" marR="0" lvl="5" indent="-228608" algn="l" rtl="0">
              <a:spcBef>
                <a:spcPts val="0"/>
              </a:spcBef>
              <a:spcAft>
                <a:spcPts val="0"/>
              </a:spcAft>
              <a:buClr>
                <a:schemeClr val="dk1"/>
              </a:buClr>
              <a:buSzPts val="500"/>
              <a:buFont typeface="Times New Roman"/>
              <a:buNone/>
              <a:defRPr sz="800" b="0" i="0" u="none" strike="noStrike" cap="none">
                <a:solidFill>
                  <a:schemeClr val="dk1"/>
                </a:solidFill>
                <a:latin typeface="Times New Roman"/>
                <a:ea typeface="Times New Roman"/>
                <a:cs typeface="Times New Roman"/>
                <a:sym typeface="Times New Roman"/>
              </a:defRPr>
            </a:lvl6pPr>
            <a:lvl7pPr marL="3200560" marR="0" lvl="6" indent="-228608" algn="l" rtl="0">
              <a:spcBef>
                <a:spcPts val="0"/>
              </a:spcBef>
              <a:spcAft>
                <a:spcPts val="0"/>
              </a:spcAft>
              <a:buClr>
                <a:schemeClr val="dk1"/>
              </a:buClr>
              <a:buSzPts val="500"/>
              <a:buFont typeface="Times New Roman"/>
              <a:buNone/>
              <a:defRPr sz="800" b="0" i="0" u="none" strike="noStrike" cap="none">
                <a:solidFill>
                  <a:schemeClr val="dk1"/>
                </a:solidFill>
                <a:latin typeface="Times New Roman"/>
                <a:ea typeface="Times New Roman"/>
                <a:cs typeface="Times New Roman"/>
                <a:sym typeface="Times New Roman"/>
              </a:defRPr>
            </a:lvl7pPr>
            <a:lvl8pPr marL="3657776" marR="0" lvl="7" indent="-228608" algn="l" rtl="0">
              <a:spcBef>
                <a:spcPts val="0"/>
              </a:spcBef>
              <a:spcAft>
                <a:spcPts val="0"/>
              </a:spcAft>
              <a:buClr>
                <a:schemeClr val="dk1"/>
              </a:buClr>
              <a:buSzPts val="500"/>
              <a:buFont typeface="Times New Roman"/>
              <a:buNone/>
              <a:defRPr sz="800" b="0" i="0" u="none" strike="noStrike" cap="none">
                <a:solidFill>
                  <a:schemeClr val="dk1"/>
                </a:solidFill>
                <a:latin typeface="Times New Roman"/>
                <a:ea typeface="Times New Roman"/>
                <a:cs typeface="Times New Roman"/>
                <a:sym typeface="Times New Roman"/>
              </a:defRPr>
            </a:lvl8pPr>
            <a:lvl9pPr marL="4115000" marR="0" lvl="8" indent="-228608" algn="l" rtl="0">
              <a:spcBef>
                <a:spcPts val="0"/>
              </a:spcBef>
              <a:spcAft>
                <a:spcPts val="0"/>
              </a:spcAft>
              <a:buClr>
                <a:schemeClr val="dk1"/>
              </a:buClr>
              <a:buSzPts val="500"/>
              <a:buFont typeface="Times New Roman"/>
              <a:buNone/>
              <a:defRPr sz="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8603544" y="30723419"/>
            <a:ext cx="26334720" cy="3628800"/>
          </a:xfrm>
          <a:prstGeom prst="rect">
            <a:avLst/>
          </a:prstGeom>
          <a:noFill/>
          <a:ln>
            <a:noFill/>
          </a:ln>
        </p:spPr>
        <p:txBody>
          <a:bodyPr spcFirstLastPara="1" wrap="square" lIns="89300" tIns="44650" rIns="89300" bIns="44650" anchor="b" anchorCtr="0">
            <a:noAutofit/>
          </a:bodyPr>
          <a:lstStyle>
            <a:lvl1pPr marR="0" lvl="0" algn="l" rtl="0">
              <a:spcBef>
                <a:spcPts val="0"/>
              </a:spcBef>
              <a:spcAft>
                <a:spcPts val="0"/>
              </a:spcAft>
              <a:buSzPts val="1500"/>
              <a:buNone/>
              <a:defRPr sz="1496" b="1"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500"/>
              <a:buNone/>
              <a:defRPr sz="9800" b="0" i="0" u="none" strike="noStrike" cap="none">
                <a:solidFill>
                  <a:schemeClr val="dk2"/>
                </a:solidFill>
                <a:latin typeface="Times New Roman"/>
                <a:ea typeface="Times New Roman"/>
                <a:cs typeface="Times New Roman"/>
                <a:sym typeface="Times New Roman"/>
              </a:defRPr>
            </a:lvl9pPr>
          </a:lstStyle>
          <a:p>
            <a:endParaRPr/>
          </a:p>
        </p:txBody>
      </p:sp>
      <p:sp>
        <p:nvSpPr>
          <p:cNvPr id="42" name="Google Shape;42;p10"/>
          <p:cNvSpPr>
            <a:spLocks noGrp="1"/>
          </p:cNvSpPr>
          <p:nvPr>
            <p:ph type="pic" idx="2"/>
          </p:nvPr>
        </p:nvSpPr>
        <p:spPr>
          <a:xfrm>
            <a:off x="8603544" y="3922189"/>
            <a:ext cx="26334720" cy="26332401"/>
          </a:xfrm>
          <a:prstGeom prst="rect">
            <a:avLst/>
          </a:prstGeom>
          <a:noFill/>
          <a:ln>
            <a:noFill/>
          </a:ln>
        </p:spPr>
        <p:txBody>
          <a:bodyPr spcFirstLastPara="1" wrap="square" lIns="89300" tIns="44650" rIns="89300" bIns="44650" anchor="t" anchorCtr="0">
            <a:noAutofit/>
          </a:bodyPr>
          <a:lstStyle>
            <a:lvl1pPr marR="0" lvl="0" algn="l" rtl="0">
              <a:spcBef>
                <a:spcPts val="504"/>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1pPr>
            <a:lvl2pPr marR="0" lvl="1" algn="l" rtl="0">
              <a:spcBef>
                <a:spcPts val="504"/>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2pPr>
            <a:lvl3pPr marR="0" lvl="2" algn="l" rtl="0">
              <a:spcBef>
                <a:spcPts val="504"/>
              </a:spcBef>
              <a:spcAft>
                <a:spcPts val="0"/>
              </a:spcAft>
              <a:buClr>
                <a:schemeClr val="dk1"/>
              </a:buClr>
              <a:buSzPts val="1500"/>
              <a:buFont typeface="Times New Roman"/>
              <a:buNone/>
              <a:defRPr sz="1496" b="0" i="0" u="none" strike="noStrike" cap="none">
                <a:solidFill>
                  <a:schemeClr val="dk1"/>
                </a:solidFill>
                <a:latin typeface="Times New Roman"/>
                <a:ea typeface="Times New Roman"/>
                <a:cs typeface="Times New Roman"/>
                <a:sym typeface="Times New Roman"/>
              </a:defRPr>
            </a:lvl3pPr>
            <a:lvl4pPr marR="0" lvl="3" algn="l" rtl="0">
              <a:spcBef>
                <a:spcPts val="504"/>
              </a:spcBef>
              <a:spcAft>
                <a:spcPts val="0"/>
              </a:spcAft>
              <a:buClr>
                <a:schemeClr val="dk1"/>
              </a:buClr>
              <a:buSzPts val="1500"/>
              <a:buFont typeface="Times New Roman"/>
              <a:buNone/>
              <a:defRPr sz="1496" b="0" i="0" u="none" strike="noStrike" cap="none">
                <a:solidFill>
                  <a:schemeClr val="dk1"/>
                </a:solidFill>
                <a:latin typeface="Times New Roman"/>
                <a:ea typeface="Times New Roman"/>
                <a:cs typeface="Times New Roman"/>
                <a:sym typeface="Times New Roman"/>
              </a:defRPr>
            </a:lvl4pPr>
            <a:lvl5pPr marR="0" lvl="4" algn="l" rtl="0">
              <a:spcBef>
                <a:spcPts val="504"/>
              </a:spcBef>
              <a:spcAft>
                <a:spcPts val="0"/>
              </a:spcAft>
              <a:buClr>
                <a:schemeClr val="dk1"/>
              </a:buClr>
              <a:buSzPts val="1500"/>
              <a:buFont typeface="Times New Roman"/>
              <a:buNone/>
              <a:defRPr sz="1496" b="0" i="0" u="none" strike="noStrike" cap="none">
                <a:solidFill>
                  <a:schemeClr val="dk1"/>
                </a:solidFill>
                <a:latin typeface="Times New Roman"/>
                <a:ea typeface="Times New Roman"/>
                <a:cs typeface="Times New Roman"/>
                <a:sym typeface="Times New Roman"/>
              </a:defRPr>
            </a:lvl5pPr>
            <a:lvl6pPr marR="0" lvl="5" algn="l" rtl="0">
              <a:spcBef>
                <a:spcPts val="504"/>
              </a:spcBef>
              <a:spcAft>
                <a:spcPts val="0"/>
              </a:spcAft>
              <a:buClr>
                <a:schemeClr val="dk1"/>
              </a:buClr>
              <a:buSzPts val="1500"/>
              <a:buFont typeface="Times New Roman"/>
              <a:buNone/>
              <a:defRPr sz="1496" b="0" i="0" u="none" strike="noStrike" cap="none">
                <a:solidFill>
                  <a:schemeClr val="dk1"/>
                </a:solidFill>
                <a:latin typeface="Times New Roman"/>
                <a:ea typeface="Times New Roman"/>
                <a:cs typeface="Times New Roman"/>
                <a:sym typeface="Times New Roman"/>
              </a:defRPr>
            </a:lvl6pPr>
            <a:lvl7pPr marR="0" lvl="6" algn="l" rtl="0">
              <a:spcBef>
                <a:spcPts val="504"/>
              </a:spcBef>
              <a:spcAft>
                <a:spcPts val="0"/>
              </a:spcAft>
              <a:buClr>
                <a:schemeClr val="dk1"/>
              </a:buClr>
              <a:buSzPts val="1500"/>
              <a:buFont typeface="Times New Roman"/>
              <a:buNone/>
              <a:defRPr sz="1496" b="0" i="0" u="none" strike="noStrike" cap="none">
                <a:solidFill>
                  <a:schemeClr val="dk1"/>
                </a:solidFill>
                <a:latin typeface="Times New Roman"/>
                <a:ea typeface="Times New Roman"/>
                <a:cs typeface="Times New Roman"/>
                <a:sym typeface="Times New Roman"/>
              </a:defRPr>
            </a:lvl7pPr>
            <a:lvl8pPr marR="0" lvl="7" algn="l" rtl="0">
              <a:spcBef>
                <a:spcPts val="504"/>
              </a:spcBef>
              <a:spcAft>
                <a:spcPts val="0"/>
              </a:spcAft>
              <a:buClr>
                <a:schemeClr val="dk1"/>
              </a:buClr>
              <a:buSzPts val="1500"/>
              <a:buFont typeface="Times New Roman"/>
              <a:buNone/>
              <a:defRPr sz="1496" b="0" i="0" u="none" strike="noStrike" cap="none">
                <a:solidFill>
                  <a:schemeClr val="dk1"/>
                </a:solidFill>
                <a:latin typeface="Times New Roman"/>
                <a:ea typeface="Times New Roman"/>
                <a:cs typeface="Times New Roman"/>
                <a:sym typeface="Times New Roman"/>
              </a:defRPr>
            </a:lvl8pPr>
            <a:lvl9pPr marR="0" lvl="8" algn="l" rtl="0">
              <a:spcBef>
                <a:spcPts val="504"/>
              </a:spcBef>
              <a:spcAft>
                <a:spcPts val="0"/>
              </a:spcAft>
              <a:buClr>
                <a:schemeClr val="dk1"/>
              </a:buClr>
              <a:buSzPts val="1500"/>
              <a:buFont typeface="Times New Roman"/>
              <a:buNone/>
              <a:defRPr sz="1496" b="0" i="0" u="none" strike="noStrike" cap="none">
                <a:solidFill>
                  <a:schemeClr val="dk1"/>
                </a:solidFill>
                <a:latin typeface="Times New Roman"/>
                <a:ea typeface="Times New Roman"/>
                <a:cs typeface="Times New Roman"/>
                <a:sym typeface="Times New Roman"/>
              </a:defRPr>
            </a:lvl9pPr>
          </a:lstStyle>
          <a:p>
            <a:endParaRPr/>
          </a:p>
        </p:txBody>
      </p:sp>
      <p:sp>
        <p:nvSpPr>
          <p:cNvPr id="43" name="Google Shape;43;p10"/>
          <p:cNvSpPr txBox="1">
            <a:spLocks noGrp="1"/>
          </p:cNvSpPr>
          <p:nvPr>
            <p:ph type="body" idx="1"/>
          </p:nvPr>
        </p:nvSpPr>
        <p:spPr>
          <a:xfrm>
            <a:off x="8603544" y="34351388"/>
            <a:ext cx="26334720" cy="5149600"/>
          </a:xfrm>
          <a:prstGeom prst="rect">
            <a:avLst/>
          </a:prstGeom>
          <a:noFill/>
          <a:ln>
            <a:noFill/>
          </a:ln>
        </p:spPr>
        <p:txBody>
          <a:bodyPr spcFirstLastPara="1" wrap="square" lIns="89300" tIns="44650" rIns="89300" bIns="44650" anchor="t" anchorCtr="0">
            <a:noAutofit/>
          </a:bodyPr>
          <a:lstStyle>
            <a:lvl1pPr marL="457224" marR="0" lvl="0" indent="-228608" algn="l" rtl="0">
              <a:spcBef>
                <a:spcPts val="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1pPr>
            <a:lvl2pPr marL="914448" marR="0" lvl="1" indent="-228608" algn="l" rtl="0">
              <a:spcBef>
                <a:spcPts val="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2pPr>
            <a:lvl3pPr marL="1371664" marR="0" lvl="2" indent="-228608" algn="l" rtl="0">
              <a:spcBef>
                <a:spcPts val="0"/>
              </a:spcBef>
              <a:spcAft>
                <a:spcPts val="0"/>
              </a:spcAft>
              <a:buClr>
                <a:schemeClr val="dk1"/>
              </a:buClr>
              <a:buSzPts val="500"/>
              <a:buFont typeface="Times New Roman"/>
              <a:buNone/>
              <a:defRPr sz="800" b="0" i="0" u="none" strike="noStrike" cap="none">
                <a:solidFill>
                  <a:schemeClr val="dk1"/>
                </a:solidFill>
                <a:latin typeface="Times New Roman"/>
                <a:ea typeface="Times New Roman"/>
                <a:cs typeface="Times New Roman"/>
                <a:sym typeface="Times New Roman"/>
              </a:defRPr>
            </a:lvl3pPr>
            <a:lvl4pPr marL="1828888" marR="0" lvl="3" indent="-228608" algn="l" rtl="0">
              <a:spcBef>
                <a:spcPts val="0"/>
              </a:spcBef>
              <a:spcAft>
                <a:spcPts val="0"/>
              </a:spcAft>
              <a:buClr>
                <a:schemeClr val="dk1"/>
              </a:buClr>
              <a:buSzPts val="500"/>
              <a:buFont typeface="Times New Roman"/>
              <a:buNone/>
              <a:defRPr sz="800" b="0" i="0" u="none" strike="noStrike" cap="none">
                <a:solidFill>
                  <a:schemeClr val="dk1"/>
                </a:solidFill>
                <a:latin typeface="Times New Roman"/>
                <a:ea typeface="Times New Roman"/>
                <a:cs typeface="Times New Roman"/>
                <a:sym typeface="Times New Roman"/>
              </a:defRPr>
            </a:lvl4pPr>
            <a:lvl5pPr marL="2286112" marR="0" lvl="4" indent="-228608" algn="l" rtl="0">
              <a:spcBef>
                <a:spcPts val="0"/>
              </a:spcBef>
              <a:spcAft>
                <a:spcPts val="0"/>
              </a:spcAft>
              <a:buClr>
                <a:schemeClr val="dk1"/>
              </a:buClr>
              <a:buSzPts val="500"/>
              <a:buFont typeface="Times New Roman"/>
              <a:buNone/>
              <a:defRPr sz="800" b="0" i="0" u="none" strike="noStrike" cap="none">
                <a:solidFill>
                  <a:schemeClr val="dk1"/>
                </a:solidFill>
                <a:latin typeface="Times New Roman"/>
                <a:ea typeface="Times New Roman"/>
                <a:cs typeface="Times New Roman"/>
                <a:sym typeface="Times New Roman"/>
              </a:defRPr>
            </a:lvl5pPr>
            <a:lvl6pPr marL="2743336" marR="0" lvl="5" indent="-228608" algn="l" rtl="0">
              <a:spcBef>
                <a:spcPts val="0"/>
              </a:spcBef>
              <a:spcAft>
                <a:spcPts val="0"/>
              </a:spcAft>
              <a:buClr>
                <a:schemeClr val="dk1"/>
              </a:buClr>
              <a:buSzPts val="500"/>
              <a:buFont typeface="Times New Roman"/>
              <a:buNone/>
              <a:defRPr sz="800" b="0" i="0" u="none" strike="noStrike" cap="none">
                <a:solidFill>
                  <a:schemeClr val="dk1"/>
                </a:solidFill>
                <a:latin typeface="Times New Roman"/>
                <a:ea typeface="Times New Roman"/>
                <a:cs typeface="Times New Roman"/>
                <a:sym typeface="Times New Roman"/>
              </a:defRPr>
            </a:lvl6pPr>
            <a:lvl7pPr marL="3200560" marR="0" lvl="6" indent="-228608" algn="l" rtl="0">
              <a:spcBef>
                <a:spcPts val="0"/>
              </a:spcBef>
              <a:spcAft>
                <a:spcPts val="0"/>
              </a:spcAft>
              <a:buClr>
                <a:schemeClr val="dk1"/>
              </a:buClr>
              <a:buSzPts val="500"/>
              <a:buFont typeface="Times New Roman"/>
              <a:buNone/>
              <a:defRPr sz="800" b="0" i="0" u="none" strike="noStrike" cap="none">
                <a:solidFill>
                  <a:schemeClr val="dk1"/>
                </a:solidFill>
                <a:latin typeface="Times New Roman"/>
                <a:ea typeface="Times New Roman"/>
                <a:cs typeface="Times New Roman"/>
                <a:sym typeface="Times New Roman"/>
              </a:defRPr>
            </a:lvl7pPr>
            <a:lvl8pPr marL="3657776" marR="0" lvl="7" indent="-228608" algn="l" rtl="0">
              <a:spcBef>
                <a:spcPts val="0"/>
              </a:spcBef>
              <a:spcAft>
                <a:spcPts val="0"/>
              </a:spcAft>
              <a:buClr>
                <a:schemeClr val="dk1"/>
              </a:buClr>
              <a:buSzPts val="500"/>
              <a:buFont typeface="Times New Roman"/>
              <a:buNone/>
              <a:defRPr sz="800" b="0" i="0" u="none" strike="noStrike" cap="none">
                <a:solidFill>
                  <a:schemeClr val="dk1"/>
                </a:solidFill>
                <a:latin typeface="Times New Roman"/>
                <a:ea typeface="Times New Roman"/>
                <a:cs typeface="Times New Roman"/>
                <a:sym typeface="Times New Roman"/>
              </a:defRPr>
            </a:lvl8pPr>
            <a:lvl9pPr marL="4115000" marR="0" lvl="8" indent="-228608" algn="l" rtl="0">
              <a:spcBef>
                <a:spcPts val="0"/>
              </a:spcBef>
              <a:spcAft>
                <a:spcPts val="0"/>
              </a:spcAft>
              <a:buClr>
                <a:schemeClr val="dk1"/>
              </a:buClr>
              <a:buSzPts val="500"/>
              <a:buFont typeface="Times New Roman"/>
              <a:buNone/>
              <a:defRPr sz="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3">
            <a:alphaModFix/>
          </a:blip>
          <a:srcRect/>
          <a:stretch/>
        </p:blipFill>
        <p:spPr>
          <a:xfrm rot="-5400000">
            <a:off x="-12328062" y="31069644"/>
            <a:ext cx="15294429" cy="3744688"/>
          </a:xfrm>
          <a:prstGeom prst="rect">
            <a:avLst/>
          </a:prstGeom>
          <a:noFill/>
          <a:ln>
            <a:noFill/>
          </a:ln>
        </p:spPr>
      </p:pic>
      <p:pic>
        <p:nvPicPr>
          <p:cNvPr id="11" name="Google Shape;11;p1"/>
          <p:cNvPicPr preferRelativeResize="0"/>
          <p:nvPr/>
        </p:nvPicPr>
        <p:blipFill rotWithShape="1">
          <a:blip r:embed="rId13">
            <a:alphaModFix/>
          </a:blip>
          <a:srcRect/>
          <a:stretch/>
        </p:blipFill>
        <p:spPr>
          <a:xfrm rot="5400000">
            <a:off x="40924851" y="17814471"/>
            <a:ext cx="15294429" cy="3744688"/>
          </a:xfrm>
          <a:prstGeom prst="rect">
            <a:avLst/>
          </a:prstGeom>
          <a:noFill/>
          <a:ln>
            <a:noFill/>
          </a:ln>
        </p:spPr>
      </p:pic>
      <p:pic>
        <p:nvPicPr>
          <p:cNvPr id="12" name="Google Shape;12;p1"/>
          <p:cNvPicPr preferRelativeResize="0"/>
          <p:nvPr/>
        </p:nvPicPr>
        <p:blipFill rotWithShape="1">
          <a:blip r:embed="rId14">
            <a:alphaModFix/>
          </a:blip>
          <a:srcRect/>
          <a:stretch/>
        </p:blipFill>
        <p:spPr>
          <a:xfrm>
            <a:off x="6959600" y="44907200"/>
            <a:ext cx="25690288" cy="1660072"/>
          </a:xfrm>
          <a:prstGeom prst="rect">
            <a:avLst/>
          </a:prstGeom>
          <a:noFill/>
          <a:ln>
            <a:noFill/>
          </a:ln>
        </p:spPr>
      </p:pic>
      <p:sp>
        <p:nvSpPr>
          <p:cNvPr id="13" name="Google Shape;13;p1"/>
          <p:cNvSpPr/>
          <p:nvPr/>
        </p:nvSpPr>
        <p:spPr>
          <a:xfrm>
            <a:off x="6959600" y="46050200"/>
            <a:ext cx="21945600" cy="2539200"/>
          </a:xfrm>
          <a:prstGeom prst="rect">
            <a:avLst/>
          </a:prstGeom>
          <a:noFill/>
          <a:ln>
            <a:noFill/>
          </a:ln>
        </p:spPr>
        <p:txBody>
          <a:bodyPr spcFirstLastPara="1" wrap="square" lIns="89304" tIns="44648" rIns="89304" bIns="44648" anchor="ctr" anchorCtr="0">
            <a:noAutofit/>
          </a:bodyPr>
          <a:lstStyle/>
          <a:p>
            <a:pPr marL="0" marR="0" lvl="0" indent="0" algn="l" rtl="0">
              <a:spcBef>
                <a:spcPts val="0"/>
              </a:spcBef>
              <a:spcAft>
                <a:spcPts val="0"/>
              </a:spcAft>
              <a:buNone/>
            </a:pPr>
            <a:r>
              <a:rPr lang="en-US" sz="4904" b="0" i="0" u="none" strike="noStrike" cap="none">
                <a:solidFill>
                  <a:srgbClr val="808080"/>
                </a:solidFill>
                <a:latin typeface="Times New Roman"/>
                <a:ea typeface="Times New Roman"/>
                <a:cs typeface="Times New Roman"/>
                <a:sym typeface="Times New Roman"/>
              </a:rPr>
              <a:t>Template ID: ponderingpeacock  Size: 48x24</a:t>
            </a:r>
            <a:endParaRPr sz="1496"/>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about:blank"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F35F3E37-95B4-44BF-A24B-DA42744E5A7F}"/>
              </a:ext>
            </a:extLst>
          </p:cNvPr>
          <p:cNvSpPr>
            <a:spLocks noGrp="1"/>
          </p:cNvSpPr>
          <p:nvPr>
            <p:ph type="ctrTitle"/>
          </p:nvPr>
        </p:nvSpPr>
        <p:spPr>
          <a:xfrm>
            <a:off x="0" y="1859280"/>
            <a:ext cx="43891200" cy="21183280"/>
          </a:xfrm>
          <a:prstGeom prst="snip2DiagRect">
            <a:avLst>
              <a:gd name="adj1" fmla="val 0"/>
              <a:gd name="adj2" fmla="val 16667"/>
            </a:avLst>
          </a:prstGeom>
          <a:solidFill>
            <a:srgbClr val="FF0000"/>
          </a:solidFill>
          <a:ln>
            <a:noFill/>
          </a:ln>
        </p:spPr>
        <p:txBody>
          <a:bodyPr spcFirstLastPara="1" wrap="square" lIns="39848" tIns="19928" rIns="39848" bIns="19928" anchor="ctr" anchorCtr="0">
            <a:noAutofit/>
          </a:bodyPr>
          <a:lstStyle/>
          <a:p>
            <a:r>
              <a:rPr lang="en-US" sz="12000" b="1" dirty="0">
                <a:solidFill>
                  <a:schemeClr val="lt1"/>
                </a:solidFill>
                <a:latin typeface="Quattrocento"/>
                <a:ea typeface="Quattrocento"/>
                <a:cs typeface="Quattrocento"/>
                <a:sym typeface="Quattrocento"/>
              </a:rPr>
              <a:t>Barcoding and Comparison of DNA Extractions of ITS Region Between Angiosperm and Gymnosperm Herbarium Specimens </a:t>
            </a:r>
            <a:br>
              <a:rPr lang="en-US" sz="9600" dirty="0"/>
            </a:br>
            <a:endParaRPr lang="en-US" dirty="0"/>
          </a:p>
        </p:txBody>
      </p:sp>
      <p:pic>
        <p:nvPicPr>
          <p:cNvPr id="5" name="Google Shape;74;p13">
            <a:extLst>
              <a:ext uri="{FF2B5EF4-FFF2-40B4-BE49-F238E27FC236}">
                <a16:creationId xmlns:a16="http://schemas.microsoft.com/office/drawing/2014/main" id="{BD2B198C-00C0-4B3A-8A9D-564427BD6079}"/>
              </a:ext>
            </a:extLst>
          </p:cNvPr>
          <p:cNvPicPr preferRelativeResize="0"/>
          <p:nvPr/>
        </p:nvPicPr>
        <p:blipFill rotWithShape="1">
          <a:blip r:embed="rId2">
            <a:alphaModFix/>
          </a:blip>
          <a:srcRect b="17466"/>
          <a:stretch/>
        </p:blipFill>
        <p:spPr>
          <a:xfrm>
            <a:off x="1524000" y="23743920"/>
            <a:ext cx="19598640" cy="18775680"/>
          </a:xfrm>
          <a:prstGeom prst="rect">
            <a:avLst/>
          </a:prstGeom>
          <a:noFill/>
          <a:ln>
            <a:noFill/>
          </a:ln>
        </p:spPr>
      </p:pic>
      <p:pic>
        <p:nvPicPr>
          <p:cNvPr id="6" name="Google Shape;75;p13">
            <a:extLst>
              <a:ext uri="{FF2B5EF4-FFF2-40B4-BE49-F238E27FC236}">
                <a16:creationId xmlns:a16="http://schemas.microsoft.com/office/drawing/2014/main" id="{A59D62AC-C9A2-4ACC-8B3A-DE4D00DD4A8A}"/>
              </a:ext>
            </a:extLst>
          </p:cNvPr>
          <p:cNvPicPr preferRelativeResize="0"/>
          <p:nvPr/>
        </p:nvPicPr>
        <p:blipFill rotWithShape="1">
          <a:blip r:embed="rId3">
            <a:alphaModFix/>
          </a:blip>
          <a:srcRect b="33390"/>
          <a:stretch/>
        </p:blipFill>
        <p:spPr>
          <a:xfrm>
            <a:off x="23408640" y="23743920"/>
            <a:ext cx="19598640" cy="18775680"/>
          </a:xfrm>
          <a:prstGeom prst="rect">
            <a:avLst/>
          </a:prstGeom>
          <a:noFill/>
          <a:ln>
            <a:noFill/>
          </a:ln>
        </p:spPr>
      </p:pic>
    </p:spTree>
    <p:extLst>
      <p:ext uri="{BB962C8B-B14F-4D97-AF65-F5344CB8AC3E}">
        <p14:creationId xmlns:p14="http://schemas.microsoft.com/office/powerpoint/2010/main" val="125067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Shape 54"/>
        <p:cNvGrpSpPr/>
        <p:nvPr/>
      </p:nvGrpSpPr>
      <p:grpSpPr>
        <a:xfrm>
          <a:off x="0" y="0"/>
          <a:ext cx="0" cy="0"/>
          <a:chOff x="0" y="0"/>
          <a:chExt cx="0" cy="0"/>
        </a:xfrm>
      </p:grpSpPr>
      <p:sp>
        <p:nvSpPr>
          <p:cNvPr id="56" name="Google Shape;56;p13"/>
          <p:cNvSpPr/>
          <p:nvPr/>
        </p:nvSpPr>
        <p:spPr>
          <a:xfrm>
            <a:off x="0" y="0"/>
            <a:ext cx="43891200" cy="9296736"/>
          </a:xfrm>
          <a:prstGeom prst="snip2DiagRect">
            <a:avLst>
              <a:gd name="adj1" fmla="val 0"/>
              <a:gd name="adj2" fmla="val 16667"/>
            </a:avLst>
          </a:prstGeom>
          <a:solidFill>
            <a:srgbClr val="FF0000"/>
          </a:solidFill>
          <a:ln>
            <a:noFill/>
          </a:ln>
        </p:spPr>
        <p:txBody>
          <a:bodyPr spcFirstLastPara="1" wrap="square" lIns="39848" tIns="19928" rIns="39848" bIns="19928" anchor="ctr" anchorCtr="0">
            <a:noAutofit/>
          </a:bodyPr>
          <a:lstStyle/>
          <a:p>
            <a:pPr algn="ctr"/>
            <a:endParaRPr sz="3000" b="1" i="1" u="sng">
              <a:solidFill>
                <a:schemeClr val="lt1"/>
              </a:solidFill>
            </a:endParaRPr>
          </a:p>
        </p:txBody>
      </p:sp>
      <p:sp>
        <p:nvSpPr>
          <p:cNvPr id="57" name="Google Shape;57;p13"/>
          <p:cNvSpPr txBox="1"/>
          <p:nvPr/>
        </p:nvSpPr>
        <p:spPr>
          <a:xfrm>
            <a:off x="11033804" y="1110640"/>
            <a:ext cx="22859704" cy="5718592"/>
          </a:xfrm>
          <a:prstGeom prst="rect">
            <a:avLst/>
          </a:prstGeom>
          <a:noFill/>
          <a:ln>
            <a:noFill/>
          </a:ln>
        </p:spPr>
        <p:txBody>
          <a:bodyPr spcFirstLastPara="1" wrap="square" lIns="0" tIns="0" rIns="0" bIns="0" anchor="t" anchorCtr="0">
            <a:noAutofit/>
          </a:bodyPr>
          <a:lstStyle/>
          <a:p>
            <a:pPr algn="ctr">
              <a:buClr>
                <a:schemeClr val="lt1"/>
              </a:buClr>
              <a:buSzPts val="5400"/>
            </a:pPr>
            <a:r>
              <a:rPr lang="en-US" sz="8504" b="1" dirty="0">
                <a:solidFill>
                  <a:schemeClr val="lt1"/>
                </a:solidFill>
                <a:latin typeface="Quattrocento"/>
                <a:ea typeface="Quattrocento"/>
                <a:cs typeface="Quattrocento"/>
                <a:sym typeface="Quattrocento"/>
              </a:rPr>
              <a:t>Barcoding and Comparison of DNA Extractions of ITS Region Between Angiosperm and Gymnosperm Herbarium Specimens </a:t>
            </a:r>
            <a:endParaRPr sz="8504" dirty="0"/>
          </a:p>
        </p:txBody>
      </p:sp>
      <p:sp>
        <p:nvSpPr>
          <p:cNvPr id="58" name="Google Shape;58;p13"/>
          <p:cNvSpPr txBox="1"/>
          <p:nvPr/>
        </p:nvSpPr>
        <p:spPr>
          <a:xfrm>
            <a:off x="11033804" y="7102824"/>
            <a:ext cx="22859704" cy="2467504"/>
          </a:xfrm>
          <a:prstGeom prst="rect">
            <a:avLst/>
          </a:prstGeom>
          <a:noFill/>
          <a:ln>
            <a:noFill/>
          </a:ln>
        </p:spPr>
        <p:txBody>
          <a:bodyPr spcFirstLastPara="1" wrap="square" lIns="0" tIns="0" rIns="0" bIns="0" anchor="t" anchorCtr="0">
            <a:noAutofit/>
          </a:bodyPr>
          <a:lstStyle/>
          <a:p>
            <a:pPr algn="ctr">
              <a:buClr>
                <a:schemeClr val="lt1"/>
              </a:buClr>
              <a:buSzPts val="3400"/>
            </a:pPr>
            <a:r>
              <a:rPr lang="en-US" sz="3400" dirty="0">
                <a:solidFill>
                  <a:schemeClr val="lt1"/>
                </a:solidFill>
                <a:latin typeface="Quattrocento"/>
                <a:ea typeface="Quattrocento"/>
                <a:cs typeface="Quattrocento"/>
                <a:sym typeface="Quattrocento"/>
              </a:rPr>
              <a:t>Ethan Rosati</a:t>
            </a:r>
            <a:r>
              <a:rPr lang="en-US" sz="3400" baseline="30000" dirty="0">
                <a:solidFill>
                  <a:schemeClr val="lt1"/>
                </a:solidFill>
                <a:latin typeface="Quattrocento"/>
                <a:ea typeface="Quattrocento"/>
                <a:cs typeface="Quattrocento"/>
                <a:sym typeface="Quattrocento"/>
              </a:rPr>
              <a:t>1</a:t>
            </a:r>
            <a:endParaRPr sz="3400" baseline="30000" dirty="0">
              <a:solidFill>
                <a:schemeClr val="lt1"/>
              </a:solidFill>
              <a:latin typeface="Quattrocento"/>
              <a:ea typeface="Quattrocento"/>
              <a:cs typeface="Quattrocento"/>
              <a:sym typeface="Quattrocento"/>
            </a:endParaRPr>
          </a:p>
          <a:p>
            <a:pPr algn="ctr">
              <a:buClr>
                <a:schemeClr val="lt1"/>
              </a:buClr>
              <a:buSzPts val="3400"/>
            </a:pPr>
            <a:r>
              <a:rPr lang="en-US" sz="3400" dirty="0">
                <a:solidFill>
                  <a:schemeClr val="lt1"/>
                </a:solidFill>
                <a:latin typeface="Quattrocento"/>
                <a:ea typeface="Quattrocento"/>
                <a:cs typeface="Quattrocento"/>
                <a:sym typeface="Quattrocento"/>
              </a:rPr>
              <a:t>Erin Riggs</a:t>
            </a:r>
            <a:r>
              <a:rPr lang="en-US" sz="3400" baseline="30000" dirty="0">
                <a:solidFill>
                  <a:schemeClr val="lt1"/>
                </a:solidFill>
                <a:latin typeface="Quattrocento"/>
                <a:ea typeface="Quattrocento"/>
                <a:cs typeface="Quattrocento"/>
                <a:sym typeface="Quattrocento"/>
              </a:rPr>
              <a:t>2</a:t>
            </a:r>
            <a:r>
              <a:rPr lang="en-US" sz="3400" dirty="0">
                <a:solidFill>
                  <a:schemeClr val="lt1"/>
                </a:solidFill>
                <a:latin typeface="Quattrocento"/>
                <a:ea typeface="Quattrocento"/>
                <a:cs typeface="Quattrocento"/>
                <a:sym typeface="Quattrocento"/>
              </a:rPr>
              <a:t> UVSC Director -Curator</a:t>
            </a:r>
            <a:endParaRPr sz="3400" baseline="-25000" dirty="0">
              <a:solidFill>
                <a:schemeClr val="lt1"/>
              </a:solidFill>
              <a:latin typeface="Quattrocento"/>
              <a:ea typeface="Quattrocento"/>
              <a:cs typeface="Quattrocento"/>
              <a:sym typeface="Quattrocento"/>
            </a:endParaRPr>
          </a:p>
          <a:p>
            <a:pPr algn="ctr">
              <a:spcBef>
                <a:spcPts val="504"/>
              </a:spcBef>
              <a:buClr>
                <a:schemeClr val="lt1"/>
              </a:buClr>
              <a:buSzPts val="3400"/>
            </a:pPr>
            <a:r>
              <a:rPr lang="en-US" sz="3400" dirty="0">
                <a:solidFill>
                  <a:schemeClr val="lt1"/>
                </a:solidFill>
                <a:latin typeface="Quattrocento"/>
                <a:ea typeface="Quattrocento"/>
                <a:cs typeface="Quattrocento"/>
                <a:sym typeface="Quattrocento"/>
              </a:rPr>
              <a:t>Utah Valley University, Biology Department </a:t>
            </a:r>
            <a:endParaRPr sz="1496" dirty="0"/>
          </a:p>
        </p:txBody>
      </p:sp>
      <p:sp>
        <p:nvSpPr>
          <p:cNvPr id="59" name="Google Shape;59;p13"/>
          <p:cNvSpPr txBox="1"/>
          <p:nvPr/>
        </p:nvSpPr>
        <p:spPr>
          <a:xfrm>
            <a:off x="19140" y="10301536"/>
            <a:ext cx="9571672" cy="33589664"/>
          </a:xfrm>
          <a:prstGeom prst="rect">
            <a:avLst/>
          </a:prstGeom>
          <a:solidFill>
            <a:schemeClr val="lt1"/>
          </a:solidFill>
          <a:ln>
            <a:noFill/>
          </a:ln>
        </p:spPr>
        <p:txBody>
          <a:bodyPr spcFirstLastPara="1" wrap="square" lIns="59528" tIns="29776" rIns="59528" bIns="29776" anchor="t" anchorCtr="0">
            <a:noAutofit/>
          </a:bodyPr>
          <a:lstStyle/>
          <a:p>
            <a:pPr>
              <a:buClr>
                <a:schemeClr val="dk1"/>
              </a:buClr>
              <a:buSzPts val="1000"/>
            </a:pPr>
            <a:r>
              <a:rPr lang="en-US" sz="4000" dirty="0">
                <a:solidFill>
                  <a:schemeClr val="dk1"/>
                </a:solidFill>
                <a:latin typeface="Times New Roman" panose="02020603050405020304" pitchFamily="18" charset="0"/>
                <a:cs typeface="Times New Roman" panose="02020603050405020304" pitchFamily="18" charset="0"/>
              </a:rPr>
              <a:t>Goals in this investigation are to extract DNA from the angiosperm and gymnosperm clades from exsiccate herbarium specimens. The most valuable goal in this investigation is the  addition of the sequenced data to the international barcoding</a:t>
            </a:r>
            <a:r>
              <a:rPr lang="en-US" sz="4000" b="1" dirty="0">
                <a:solidFill>
                  <a:schemeClr val="dk1"/>
                </a:solidFill>
                <a:latin typeface="Times New Roman" panose="02020603050405020304" pitchFamily="18" charset="0"/>
                <a:cs typeface="Times New Roman" panose="02020603050405020304" pitchFamily="18" charset="0"/>
              </a:rPr>
              <a:t> </a:t>
            </a:r>
            <a:r>
              <a:rPr lang="en-US" sz="4000" dirty="0">
                <a:solidFill>
                  <a:schemeClr val="dk1"/>
                </a:solidFill>
                <a:latin typeface="Times New Roman" panose="02020603050405020304" pitchFamily="18" charset="0"/>
                <a:cs typeface="Times New Roman" panose="02020603050405020304" pitchFamily="18" charset="0"/>
              </a:rPr>
              <a:t>body of knowledge (“Education and the Barcode of Life”, 2020). The addition of this data will help biologists have intellectual control of gene sequence data aiding in the conservation  and protection of  the biota of Utah and the world. (de Vere, et. al, 2012).  I will amplify and sequence the ITS gene region then conduct BLAST comparison for plant identification confirmation.  This will expand the foundation of my lab experience and bring big data into the herbarium by making a sequence reference library. This sequence library will be used for researchers conducting research outside curation and phylogeny such as biofuel (Zhang, 2012). Finally I will then compare angiosperm and gymnosperm physical ease of  DNA extraction, and the quality and quantity of DNA. A major outcome for this investigation is to lay the groundwork for other UVU students in herbarium barcoding for future engaged learning opportunities in comparative species work, rare species or lab techniques. Overall this will benefit the students in the College of Science and UVU as a whole.  </a:t>
            </a:r>
            <a:endParaRPr sz="4000" dirty="0">
              <a:solidFill>
                <a:schemeClr val="dk1"/>
              </a:solidFill>
              <a:latin typeface="Times New Roman" panose="02020603050405020304" pitchFamily="18" charset="0"/>
              <a:cs typeface="Times New Roman" panose="02020603050405020304" pitchFamily="18" charset="0"/>
            </a:endParaRPr>
          </a:p>
          <a:p>
            <a:pPr>
              <a:lnSpc>
                <a:spcPct val="115000"/>
              </a:lnSpc>
              <a:buClr>
                <a:schemeClr val="dk1"/>
              </a:buClr>
              <a:buSzPts val="1000"/>
            </a:pPr>
            <a:endParaRPr sz="2504" b="1" dirty="0">
              <a:solidFill>
                <a:schemeClr val="dk1"/>
              </a:solidFill>
            </a:endParaRPr>
          </a:p>
          <a:p>
            <a:pPr algn="just">
              <a:lnSpc>
                <a:spcPct val="110000"/>
              </a:lnSpc>
            </a:pPr>
            <a:endParaRPr sz="2504" dirty="0">
              <a:solidFill>
                <a:srgbClr val="202020"/>
              </a:solidFill>
            </a:endParaRPr>
          </a:p>
        </p:txBody>
      </p:sp>
      <p:sp>
        <p:nvSpPr>
          <p:cNvPr id="60" name="Google Shape;60;p13"/>
          <p:cNvSpPr/>
          <p:nvPr/>
        </p:nvSpPr>
        <p:spPr>
          <a:xfrm>
            <a:off x="4" y="9349812"/>
            <a:ext cx="9571672" cy="890152"/>
          </a:xfrm>
          <a:prstGeom prst="snipRoundRect">
            <a:avLst>
              <a:gd name="adj1" fmla="val 0"/>
              <a:gd name="adj2" fmla="val 50000"/>
            </a:avLst>
          </a:prstGeom>
          <a:solidFill>
            <a:srgbClr val="3684A0"/>
          </a:solidFill>
          <a:ln>
            <a:noFill/>
          </a:ln>
        </p:spPr>
        <p:txBody>
          <a:bodyPr spcFirstLastPara="1" wrap="square" lIns="178472" tIns="47600" rIns="178472" bIns="44648" anchor="ctr" anchorCtr="0">
            <a:noAutofit/>
          </a:bodyPr>
          <a:lstStyle/>
          <a:p>
            <a:r>
              <a:rPr lang="en-US" sz="2504" b="1">
                <a:solidFill>
                  <a:schemeClr val="lt1"/>
                </a:solidFill>
                <a:latin typeface="Quattrocento"/>
                <a:ea typeface="Quattrocento"/>
                <a:cs typeface="Quattrocento"/>
                <a:sym typeface="Quattrocento"/>
              </a:rPr>
              <a:t>Abstract</a:t>
            </a:r>
            <a:endParaRPr sz="1496"/>
          </a:p>
        </p:txBody>
      </p:sp>
      <p:sp>
        <p:nvSpPr>
          <p:cNvPr id="61" name="Google Shape;61;p13"/>
          <p:cNvSpPr txBox="1"/>
          <p:nvPr/>
        </p:nvSpPr>
        <p:spPr>
          <a:xfrm>
            <a:off x="9800288" y="10334192"/>
            <a:ext cx="8436480" cy="33557008"/>
          </a:xfrm>
          <a:prstGeom prst="rect">
            <a:avLst/>
          </a:prstGeom>
          <a:solidFill>
            <a:schemeClr val="lt1"/>
          </a:solidFill>
          <a:ln>
            <a:noFill/>
          </a:ln>
        </p:spPr>
        <p:txBody>
          <a:bodyPr spcFirstLastPara="1" wrap="square" lIns="59528" tIns="29776" rIns="59528" bIns="29776" anchor="t" anchorCtr="0">
            <a:noAutofit/>
          </a:bodyPr>
          <a:lstStyle/>
          <a:p>
            <a:pPr>
              <a:buClr>
                <a:schemeClr val="dk1"/>
              </a:buClr>
              <a:buSzPts val="1000"/>
            </a:pPr>
            <a:r>
              <a:rPr lang="en-US" sz="4000" dirty="0">
                <a:solidFill>
                  <a:schemeClr val="dk1"/>
                </a:solidFill>
                <a:latin typeface="Times New Roman" panose="02020603050405020304" pitchFamily="18" charset="0"/>
                <a:cs typeface="Times New Roman" panose="02020603050405020304" pitchFamily="18" charset="0"/>
              </a:rPr>
              <a:t>First steps are</a:t>
            </a:r>
            <a:r>
              <a:rPr lang="en-US" sz="4000" b="1" dirty="0">
                <a:solidFill>
                  <a:schemeClr val="dk1"/>
                </a:solidFill>
                <a:latin typeface="Times New Roman" panose="02020603050405020304" pitchFamily="18" charset="0"/>
                <a:cs typeface="Times New Roman" panose="02020603050405020304" pitchFamily="18" charset="0"/>
              </a:rPr>
              <a:t> </a:t>
            </a:r>
            <a:r>
              <a:rPr lang="en-US" sz="4000" dirty="0">
                <a:solidFill>
                  <a:schemeClr val="dk1"/>
                </a:solidFill>
                <a:latin typeface="Times New Roman" panose="02020603050405020304" pitchFamily="18" charset="0"/>
                <a:cs typeface="Times New Roman" panose="02020603050405020304" pitchFamily="18" charset="0"/>
              </a:rPr>
              <a:t>the extraction process, this is conducted through a destructive method. Twenty mg herbarium plant fragments will be collected from 100 specimens,  then ground into a fine powder, this powder is placed in 1.5ml tube and are extracted via </a:t>
            </a:r>
            <a:r>
              <a:rPr lang="en-US" sz="4000" dirty="0" err="1">
                <a:solidFill>
                  <a:schemeClr val="dk1"/>
                </a:solidFill>
                <a:latin typeface="Times New Roman" panose="02020603050405020304" pitchFamily="18" charset="0"/>
                <a:cs typeface="Times New Roman" panose="02020603050405020304" pitchFamily="18" charset="0"/>
              </a:rPr>
              <a:t>geneJet</a:t>
            </a:r>
            <a:r>
              <a:rPr lang="en-US" sz="4000" dirty="0">
                <a:solidFill>
                  <a:schemeClr val="dk1"/>
                </a:solidFill>
                <a:latin typeface="Times New Roman" panose="02020603050405020304" pitchFamily="18" charset="0"/>
                <a:cs typeface="Times New Roman" panose="02020603050405020304" pitchFamily="18" charset="0"/>
              </a:rPr>
              <a:t> extraction kits. The extracted DNA is then assessed using a nanodrop to test for initial concentration and purity. A 4ul aliquot of DNA, targeting the ITS gene region (Cheng, 2016), is then amplified via polymerase chain reaction (PCR). The PCR product is again assessed on a nanodrop 2000 measuring  concentration and purity. Those that show ample DNA concentration are purified through a Qiagen purification protocol to remove heavy salts. The samples are then prepared for ITS gene region sequencing and sent to </a:t>
            </a:r>
            <a:r>
              <a:rPr lang="en-US" sz="4000" dirty="0" err="1">
                <a:solidFill>
                  <a:schemeClr val="dk1"/>
                </a:solidFill>
                <a:latin typeface="Times New Roman" panose="02020603050405020304" pitchFamily="18" charset="0"/>
                <a:cs typeface="Times New Roman" panose="02020603050405020304" pitchFamily="18" charset="0"/>
              </a:rPr>
              <a:t>Psomagen</a:t>
            </a:r>
            <a:r>
              <a:rPr lang="en-US" sz="4000" dirty="0">
                <a:solidFill>
                  <a:schemeClr val="dk1"/>
                </a:solidFill>
                <a:latin typeface="Times New Roman" panose="02020603050405020304" pitchFamily="18" charset="0"/>
                <a:cs typeface="Times New Roman" panose="02020603050405020304" pitchFamily="18" charset="0"/>
              </a:rPr>
              <a:t> per their protocol. In addition to barcode targeting ITS gene region. </a:t>
            </a:r>
            <a:r>
              <a:rPr lang="en-US" sz="4000" dirty="0" err="1">
                <a:solidFill>
                  <a:srgbClr val="222222"/>
                </a:solidFill>
                <a:highlight>
                  <a:srgbClr val="FFFFFF"/>
                </a:highlight>
                <a:latin typeface="Times New Roman" panose="02020603050405020304" pitchFamily="18" charset="0"/>
                <a:cs typeface="Times New Roman" panose="02020603050405020304" pitchFamily="18" charset="0"/>
              </a:rPr>
              <a:t>Geneious</a:t>
            </a:r>
            <a:r>
              <a:rPr lang="en-US" sz="4000" dirty="0">
                <a:solidFill>
                  <a:srgbClr val="222222"/>
                </a:solidFill>
                <a:highlight>
                  <a:srgbClr val="FFFFFF"/>
                </a:highlight>
                <a:latin typeface="Times New Roman" panose="02020603050405020304" pitchFamily="18" charset="0"/>
                <a:cs typeface="Times New Roman" panose="02020603050405020304" pitchFamily="18" charset="0"/>
              </a:rPr>
              <a:t> software</a:t>
            </a:r>
            <a:r>
              <a:rPr lang="en-US" sz="4000" dirty="0">
                <a:solidFill>
                  <a:schemeClr val="dk1"/>
                </a:solidFill>
                <a:latin typeface="Times New Roman" panose="02020603050405020304" pitchFamily="18" charset="0"/>
                <a:cs typeface="Times New Roman" panose="02020603050405020304" pitchFamily="18" charset="0"/>
              </a:rPr>
              <a:t> will be used to edit DNA and measure quality and quantity to assess DNA yield. </a:t>
            </a:r>
            <a:r>
              <a:rPr lang="en-US" sz="4000" dirty="0">
                <a:solidFill>
                  <a:srgbClr val="222222"/>
                </a:solidFill>
                <a:latin typeface="Arial" panose="020B0604020202020204" pitchFamily="34" charset="0"/>
              </a:rPr>
              <a:t> </a:t>
            </a:r>
            <a:r>
              <a:rPr lang="en-US" sz="4000" dirty="0">
                <a:solidFill>
                  <a:srgbClr val="222222"/>
                </a:solidFill>
                <a:latin typeface="Times New Roman" panose="02020603050405020304" pitchFamily="18" charset="0"/>
                <a:cs typeface="Times New Roman" panose="02020603050405020304" pitchFamily="18" charset="0"/>
              </a:rPr>
              <a:t>ANOVA was the intended analysis,  due to COVID my work was shortened on this project and my sample size is unusually small therefore no ANOVA will be conducted. Sequences were run through BLAST in order to compare species percent identification.</a:t>
            </a:r>
            <a:endParaRPr sz="4000" dirty="0">
              <a:latin typeface="Times New Roman" panose="02020603050405020304" pitchFamily="18" charset="0"/>
              <a:cs typeface="Times New Roman" panose="02020603050405020304" pitchFamily="18" charset="0"/>
            </a:endParaRPr>
          </a:p>
          <a:p>
            <a:pPr algn="just">
              <a:lnSpc>
                <a:spcPct val="110000"/>
              </a:lnSpc>
            </a:pPr>
            <a:endParaRPr sz="3000" dirty="0"/>
          </a:p>
          <a:p>
            <a:pPr algn="just">
              <a:lnSpc>
                <a:spcPct val="110000"/>
              </a:lnSpc>
            </a:pPr>
            <a:endParaRPr sz="3000" dirty="0"/>
          </a:p>
          <a:p>
            <a:pPr algn="just">
              <a:lnSpc>
                <a:spcPct val="110000"/>
              </a:lnSpc>
            </a:pPr>
            <a:endParaRPr sz="3000" dirty="0"/>
          </a:p>
          <a:p>
            <a:pPr algn="just">
              <a:lnSpc>
                <a:spcPct val="110000"/>
              </a:lnSpc>
            </a:pPr>
            <a:endParaRPr sz="3000" dirty="0"/>
          </a:p>
          <a:p>
            <a:pPr algn="just">
              <a:lnSpc>
                <a:spcPct val="110000"/>
              </a:lnSpc>
            </a:pPr>
            <a:endParaRPr sz="3000" dirty="0"/>
          </a:p>
          <a:p>
            <a:pPr algn="just">
              <a:lnSpc>
                <a:spcPct val="110000"/>
              </a:lnSpc>
            </a:pPr>
            <a:endParaRPr sz="3000" dirty="0"/>
          </a:p>
          <a:p>
            <a:pPr algn="just">
              <a:lnSpc>
                <a:spcPct val="110000"/>
              </a:lnSpc>
            </a:pPr>
            <a:endParaRPr sz="3000" dirty="0"/>
          </a:p>
          <a:p>
            <a:pPr algn="just">
              <a:lnSpc>
                <a:spcPct val="110000"/>
              </a:lnSpc>
            </a:pPr>
            <a:endParaRPr sz="3000" dirty="0"/>
          </a:p>
          <a:p>
            <a:pPr algn="just">
              <a:lnSpc>
                <a:spcPct val="110000"/>
              </a:lnSpc>
            </a:pPr>
            <a:endParaRPr sz="3000" dirty="0"/>
          </a:p>
          <a:p>
            <a:pPr algn="just">
              <a:lnSpc>
                <a:spcPct val="110000"/>
              </a:lnSpc>
            </a:pPr>
            <a:endParaRPr sz="3000" dirty="0"/>
          </a:p>
        </p:txBody>
      </p:sp>
      <p:sp>
        <p:nvSpPr>
          <p:cNvPr id="62" name="Google Shape;62;p13"/>
          <p:cNvSpPr/>
          <p:nvPr/>
        </p:nvSpPr>
        <p:spPr>
          <a:xfrm>
            <a:off x="9734536" y="9370396"/>
            <a:ext cx="8436480" cy="890152"/>
          </a:xfrm>
          <a:prstGeom prst="snipRoundRect">
            <a:avLst>
              <a:gd name="adj1" fmla="val 0"/>
              <a:gd name="adj2" fmla="val 50000"/>
            </a:avLst>
          </a:prstGeom>
          <a:solidFill>
            <a:srgbClr val="664F93"/>
          </a:solidFill>
          <a:ln>
            <a:noFill/>
          </a:ln>
        </p:spPr>
        <p:txBody>
          <a:bodyPr spcFirstLastPara="1" wrap="square" lIns="178472" tIns="47600" rIns="178472" bIns="44648" anchor="ctr" anchorCtr="0">
            <a:noAutofit/>
          </a:bodyPr>
          <a:lstStyle/>
          <a:p>
            <a:r>
              <a:rPr lang="en-US" sz="2504" b="1">
                <a:solidFill>
                  <a:schemeClr val="lt1"/>
                </a:solidFill>
                <a:latin typeface="Quattrocento"/>
                <a:ea typeface="Quattrocento"/>
                <a:cs typeface="Quattrocento"/>
                <a:sym typeface="Quattrocento"/>
              </a:rPr>
              <a:t>Methods</a:t>
            </a:r>
            <a:endParaRPr sz="1496"/>
          </a:p>
        </p:txBody>
      </p:sp>
      <p:sp>
        <p:nvSpPr>
          <p:cNvPr id="63" name="Google Shape;63;p13"/>
          <p:cNvSpPr/>
          <p:nvPr/>
        </p:nvSpPr>
        <p:spPr>
          <a:xfrm>
            <a:off x="18533208" y="10651233"/>
            <a:ext cx="13780384" cy="33109312"/>
          </a:xfrm>
          <a:prstGeom prst="rect">
            <a:avLst/>
          </a:prstGeom>
          <a:solidFill>
            <a:schemeClr val="lt1"/>
          </a:solidFill>
          <a:ln>
            <a:noFill/>
          </a:ln>
        </p:spPr>
        <p:txBody>
          <a:bodyPr spcFirstLastPara="1" wrap="square" lIns="89304" tIns="44648" rIns="89304" bIns="44648" anchor="ctr" anchorCtr="0">
            <a:noAutofit/>
          </a:bodyPr>
          <a:lstStyle/>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lang="en-US" sz="1496" dirty="0"/>
          </a:p>
          <a:p>
            <a:endParaRPr sz="1496" dirty="0"/>
          </a:p>
        </p:txBody>
      </p:sp>
      <p:sp>
        <p:nvSpPr>
          <p:cNvPr id="66" name="Google Shape;66;p13"/>
          <p:cNvSpPr txBox="1"/>
          <p:nvPr/>
        </p:nvSpPr>
        <p:spPr>
          <a:xfrm>
            <a:off x="22463648" y="10695668"/>
            <a:ext cx="10396656" cy="831144"/>
          </a:xfrm>
          <a:prstGeom prst="rect">
            <a:avLst/>
          </a:prstGeom>
          <a:noFill/>
          <a:ln>
            <a:noFill/>
          </a:ln>
        </p:spPr>
        <p:txBody>
          <a:bodyPr spcFirstLastPara="1" wrap="square" lIns="89304" tIns="89304" rIns="89304" bIns="89304" anchor="t" anchorCtr="0">
            <a:noAutofit/>
          </a:bodyPr>
          <a:lstStyle/>
          <a:p>
            <a:r>
              <a:rPr lang="en-US" sz="2200" b="1" dirty="0"/>
              <a:t>Figure 2 a. Angiosperm Voucher Sample</a:t>
            </a:r>
            <a:endParaRPr sz="2200" b="1" dirty="0"/>
          </a:p>
        </p:txBody>
      </p:sp>
      <p:sp>
        <p:nvSpPr>
          <p:cNvPr id="67" name="Google Shape;67;p13"/>
          <p:cNvSpPr txBox="1"/>
          <p:nvPr/>
        </p:nvSpPr>
        <p:spPr>
          <a:xfrm>
            <a:off x="18649928" y="18845392"/>
            <a:ext cx="9943824" cy="856384"/>
          </a:xfrm>
          <a:prstGeom prst="rect">
            <a:avLst/>
          </a:prstGeom>
          <a:noFill/>
          <a:ln>
            <a:noFill/>
          </a:ln>
        </p:spPr>
        <p:txBody>
          <a:bodyPr spcFirstLastPara="1" wrap="square" lIns="89304" tIns="89304" rIns="89304" bIns="89304" anchor="t" anchorCtr="0">
            <a:noAutofit/>
          </a:bodyPr>
          <a:lstStyle/>
          <a:p>
            <a:r>
              <a:rPr lang="en-US" sz="2504" b="1" dirty="0"/>
              <a:t>Figure 2 b. Nanodrop DNA Concentrations</a:t>
            </a:r>
            <a:endParaRPr sz="2504" dirty="0"/>
          </a:p>
        </p:txBody>
      </p:sp>
      <p:sp>
        <p:nvSpPr>
          <p:cNvPr id="69" name="Google Shape;69;p13"/>
          <p:cNvSpPr txBox="1"/>
          <p:nvPr/>
        </p:nvSpPr>
        <p:spPr>
          <a:xfrm>
            <a:off x="18973912" y="42037089"/>
            <a:ext cx="12518728" cy="1723456"/>
          </a:xfrm>
          <a:prstGeom prst="rect">
            <a:avLst/>
          </a:prstGeom>
          <a:solidFill>
            <a:schemeClr val="lt1"/>
          </a:solidFill>
          <a:ln>
            <a:noFill/>
          </a:ln>
        </p:spPr>
        <p:txBody>
          <a:bodyPr spcFirstLastPara="1" wrap="square" lIns="89304" tIns="89304" rIns="89304" bIns="89304" anchor="t" anchorCtr="0">
            <a:noAutofit/>
          </a:bodyPr>
          <a:lstStyle/>
          <a:p>
            <a:r>
              <a:rPr lang="en-US" sz="3000" b="1" dirty="0">
                <a:latin typeface="Times New Roman" panose="02020603050405020304" pitchFamily="18" charset="0"/>
                <a:cs typeface="Times New Roman" panose="02020603050405020304" pitchFamily="18" charset="0"/>
              </a:rPr>
              <a:t>This is preliminary data laying the foundation for a larger comparative project. </a:t>
            </a:r>
            <a:r>
              <a:rPr lang="en-US" sz="3000" b="1" dirty="0">
                <a:solidFill>
                  <a:schemeClr val="dk1"/>
                </a:solidFill>
                <a:latin typeface="Times New Roman" panose="02020603050405020304" pitchFamily="18" charset="0"/>
                <a:cs typeface="Times New Roman" panose="02020603050405020304" pitchFamily="18" charset="0"/>
              </a:rPr>
              <a:t>When more data is documented ANOVA analysis will be conducted.</a:t>
            </a:r>
            <a:endParaRPr sz="3000" b="1" dirty="0">
              <a:solidFill>
                <a:schemeClr val="dk1"/>
              </a:solidFill>
              <a:latin typeface="Times New Roman" panose="02020603050405020304" pitchFamily="18" charset="0"/>
              <a:cs typeface="Times New Roman" panose="02020603050405020304" pitchFamily="18" charset="0"/>
            </a:endParaRPr>
          </a:p>
          <a:p>
            <a:endParaRPr sz="3000" dirty="0"/>
          </a:p>
        </p:txBody>
      </p:sp>
      <p:sp>
        <p:nvSpPr>
          <p:cNvPr id="70" name="Google Shape;70;p13"/>
          <p:cNvSpPr/>
          <p:nvPr/>
        </p:nvSpPr>
        <p:spPr>
          <a:xfrm>
            <a:off x="32704760" y="9570328"/>
            <a:ext cx="10854848" cy="673136"/>
          </a:xfrm>
          <a:prstGeom prst="snipRoundRect">
            <a:avLst>
              <a:gd name="adj1" fmla="val 0"/>
              <a:gd name="adj2" fmla="val 50000"/>
            </a:avLst>
          </a:prstGeom>
          <a:solidFill>
            <a:srgbClr val="3684A0"/>
          </a:solidFill>
          <a:ln>
            <a:noFill/>
          </a:ln>
        </p:spPr>
        <p:txBody>
          <a:bodyPr spcFirstLastPara="1" wrap="square" lIns="178472" tIns="47600" rIns="178472" bIns="44648" anchor="ctr" anchorCtr="0">
            <a:noAutofit/>
          </a:bodyPr>
          <a:lstStyle/>
          <a:p>
            <a:r>
              <a:rPr lang="en-US" sz="2504" b="1" dirty="0">
                <a:solidFill>
                  <a:schemeClr val="lt1"/>
                </a:solidFill>
                <a:latin typeface="Quattrocento"/>
                <a:ea typeface="Quattrocento"/>
                <a:cs typeface="Quattrocento"/>
                <a:sym typeface="Quattrocento"/>
              </a:rPr>
              <a:t>Discussion </a:t>
            </a:r>
            <a:endParaRPr sz="1496" dirty="0"/>
          </a:p>
        </p:txBody>
      </p:sp>
      <p:sp>
        <p:nvSpPr>
          <p:cNvPr id="71" name="Google Shape;71;p13"/>
          <p:cNvSpPr/>
          <p:nvPr/>
        </p:nvSpPr>
        <p:spPr>
          <a:xfrm>
            <a:off x="32731552" y="10323020"/>
            <a:ext cx="10854848" cy="22613256"/>
          </a:xfrm>
          <a:prstGeom prst="rect">
            <a:avLst/>
          </a:prstGeom>
          <a:solidFill>
            <a:schemeClr val="lt1"/>
          </a:solidFill>
          <a:ln>
            <a:noFill/>
          </a:ln>
        </p:spPr>
        <p:txBody>
          <a:bodyPr spcFirstLastPara="1" wrap="square" lIns="89304" tIns="44648" rIns="89304" bIns="44648" anchor="ctr" anchorCtr="0">
            <a:noAutofit/>
          </a:bodyPr>
          <a:lstStyle/>
          <a:p>
            <a:pPr>
              <a:lnSpc>
                <a:spcPct val="110000"/>
              </a:lnSpc>
              <a:buClr>
                <a:schemeClr val="dk1"/>
              </a:buClr>
              <a:buSzPts val="1000"/>
            </a:pPr>
            <a:r>
              <a:rPr lang="en-US" sz="4000" dirty="0">
                <a:solidFill>
                  <a:schemeClr val="dk1"/>
                </a:solidFill>
                <a:latin typeface="Times New Roman" panose="02020603050405020304" pitchFamily="18" charset="0"/>
                <a:cs typeface="Times New Roman" panose="02020603050405020304" pitchFamily="18" charset="0"/>
              </a:rPr>
              <a:t>	I  am in the early stages of this investigation, a total of 20 samples have been extracted. Gymnosperm samples have been physically more difficult to extract than angiosperm due to the heavy waxy leaf cuticle and fibrous sclerenchyma.</a:t>
            </a:r>
          </a:p>
          <a:p>
            <a:pPr>
              <a:lnSpc>
                <a:spcPct val="110000"/>
              </a:lnSpc>
              <a:buClr>
                <a:schemeClr val="dk1"/>
              </a:buClr>
              <a:buSzPts val="1000"/>
            </a:pPr>
            <a:r>
              <a:rPr lang="en-US" sz="4000" dirty="0">
                <a:solidFill>
                  <a:schemeClr val="dk1"/>
                </a:solidFill>
                <a:latin typeface="Times New Roman" panose="02020603050405020304" pitchFamily="18" charset="0"/>
                <a:cs typeface="Times New Roman" panose="02020603050405020304" pitchFamily="18" charset="0"/>
              </a:rPr>
              <a:t>	When total DNA  concentration was measured the angiosperm samples had a low value of 1.7ng/ul and the highest sample measuring at 33.3 ng/ul. Gymnosperm samples had a low value of 0.4 ng/ul and the highest value measuring 7.1 ng/ul. </a:t>
            </a:r>
          </a:p>
          <a:p>
            <a:pPr>
              <a:lnSpc>
                <a:spcPct val="110000"/>
              </a:lnSpc>
              <a:buClr>
                <a:schemeClr val="dk1"/>
              </a:buClr>
              <a:buSzPts val="1000"/>
            </a:pPr>
            <a:r>
              <a:rPr lang="en-US" sz="4000" dirty="0">
                <a:solidFill>
                  <a:schemeClr val="dk1"/>
                </a:solidFill>
                <a:latin typeface="Times New Roman" panose="02020603050405020304" pitchFamily="18" charset="0"/>
                <a:cs typeface="Times New Roman" panose="02020603050405020304" pitchFamily="18" charset="0"/>
              </a:rPr>
              <a:t>		One comparison that can be made from this small set of data between the two groups is that no gymnosperm sample sequences when blasted came back with no identity for the ITS region. Whereas the angiosperm samples did have the highest identity with ITS region containing species. This could be a cause from poor DNA quality because of difficulty extracting the DNA.</a:t>
            </a:r>
          </a:p>
          <a:p>
            <a:pPr>
              <a:lnSpc>
                <a:spcPct val="110000"/>
              </a:lnSpc>
              <a:buClr>
                <a:schemeClr val="dk1"/>
              </a:buClr>
              <a:buSzPts val="1000"/>
            </a:pPr>
            <a:r>
              <a:rPr lang="en-US" sz="4000" dirty="0">
                <a:solidFill>
                  <a:schemeClr val="dk1"/>
                </a:solidFill>
                <a:latin typeface="Times New Roman" panose="02020603050405020304" pitchFamily="18" charset="0"/>
                <a:cs typeface="Times New Roman" panose="02020603050405020304" pitchFamily="18" charset="0"/>
              </a:rPr>
              <a:t>	I am able to  edit and record the resulting ITS gene regions into barcoding initiatives and add to the UVSC, UVU herbarium, barcoding database (“Education and the Barcode of Life”, 2020). With a barcoding library on site different research avenues can be done outside of phylogeny and curation. Furtherment of scientific education can be obtained from the knowledge gained from barcoding herbarium samples.</a:t>
            </a:r>
            <a:endParaRPr sz="4000" dirty="0">
              <a:solidFill>
                <a:schemeClr val="dk1"/>
              </a:solidFill>
              <a:latin typeface="Times New Roman" panose="02020603050405020304" pitchFamily="18" charset="0"/>
              <a:cs typeface="Times New Roman" panose="02020603050405020304" pitchFamily="18" charset="0"/>
            </a:endParaRPr>
          </a:p>
          <a:p>
            <a:pPr indent="431824">
              <a:lnSpc>
                <a:spcPct val="110000"/>
              </a:lnSpc>
              <a:buClr>
                <a:schemeClr val="dk1"/>
              </a:buClr>
              <a:buSzPts val="1000"/>
            </a:pPr>
            <a:r>
              <a:rPr lang="en-US" sz="4000" dirty="0">
                <a:solidFill>
                  <a:schemeClr val="dk1"/>
                </a:solidFill>
                <a:latin typeface="Times New Roman" panose="02020603050405020304" pitchFamily="18" charset="0"/>
                <a:cs typeface="Times New Roman" panose="02020603050405020304" pitchFamily="18" charset="0"/>
              </a:rPr>
              <a:t>More work will be done in comparing the two groups including an ANOVA test.  I will also be conducting next-gen sequencing in the future for the dual purpose of adding that data to our herbarium as part of my undergraduate learning experience. </a:t>
            </a:r>
            <a:endParaRPr sz="4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2" name="Google Shape;72;p13"/>
          <p:cNvSpPr/>
          <p:nvPr/>
        </p:nvSpPr>
        <p:spPr>
          <a:xfrm>
            <a:off x="32565744" y="33075620"/>
            <a:ext cx="10854848" cy="886728"/>
          </a:xfrm>
          <a:prstGeom prst="snip1Rect">
            <a:avLst>
              <a:gd name="adj" fmla="val 16667"/>
            </a:avLst>
          </a:prstGeom>
          <a:solidFill>
            <a:srgbClr val="674EA7"/>
          </a:solidFill>
          <a:ln w="9525" cap="flat" cmpd="sng">
            <a:noFill/>
            <a:prstDash val="solid"/>
            <a:round/>
            <a:headEnd type="none" w="sm" len="sm"/>
            <a:tailEnd type="none" w="sm" len="sm"/>
          </a:ln>
        </p:spPr>
        <p:txBody>
          <a:bodyPr spcFirstLastPara="1" wrap="square" lIns="89304" tIns="89304" rIns="89304" bIns="89304" anchor="ctr" anchorCtr="0">
            <a:noAutofit/>
          </a:bodyPr>
          <a:lstStyle/>
          <a:p>
            <a:r>
              <a:rPr lang="en-US" sz="3000">
                <a:solidFill>
                  <a:schemeClr val="lt1"/>
                </a:solidFill>
              </a:rPr>
              <a:t>References</a:t>
            </a:r>
            <a:endParaRPr sz="3000">
              <a:solidFill>
                <a:schemeClr val="lt1"/>
              </a:solidFill>
            </a:endParaRPr>
          </a:p>
        </p:txBody>
      </p:sp>
      <p:sp>
        <p:nvSpPr>
          <p:cNvPr id="73" name="Google Shape;73;p13"/>
          <p:cNvSpPr txBox="1"/>
          <p:nvPr/>
        </p:nvSpPr>
        <p:spPr>
          <a:xfrm>
            <a:off x="32569936" y="33980516"/>
            <a:ext cx="11016464" cy="5454376"/>
          </a:xfrm>
          <a:prstGeom prst="rect">
            <a:avLst/>
          </a:prstGeom>
          <a:solidFill>
            <a:schemeClr val="lt1"/>
          </a:solidFill>
          <a:ln>
            <a:noFill/>
          </a:ln>
        </p:spPr>
        <p:txBody>
          <a:bodyPr spcFirstLastPara="1" wrap="square" lIns="89304" tIns="89304" rIns="89304" bIns="89304" anchor="t" anchorCtr="0">
            <a:noAutofit/>
          </a:bodyPr>
          <a:lstStyle/>
          <a:p>
            <a:pPr marL="431824" indent="-273064" algn="just">
              <a:lnSpc>
                <a:spcPct val="110000"/>
              </a:lnSpc>
              <a:buSzPts val="1500"/>
              <a:buAutoNum type="arabicPeriod"/>
            </a:pPr>
            <a:r>
              <a:rPr lang="en-US" sz="1800" dirty="0">
                <a:solidFill>
                  <a:srgbClr val="202020"/>
                </a:solidFill>
                <a:latin typeface="Times New Roman" panose="02020603050405020304" pitchFamily="18" charset="0"/>
                <a:cs typeface="Times New Roman" panose="02020603050405020304" pitchFamily="18" charset="0"/>
              </a:rPr>
              <a:t>Cheng, T., Xu, C., Lei, L., Li, C., Zhang, Y., &amp; Zhou, S. (2015, July 3). Barcoding the kingdom Plantae: new PCR primers for ITS regions of plants with improved universality and specificity. Retrieved from https://</a:t>
            </a:r>
            <a:r>
              <a:rPr lang="en-US" sz="1800" dirty="0" err="1">
                <a:solidFill>
                  <a:srgbClr val="202020"/>
                </a:solidFill>
                <a:latin typeface="Times New Roman" panose="02020603050405020304" pitchFamily="18" charset="0"/>
                <a:cs typeface="Times New Roman" panose="02020603050405020304" pitchFamily="18" charset="0"/>
              </a:rPr>
              <a:t>onlinelibrary.wiley.com</a:t>
            </a:r>
            <a:r>
              <a:rPr lang="en-US" sz="1800" dirty="0">
                <a:solidFill>
                  <a:srgbClr val="202020"/>
                </a:solidFill>
                <a:latin typeface="Times New Roman" panose="02020603050405020304" pitchFamily="18" charset="0"/>
                <a:cs typeface="Times New Roman" panose="02020603050405020304" pitchFamily="18" charset="0"/>
              </a:rPr>
              <a:t>/</a:t>
            </a:r>
            <a:r>
              <a:rPr lang="en-US" sz="1800" dirty="0" err="1">
                <a:solidFill>
                  <a:srgbClr val="202020"/>
                </a:solidFill>
                <a:latin typeface="Times New Roman" panose="02020603050405020304" pitchFamily="18" charset="0"/>
                <a:cs typeface="Times New Roman" panose="02020603050405020304" pitchFamily="18" charset="0"/>
              </a:rPr>
              <a:t>doi</a:t>
            </a:r>
            <a:r>
              <a:rPr lang="en-US" sz="1800" dirty="0">
                <a:solidFill>
                  <a:srgbClr val="202020"/>
                </a:solidFill>
                <a:latin typeface="Times New Roman" panose="02020603050405020304" pitchFamily="18" charset="0"/>
                <a:cs typeface="Times New Roman" panose="02020603050405020304" pitchFamily="18" charset="0"/>
              </a:rPr>
              <a:t>/abs/10.1111/1755-0998.12438</a:t>
            </a:r>
            <a:endParaRPr sz="1800" dirty="0">
              <a:solidFill>
                <a:srgbClr val="202020"/>
              </a:solidFill>
              <a:latin typeface="Times New Roman" panose="02020603050405020304" pitchFamily="18" charset="0"/>
              <a:cs typeface="Times New Roman" panose="02020603050405020304" pitchFamily="18" charset="0"/>
            </a:endParaRPr>
          </a:p>
          <a:p>
            <a:pPr marL="431824" indent="-273064" algn="just">
              <a:lnSpc>
                <a:spcPct val="110000"/>
              </a:lnSpc>
              <a:buClr>
                <a:srgbClr val="202020"/>
              </a:buClr>
              <a:buSzPts val="1500"/>
              <a:buAutoNum type="arabicPeriod"/>
            </a:pPr>
            <a:r>
              <a:rPr lang="en-US" sz="1800" dirty="0">
                <a:solidFill>
                  <a:srgbClr val="202020"/>
                </a:solidFill>
                <a:latin typeface="Times New Roman" panose="02020603050405020304" pitchFamily="18" charset="0"/>
                <a:cs typeface="Times New Roman" panose="02020603050405020304" pitchFamily="18" charset="0"/>
              </a:rPr>
              <a:t>de Vere N, Rich TCG, Ford CR, Trinder SA, Long C, et al. (2012) DNA Barcoding the Native Flowering Plants and Conifers of Wales. </a:t>
            </a:r>
            <a:r>
              <a:rPr lang="en-US" sz="1800" dirty="0" err="1">
                <a:solidFill>
                  <a:srgbClr val="202020"/>
                </a:solidFill>
                <a:latin typeface="Times New Roman" panose="02020603050405020304" pitchFamily="18" charset="0"/>
                <a:cs typeface="Times New Roman" panose="02020603050405020304" pitchFamily="18" charset="0"/>
              </a:rPr>
              <a:t>PLoS</a:t>
            </a:r>
            <a:r>
              <a:rPr lang="en-US" sz="1800" dirty="0">
                <a:solidFill>
                  <a:srgbClr val="202020"/>
                </a:solidFill>
                <a:latin typeface="Times New Roman" panose="02020603050405020304" pitchFamily="18" charset="0"/>
                <a:cs typeface="Times New Roman" panose="02020603050405020304" pitchFamily="18" charset="0"/>
              </a:rPr>
              <a:t> ONE 7(6): e37945. doi:10.1371/journal.pone.0037945</a:t>
            </a:r>
            <a:endParaRPr sz="1800" dirty="0">
              <a:solidFill>
                <a:srgbClr val="202020"/>
              </a:solidFill>
              <a:latin typeface="Times New Roman" panose="02020603050405020304" pitchFamily="18" charset="0"/>
              <a:cs typeface="Times New Roman" panose="02020603050405020304" pitchFamily="18" charset="0"/>
            </a:endParaRPr>
          </a:p>
          <a:p>
            <a:pPr marL="431824" indent="-273064" algn="just">
              <a:lnSpc>
                <a:spcPct val="110000"/>
              </a:lnSpc>
              <a:buClr>
                <a:schemeClr val="dk1"/>
              </a:buClr>
              <a:buSzPts val="1500"/>
              <a:buAutoNum type="arabicPeriod"/>
            </a:pPr>
            <a:r>
              <a:rPr lang="en-US" sz="1800" dirty="0">
                <a:solidFill>
                  <a:schemeClr val="dk1"/>
                </a:solidFill>
                <a:latin typeface="Times New Roman" panose="02020603050405020304" pitchFamily="18" charset="0"/>
                <a:cs typeface="Times New Roman" panose="02020603050405020304" pitchFamily="18" charset="0"/>
              </a:rPr>
              <a:t>Zhang, G., Liu, X., Quan, Z., Cheng, S., Xu, X., Pan, S., … Wang, J. (2012, May 13). Genome sequence of foxtail millet ( Setaria </a:t>
            </a:r>
            <a:r>
              <a:rPr lang="en-US" sz="1800" dirty="0" err="1">
                <a:solidFill>
                  <a:schemeClr val="dk1"/>
                </a:solidFill>
                <a:latin typeface="Times New Roman" panose="02020603050405020304" pitchFamily="18" charset="0"/>
                <a:cs typeface="Times New Roman" panose="02020603050405020304" pitchFamily="18" charset="0"/>
              </a:rPr>
              <a:t>italica</a:t>
            </a:r>
            <a:r>
              <a:rPr lang="en-US" sz="1800" dirty="0">
                <a:solidFill>
                  <a:schemeClr val="dk1"/>
                </a:solidFill>
                <a:latin typeface="Times New Roman" panose="02020603050405020304" pitchFamily="18" charset="0"/>
                <a:cs typeface="Times New Roman" panose="02020603050405020304" pitchFamily="18" charset="0"/>
              </a:rPr>
              <a:t> ) provides insights into grass evolution and biofuel potential. Retrieved from </a:t>
            </a:r>
            <a:r>
              <a:rPr lang="en-US" sz="1800" u="sng" dirty="0">
                <a:solidFill>
                  <a:schemeClr val="hlink"/>
                </a:solidFill>
                <a:latin typeface="Times New Roman" panose="02020603050405020304" pitchFamily="18" charset="0"/>
                <a:cs typeface="Times New Roman" panose="02020603050405020304" pitchFamily="18" charset="0"/>
                <a:hlinkClick r:id="rId3"/>
              </a:rPr>
              <a:t>https://www.nature.com/articles/nbt.2195</a:t>
            </a:r>
            <a:endParaRPr sz="1800" dirty="0">
              <a:solidFill>
                <a:schemeClr val="dk1"/>
              </a:solidFill>
              <a:latin typeface="Times New Roman" panose="02020603050405020304" pitchFamily="18" charset="0"/>
              <a:cs typeface="Times New Roman" panose="02020603050405020304" pitchFamily="18" charset="0"/>
            </a:endParaRPr>
          </a:p>
          <a:p>
            <a:pPr marL="431824" indent="-273064" algn="just">
              <a:lnSpc>
                <a:spcPct val="110000"/>
              </a:lnSpc>
              <a:buClr>
                <a:schemeClr val="dk1"/>
              </a:buClr>
              <a:buSzPts val="1500"/>
              <a:buAutoNum type="arabicPeriod"/>
            </a:pPr>
            <a:r>
              <a:rPr lang="en-US" sz="1800" dirty="0">
                <a:solidFill>
                  <a:schemeClr val="dk1"/>
                </a:solidFill>
                <a:latin typeface="Times New Roman" panose="02020603050405020304" pitchFamily="18" charset="0"/>
                <a:cs typeface="Times New Roman" panose="02020603050405020304" pitchFamily="18" charset="0"/>
              </a:rPr>
              <a:t>Quang Ong, </a:t>
            </a:r>
            <a:r>
              <a:rPr lang="en-US" sz="1800" dirty="0" err="1">
                <a:solidFill>
                  <a:schemeClr val="dk1"/>
                </a:solidFill>
                <a:latin typeface="Times New Roman" panose="02020603050405020304" pitchFamily="18" charset="0"/>
                <a:cs typeface="Times New Roman" panose="02020603050405020304" pitchFamily="18" charset="0"/>
              </a:rPr>
              <a:t>Phuc</a:t>
            </a:r>
            <a:r>
              <a:rPr lang="en-US" sz="1800" dirty="0">
                <a:solidFill>
                  <a:schemeClr val="dk1"/>
                </a:solidFill>
                <a:latin typeface="Times New Roman" panose="02020603050405020304" pitchFamily="18" charset="0"/>
                <a:cs typeface="Times New Roman" panose="02020603050405020304" pitchFamily="18" charset="0"/>
              </a:rPr>
              <a:t> Nguyen, Nguyen Phuong Thao and Ly Le, “Bioinformatics Approach in Plant Genomic Research”, Current Genomics (2016) 17: 368. </a:t>
            </a:r>
            <a:r>
              <a:rPr lang="en-US" sz="1800" u="sng" dirty="0">
                <a:solidFill>
                  <a:schemeClr val="hlink"/>
                </a:solidFill>
                <a:latin typeface="Times New Roman" panose="02020603050405020304" pitchFamily="18" charset="0"/>
                <a:cs typeface="Times New Roman" panose="02020603050405020304" pitchFamily="18" charset="0"/>
                <a:hlinkClick r:id="rId3"/>
              </a:rPr>
              <a:t>https://doi.org/10.2174/1389202917666160331202956</a:t>
            </a:r>
            <a:endParaRPr sz="1800" dirty="0">
              <a:solidFill>
                <a:schemeClr val="dk1"/>
              </a:solidFill>
              <a:latin typeface="Times New Roman" panose="02020603050405020304" pitchFamily="18" charset="0"/>
              <a:cs typeface="Times New Roman" panose="02020603050405020304" pitchFamily="18" charset="0"/>
            </a:endParaRPr>
          </a:p>
          <a:p>
            <a:pPr marL="431824" indent="-273064" algn="just">
              <a:lnSpc>
                <a:spcPct val="110000"/>
              </a:lnSpc>
              <a:buClr>
                <a:schemeClr val="dk1"/>
              </a:buClr>
              <a:buSzPts val="1500"/>
              <a:buAutoNum type="arabicPeriod"/>
            </a:pPr>
            <a:r>
              <a:rPr lang="en-US" sz="1800" dirty="0">
                <a:solidFill>
                  <a:schemeClr val="dk1"/>
                </a:solidFill>
                <a:latin typeface="Times New Roman" panose="02020603050405020304" pitchFamily="18" charset="0"/>
                <a:cs typeface="Times New Roman" panose="02020603050405020304" pitchFamily="18" charset="0"/>
              </a:rPr>
              <a:t>Hollingsworth, P. M., et al. “A DNA Barcode for Land Plants.” Proceedings of the National Academy of Sciences, vol. 106, no. 31, 2009, pp. 12794–12797., doi:10.1073/pnas.0905845106.</a:t>
            </a:r>
            <a:endParaRPr sz="1800" dirty="0">
              <a:solidFill>
                <a:schemeClr val="dk1"/>
              </a:solidFill>
              <a:latin typeface="Times New Roman" panose="02020603050405020304" pitchFamily="18" charset="0"/>
              <a:cs typeface="Times New Roman" panose="02020603050405020304" pitchFamily="18" charset="0"/>
            </a:endParaRPr>
          </a:p>
          <a:p>
            <a:pPr marL="431824" indent="-273064" algn="just">
              <a:lnSpc>
                <a:spcPct val="110000"/>
              </a:lnSpc>
              <a:buClr>
                <a:schemeClr val="dk1"/>
              </a:buClr>
              <a:buSzPts val="1500"/>
              <a:buAutoNum type="arabicPeriod"/>
            </a:pPr>
            <a:r>
              <a:rPr lang="en-US" sz="1800" dirty="0">
                <a:solidFill>
                  <a:schemeClr val="dk1"/>
                </a:solidFill>
                <a:latin typeface="Times New Roman" panose="02020603050405020304" pitchFamily="18" charset="0"/>
                <a:cs typeface="Times New Roman" panose="02020603050405020304" pitchFamily="18" charset="0"/>
              </a:rPr>
              <a:t>Biolabs, C. M. (n.d.). Education &amp; the Barcode of Life. Retrieved from http://</a:t>
            </a:r>
            <a:r>
              <a:rPr lang="en-US" sz="1800" dirty="0" err="1">
                <a:solidFill>
                  <a:schemeClr val="dk1"/>
                </a:solidFill>
                <a:latin typeface="Times New Roman" panose="02020603050405020304" pitchFamily="18" charset="0"/>
                <a:cs typeface="Times New Roman" panose="02020603050405020304" pitchFamily="18" charset="0"/>
              </a:rPr>
              <a:t>www.educationandbarcoding.org</a:t>
            </a:r>
            <a:r>
              <a:rPr lang="en-US" sz="1800" dirty="0">
                <a:solidFill>
                  <a:schemeClr val="dk1"/>
                </a:solidFill>
                <a:latin typeface="Times New Roman" panose="02020603050405020304" pitchFamily="18" charset="0"/>
                <a:cs typeface="Times New Roman" panose="02020603050405020304" pitchFamily="18" charset="0"/>
              </a:rPr>
              <a:t>/</a:t>
            </a:r>
            <a:endParaRPr sz="1800" dirty="0">
              <a:solidFill>
                <a:schemeClr val="dk1"/>
              </a:solidFill>
              <a:latin typeface="Times New Roman" panose="02020603050405020304" pitchFamily="18" charset="0"/>
              <a:cs typeface="Times New Roman" panose="02020603050405020304" pitchFamily="18" charset="0"/>
            </a:endParaRPr>
          </a:p>
        </p:txBody>
      </p:sp>
      <p:pic>
        <p:nvPicPr>
          <p:cNvPr id="74" name="Google Shape;74;p13"/>
          <p:cNvPicPr preferRelativeResize="0"/>
          <p:nvPr/>
        </p:nvPicPr>
        <p:blipFill>
          <a:blip r:embed="rId4">
            <a:alphaModFix/>
          </a:blip>
          <a:stretch>
            <a:fillRect/>
          </a:stretch>
        </p:blipFill>
        <p:spPr>
          <a:xfrm>
            <a:off x="10047148" y="32425824"/>
            <a:ext cx="3602312" cy="6359216"/>
          </a:xfrm>
          <a:prstGeom prst="rect">
            <a:avLst/>
          </a:prstGeom>
          <a:noFill/>
          <a:ln>
            <a:noFill/>
          </a:ln>
        </p:spPr>
      </p:pic>
      <p:pic>
        <p:nvPicPr>
          <p:cNvPr id="75" name="Google Shape;75;p13"/>
          <p:cNvPicPr preferRelativeResize="0"/>
          <p:nvPr/>
        </p:nvPicPr>
        <p:blipFill>
          <a:blip r:embed="rId5">
            <a:alphaModFix/>
          </a:blip>
          <a:stretch>
            <a:fillRect/>
          </a:stretch>
        </p:blipFill>
        <p:spPr>
          <a:xfrm>
            <a:off x="14536060" y="32499472"/>
            <a:ext cx="3710552" cy="6359216"/>
          </a:xfrm>
          <a:prstGeom prst="rect">
            <a:avLst/>
          </a:prstGeom>
          <a:noFill/>
          <a:ln>
            <a:noFill/>
          </a:ln>
        </p:spPr>
      </p:pic>
      <p:sp>
        <p:nvSpPr>
          <p:cNvPr id="76" name="Google Shape;76;p13"/>
          <p:cNvSpPr txBox="1"/>
          <p:nvPr/>
        </p:nvSpPr>
        <p:spPr>
          <a:xfrm>
            <a:off x="10037296" y="31850964"/>
            <a:ext cx="1946704" cy="853496"/>
          </a:xfrm>
          <a:prstGeom prst="rect">
            <a:avLst/>
          </a:prstGeom>
          <a:noFill/>
          <a:ln>
            <a:noFill/>
          </a:ln>
        </p:spPr>
        <p:txBody>
          <a:bodyPr spcFirstLastPara="1" wrap="square" lIns="89304" tIns="89304" rIns="89304" bIns="89304" anchor="t" anchorCtr="0">
            <a:noAutofit/>
          </a:bodyPr>
          <a:lstStyle/>
          <a:p>
            <a:r>
              <a:rPr lang="en-US" sz="2000" b="1" dirty="0"/>
              <a:t>Figure 1 a. </a:t>
            </a:r>
            <a:endParaRPr sz="2000" b="1" dirty="0"/>
          </a:p>
        </p:txBody>
      </p:sp>
      <p:sp>
        <p:nvSpPr>
          <p:cNvPr id="77" name="Google Shape;77;p13"/>
          <p:cNvSpPr txBox="1"/>
          <p:nvPr/>
        </p:nvSpPr>
        <p:spPr>
          <a:xfrm>
            <a:off x="14676064" y="31858972"/>
            <a:ext cx="2420400" cy="1133704"/>
          </a:xfrm>
          <a:prstGeom prst="rect">
            <a:avLst/>
          </a:prstGeom>
          <a:noFill/>
          <a:ln>
            <a:noFill/>
          </a:ln>
        </p:spPr>
        <p:txBody>
          <a:bodyPr spcFirstLastPara="1" wrap="square" lIns="89304" tIns="89304" rIns="89304" bIns="89304" anchor="t" anchorCtr="0">
            <a:noAutofit/>
          </a:bodyPr>
          <a:lstStyle/>
          <a:p>
            <a:r>
              <a:rPr lang="en-US" sz="2000" b="1" dirty="0"/>
              <a:t>Figure 1 b.</a:t>
            </a:r>
            <a:endParaRPr sz="2000" b="1" dirty="0"/>
          </a:p>
        </p:txBody>
      </p:sp>
      <p:sp>
        <p:nvSpPr>
          <p:cNvPr id="78" name="Google Shape;78;p13"/>
          <p:cNvSpPr txBox="1"/>
          <p:nvPr/>
        </p:nvSpPr>
        <p:spPr>
          <a:xfrm>
            <a:off x="10309728" y="39359908"/>
            <a:ext cx="7886704" cy="2358600"/>
          </a:xfrm>
          <a:prstGeom prst="rect">
            <a:avLst/>
          </a:prstGeom>
          <a:noFill/>
          <a:ln>
            <a:noFill/>
          </a:ln>
        </p:spPr>
        <p:txBody>
          <a:bodyPr spcFirstLastPara="1" wrap="square" lIns="89304" tIns="89304" rIns="89304" bIns="89304" anchor="t" anchorCtr="0">
            <a:noAutofit/>
          </a:bodyPr>
          <a:lstStyle/>
          <a:p>
            <a:r>
              <a:rPr lang="en-US" sz="2504" dirty="0"/>
              <a:t>Figure 1a. is a gymnosperm sample and is observed to have a waxy and tough exterior. Figure 1b. shows an angiosperm sample that has a more fragile and soft exterior. </a:t>
            </a:r>
            <a:endParaRPr sz="2504" dirty="0"/>
          </a:p>
        </p:txBody>
      </p:sp>
      <p:sp>
        <p:nvSpPr>
          <p:cNvPr id="79" name="Google Shape;79;p13"/>
          <p:cNvSpPr/>
          <p:nvPr/>
        </p:nvSpPr>
        <p:spPr>
          <a:xfrm>
            <a:off x="32569936" y="39430796"/>
            <a:ext cx="11016464" cy="886728"/>
          </a:xfrm>
          <a:prstGeom prst="snipRoundRect">
            <a:avLst>
              <a:gd name="adj1" fmla="val 0"/>
              <a:gd name="adj2" fmla="val 46622"/>
            </a:avLst>
          </a:prstGeom>
          <a:solidFill>
            <a:srgbClr val="7F7F7F"/>
          </a:solidFill>
          <a:ln>
            <a:noFill/>
          </a:ln>
        </p:spPr>
        <p:txBody>
          <a:bodyPr spcFirstLastPara="1" wrap="square" lIns="178472" tIns="47600" rIns="178472" bIns="44648" anchor="ctr" anchorCtr="0">
            <a:noAutofit/>
          </a:bodyPr>
          <a:lstStyle/>
          <a:p>
            <a:r>
              <a:rPr lang="en-US" sz="2504" b="1" dirty="0">
                <a:solidFill>
                  <a:schemeClr val="lt1"/>
                </a:solidFill>
                <a:latin typeface="Quattrocento"/>
                <a:ea typeface="Quattrocento"/>
                <a:cs typeface="Quattrocento"/>
                <a:sym typeface="Quattrocento"/>
              </a:rPr>
              <a:t>Acknowledgements</a:t>
            </a:r>
            <a:endParaRPr sz="1496" dirty="0"/>
          </a:p>
        </p:txBody>
      </p:sp>
      <p:sp>
        <p:nvSpPr>
          <p:cNvPr id="81" name="Google Shape;81;p13"/>
          <p:cNvSpPr txBox="1"/>
          <p:nvPr/>
        </p:nvSpPr>
        <p:spPr>
          <a:xfrm>
            <a:off x="39617712" y="40317516"/>
            <a:ext cx="3968688" cy="3133864"/>
          </a:xfrm>
          <a:prstGeom prst="rect">
            <a:avLst/>
          </a:prstGeom>
          <a:solidFill>
            <a:schemeClr val="lt1"/>
          </a:solidFill>
          <a:ln w="9525" cap="flat" cmpd="sng">
            <a:noFill/>
            <a:prstDash val="solid"/>
            <a:round/>
            <a:headEnd type="none" w="sm" len="sm"/>
            <a:tailEnd type="none" w="sm" len="sm"/>
          </a:ln>
        </p:spPr>
        <p:txBody>
          <a:bodyPr spcFirstLastPara="1" wrap="square" lIns="89304" tIns="89304" rIns="89304" bIns="89304" anchor="t" anchorCtr="0">
            <a:noAutofit/>
          </a:bodyPr>
          <a:lstStyle/>
          <a:p>
            <a:pPr algn="ctr"/>
            <a:r>
              <a:rPr lang="en-US" sz="1496" dirty="0">
                <a:latin typeface="Times New Roman" panose="02020603050405020304" pitchFamily="18" charset="0"/>
                <a:cs typeface="Times New Roman" panose="02020603050405020304" pitchFamily="18" charset="0"/>
              </a:rPr>
              <a:t>Contact</a:t>
            </a:r>
            <a:endParaRPr sz="1496" dirty="0">
              <a:latin typeface="Times New Roman" panose="02020603050405020304" pitchFamily="18" charset="0"/>
              <a:cs typeface="Times New Roman" panose="02020603050405020304" pitchFamily="18" charset="0"/>
            </a:endParaRPr>
          </a:p>
          <a:p>
            <a:pPr marL="431824" indent="-273064">
              <a:buSzPts val="1500"/>
              <a:buAutoNum type="arabicPeriod"/>
            </a:pPr>
            <a:r>
              <a:rPr lang="en-US" sz="1496" dirty="0">
                <a:latin typeface="Times New Roman" panose="02020603050405020304" pitchFamily="18" charset="0"/>
                <a:cs typeface="Times New Roman" panose="02020603050405020304" pitchFamily="18" charset="0"/>
              </a:rPr>
              <a:t>Ethan Rosati </a:t>
            </a:r>
            <a:endParaRPr sz="1496" dirty="0">
              <a:latin typeface="Times New Roman" panose="02020603050405020304" pitchFamily="18" charset="0"/>
              <a:cs typeface="Times New Roman" panose="02020603050405020304" pitchFamily="18" charset="0"/>
            </a:endParaRPr>
          </a:p>
          <a:p>
            <a:pPr marL="431824"/>
            <a:r>
              <a:rPr lang="en-US" sz="1496" dirty="0">
                <a:latin typeface="Times New Roman" panose="02020603050405020304" pitchFamily="18" charset="0"/>
                <a:cs typeface="Times New Roman" panose="02020603050405020304" pitchFamily="18" charset="0"/>
              </a:rPr>
              <a:t>	Biotechnology Researcher</a:t>
            </a:r>
            <a:endParaRPr sz="1496" dirty="0">
              <a:latin typeface="Times New Roman" panose="02020603050405020304" pitchFamily="18" charset="0"/>
              <a:cs typeface="Times New Roman" panose="02020603050405020304" pitchFamily="18" charset="0"/>
            </a:endParaRPr>
          </a:p>
          <a:p>
            <a:pPr marL="431824"/>
            <a:r>
              <a:rPr lang="en-US" sz="1496" u="sng" dirty="0">
                <a:solidFill>
                  <a:schemeClr val="hlink"/>
                </a:solidFill>
                <a:latin typeface="Times New Roman" panose="02020603050405020304" pitchFamily="18" charset="0"/>
                <a:cs typeface="Times New Roman" panose="02020603050405020304" pitchFamily="18" charset="0"/>
                <a:hlinkClick r:id="rId3"/>
              </a:rPr>
              <a:t>emrosati@gmail.com</a:t>
            </a:r>
            <a:endParaRPr sz="1496" dirty="0">
              <a:latin typeface="Times New Roman" panose="02020603050405020304" pitchFamily="18" charset="0"/>
              <a:cs typeface="Times New Roman" panose="02020603050405020304" pitchFamily="18" charset="0"/>
            </a:endParaRPr>
          </a:p>
          <a:p>
            <a:pPr marL="876344" indent="-285768">
              <a:buSzPts val="1500"/>
              <a:buAutoNum type="arabicPeriod"/>
            </a:pPr>
            <a:r>
              <a:rPr lang="en-US" sz="1496" dirty="0">
                <a:latin typeface="Times New Roman" panose="02020603050405020304" pitchFamily="18" charset="0"/>
                <a:cs typeface="Times New Roman" panose="02020603050405020304" pitchFamily="18" charset="0"/>
              </a:rPr>
              <a:t>Erin Riggs</a:t>
            </a:r>
            <a:endParaRPr sz="1496" dirty="0">
              <a:latin typeface="Times New Roman" panose="02020603050405020304" pitchFamily="18" charset="0"/>
              <a:cs typeface="Times New Roman" panose="02020603050405020304" pitchFamily="18" charset="0"/>
            </a:endParaRPr>
          </a:p>
          <a:p>
            <a:pPr marL="431824"/>
            <a:r>
              <a:rPr lang="en-US" sz="1496" dirty="0">
                <a:latin typeface="Times New Roman" panose="02020603050405020304" pitchFamily="18" charset="0"/>
                <a:cs typeface="Times New Roman" panose="02020603050405020304" pitchFamily="18" charset="0"/>
              </a:rPr>
              <a:t>	PI and Curator</a:t>
            </a:r>
            <a:endParaRPr sz="1496" dirty="0">
              <a:latin typeface="Times New Roman" panose="02020603050405020304" pitchFamily="18" charset="0"/>
              <a:cs typeface="Times New Roman" panose="02020603050405020304" pitchFamily="18" charset="0"/>
            </a:endParaRPr>
          </a:p>
          <a:p>
            <a:pPr marL="431824"/>
            <a:r>
              <a:rPr lang="en-US" sz="1496" dirty="0">
                <a:latin typeface="Times New Roman" panose="02020603050405020304" pitchFamily="18" charset="0"/>
                <a:cs typeface="Times New Roman" panose="02020603050405020304" pitchFamily="18" charset="0"/>
              </a:rPr>
              <a:t>ErinRiggs@uvu.edu</a:t>
            </a:r>
            <a:endParaRPr sz="1496" dirty="0">
              <a:latin typeface="Times New Roman" panose="02020603050405020304" pitchFamily="18" charset="0"/>
              <a:cs typeface="Times New Roman" panose="02020603050405020304" pitchFamily="18" charset="0"/>
            </a:endParaRPr>
          </a:p>
        </p:txBody>
      </p:sp>
      <p:sp>
        <p:nvSpPr>
          <p:cNvPr id="82" name="Google Shape;82;p13"/>
          <p:cNvSpPr txBox="1"/>
          <p:nvPr/>
        </p:nvSpPr>
        <p:spPr>
          <a:xfrm>
            <a:off x="32569936" y="40317516"/>
            <a:ext cx="7025840" cy="3133864"/>
          </a:xfrm>
          <a:prstGeom prst="rect">
            <a:avLst/>
          </a:prstGeom>
          <a:solidFill>
            <a:schemeClr val="bg1"/>
          </a:solidFill>
          <a:ln>
            <a:noFill/>
          </a:ln>
        </p:spPr>
        <p:txBody>
          <a:bodyPr spcFirstLastPara="1" wrap="square" lIns="59528" tIns="29776" rIns="59528" bIns="29776" anchor="t" anchorCtr="0">
            <a:noAutofit/>
          </a:bodyPr>
          <a:lstStyle/>
          <a:p>
            <a:pPr algn="just">
              <a:lnSpc>
                <a:spcPct val="110000"/>
              </a:lnSpc>
            </a:pPr>
            <a:r>
              <a:rPr lang="en-US" sz="2200" dirty="0">
                <a:solidFill>
                  <a:schemeClr val="dk1"/>
                </a:solidFill>
                <a:latin typeface="Times New Roman" panose="02020603050405020304" pitchFamily="18" charset="0"/>
                <a:cs typeface="Times New Roman" panose="02020603050405020304" pitchFamily="18" charset="0"/>
              </a:rPr>
              <a:t>Funding for this project was granted by Utah Valley University SAC committee and the Office of Engaged Learning.</a:t>
            </a:r>
            <a:endParaRPr sz="2200" dirty="0">
              <a:solidFill>
                <a:schemeClr val="dk1"/>
              </a:solidFill>
              <a:latin typeface="Times New Roman" panose="02020603050405020304" pitchFamily="18" charset="0"/>
              <a:cs typeface="Times New Roman" panose="02020603050405020304" pitchFamily="18" charset="0"/>
            </a:endParaRPr>
          </a:p>
          <a:p>
            <a:pPr algn="just">
              <a:lnSpc>
                <a:spcPct val="110000"/>
              </a:lnSpc>
            </a:pPr>
            <a:endParaRPr sz="2200" dirty="0">
              <a:solidFill>
                <a:schemeClr val="dk1"/>
              </a:solidFill>
              <a:latin typeface="Times New Roman" panose="02020603050405020304" pitchFamily="18" charset="0"/>
              <a:cs typeface="Times New Roman" panose="02020603050405020304" pitchFamily="18" charset="0"/>
            </a:endParaRPr>
          </a:p>
          <a:p>
            <a:pPr algn="just">
              <a:lnSpc>
                <a:spcPct val="110000"/>
              </a:lnSpc>
            </a:pPr>
            <a:r>
              <a:rPr lang="en-US" sz="2200" dirty="0">
                <a:solidFill>
                  <a:schemeClr val="dk1"/>
                </a:solidFill>
                <a:latin typeface="Times New Roman" panose="02020603050405020304" pitchFamily="18" charset="0"/>
                <a:cs typeface="Times New Roman" panose="02020603050405020304" pitchFamily="18" charset="0"/>
              </a:rPr>
              <a:t>Thank you to the Utah Valley University Office of Engaged Learning and to Erin Riggs, project PI and UVSC herbarium curator, for being a mentor and oracle of knowledge through this project.</a:t>
            </a:r>
            <a:endParaRPr sz="2200" dirty="0">
              <a:latin typeface="Times New Roman" panose="02020603050405020304" pitchFamily="18" charset="0"/>
              <a:cs typeface="Times New Roman" panose="02020603050405020304" pitchFamily="18" charset="0"/>
            </a:endParaRPr>
          </a:p>
        </p:txBody>
      </p:sp>
      <p:sp>
        <p:nvSpPr>
          <p:cNvPr id="84" name="Google Shape;84;p13"/>
          <p:cNvSpPr/>
          <p:nvPr/>
        </p:nvSpPr>
        <p:spPr>
          <a:xfrm>
            <a:off x="18533208" y="9346240"/>
            <a:ext cx="13748400" cy="968464"/>
          </a:xfrm>
          <a:prstGeom prst="snipRoundRect">
            <a:avLst>
              <a:gd name="adj1" fmla="val 0"/>
              <a:gd name="adj2" fmla="val 50000"/>
            </a:avLst>
          </a:prstGeom>
          <a:solidFill>
            <a:srgbClr val="664F93"/>
          </a:solidFill>
          <a:ln>
            <a:noFill/>
          </a:ln>
        </p:spPr>
        <p:txBody>
          <a:bodyPr spcFirstLastPara="1" wrap="square" lIns="178472" tIns="47600" rIns="178472" bIns="44648" anchor="ctr" anchorCtr="0">
            <a:noAutofit/>
          </a:bodyPr>
          <a:lstStyle/>
          <a:p>
            <a:r>
              <a:rPr lang="en-US" sz="2504" b="1">
                <a:solidFill>
                  <a:schemeClr val="lt1"/>
                </a:solidFill>
                <a:latin typeface="Quattrocento"/>
                <a:ea typeface="Quattrocento"/>
                <a:cs typeface="Quattrocento"/>
                <a:sym typeface="Quattrocento"/>
              </a:rPr>
              <a:t>Results</a:t>
            </a:r>
            <a:endParaRPr sz="1496"/>
          </a:p>
        </p:txBody>
      </p:sp>
      <p:sp>
        <p:nvSpPr>
          <p:cNvPr id="3" name="TextBox 2">
            <a:extLst>
              <a:ext uri="{FF2B5EF4-FFF2-40B4-BE49-F238E27FC236}">
                <a16:creationId xmlns:a16="http://schemas.microsoft.com/office/drawing/2014/main" id="{CEBC8A33-8FBE-044A-8BB4-776B91C0B3F8}"/>
              </a:ext>
            </a:extLst>
          </p:cNvPr>
          <p:cNvSpPr txBox="1"/>
          <p:nvPr/>
        </p:nvSpPr>
        <p:spPr>
          <a:xfrm>
            <a:off x="49806617" y="19156375"/>
            <a:ext cx="2112706" cy="347146"/>
          </a:xfrm>
          <a:prstGeom prst="rect">
            <a:avLst/>
          </a:prstGeom>
          <a:noFill/>
        </p:spPr>
        <p:txBody>
          <a:bodyPr wrap="square" rtlCol="0">
            <a:spAutoFit/>
          </a:bodyPr>
          <a:lstStyle/>
          <a:p>
            <a:endParaRPr lang="en-US" sz="1656" dirty="0"/>
          </a:p>
        </p:txBody>
      </p:sp>
      <p:graphicFrame>
        <p:nvGraphicFramePr>
          <p:cNvPr id="18" name="Table 18">
            <a:extLst>
              <a:ext uri="{FF2B5EF4-FFF2-40B4-BE49-F238E27FC236}">
                <a16:creationId xmlns:a16="http://schemas.microsoft.com/office/drawing/2014/main" id="{6610454E-BEC4-4BC8-B850-1DEDB10D7596}"/>
              </a:ext>
            </a:extLst>
          </p:cNvPr>
          <p:cNvGraphicFramePr>
            <a:graphicFrameLocks noGrp="1"/>
          </p:cNvGraphicFramePr>
          <p:nvPr>
            <p:extLst>
              <p:ext uri="{D42A27DB-BD31-4B8C-83A1-F6EECF244321}">
                <p14:modId xmlns:p14="http://schemas.microsoft.com/office/powerpoint/2010/main" val="983052016"/>
              </p:ext>
            </p:extLst>
          </p:nvPr>
        </p:nvGraphicFramePr>
        <p:xfrm>
          <a:off x="18760340" y="27411042"/>
          <a:ext cx="13164202" cy="9052560"/>
        </p:xfrm>
        <a:graphic>
          <a:graphicData uri="http://schemas.openxmlformats.org/drawingml/2006/table">
            <a:tbl>
              <a:tblPr firstRow="1" bandRow="1">
                <a:tableStyleId>{5C22544A-7EE6-4342-B048-85BDC9FD1C3A}</a:tableStyleId>
              </a:tblPr>
              <a:tblGrid>
                <a:gridCol w="2834580">
                  <a:extLst>
                    <a:ext uri="{9D8B030D-6E8A-4147-A177-3AD203B41FA5}">
                      <a16:colId xmlns:a16="http://schemas.microsoft.com/office/drawing/2014/main" val="2548189888"/>
                    </a:ext>
                  </a:extLst>
                </a:gridCol>
                <a:gridCol w="7805209">
                  <a:extLst>
                    <a:ext uri="{9D8B030D-6E8A-4147-A177-3AD203B41FA5}">
                      <a16:colId xmlns:a16="http://schemas.microsoft.com/office/drawing/2014/main" val="2812945136"/>
                    </a:ext>
                  </a:extLst>
                </a:gridCol>
                <a:gridCol w="2524413">
                  <a:extLst>
                    <a:ext uri="{9D8B030D-6E8A-4147-A177-3AD203B41FA5}">
                      <a16:colId xmlns:a16="http://schemas.microsoft.com/office/drawing/2014/main" val="982394634"/>
                    </a:ext>
                  </a:extLst>
                </a:gridCol>
              </a:tblGrid>
              <a:tr h="118848">
                <a:tc>
                  <a:txBody>
                    <a:bodyPr/>
                    <a:lstStyle/>
                    <a:p>
                      <a:r>
                        <a:rPr lang="en-US" sz="1600" dirty="0"/>
                        <a:t>Angiosperm Sample #</a:t>
                      </a:r>
                    </a:p>
                  </a:txBody>
                  <a:tcPr/>
                </a:tc>
                <a:tc>
                  <a:txBody>
                    <a:bodyPr/>
                    <a:lstStyle/>
                    <a:p>
                      <a:r>
                        <a:rPr lang="en-US" sz="1600" dirty="0"/>
                        <a:t>Identity Match Name </a:t>
                      </a:r>
                    </a:p>
                  </a:txBody>
                  <a:tcPr/>
                </a:tc>
                <a:tc>
                  <a:txBody>
                    <a:bodyPr/>
                    <a:lstStyle/>
                    <a:p>
                      <a:r>
                        <a:rPr lang="en-US" sz="1600" dirty="0"/>
                        <a:t>Percent Identity</a:t>
                      </a:r>
                    </a:p>
                  </a:txBody>
                  <a:tcPr/>
                </a:tc>
                <a:extLst>
                  <a:ext uri="{0D108BD9-81ED-4DB2-BD59-A6C34878D82A}">
                    <a16:rowId xmlns:a16="http://schemas.microsoft.com/office/drawing/2014/main" val="2209930829"/>
                  </a:ext>
                </a:extLst>
              </a:tr>
              <a:tr h="291717">
                <a:tc>
                  <a:txBody>
                    <a:bodyPr/>
                    <a:lstStyle/>
                    <a:p>
                      <a:r>
                        <a:rPr lang="en-US" sz="1600" dirty="0"/>
                        <a:t>2</a:t>
                      </a:r>
                    </a:p>
                  </a:txBody>
                  <a:tcPr/>
                </a:tc>
                <a:tc>
                  <a:txBody>
                    <a:bodyPr/>
                    <a:lstStyle/>
                    <a:p>
                      <a:r>
                        <a:rPr lang="en-US" sz="1600" dirty="0" err="1"/>
                        <a:t>Shepherdia</a:t>
                      </a:r>
                      <a:r>
                        <a:rPr lang="en-US" sz="1600" dirty="0"/>
                        <a:t> canadensis internal transcribed spacer 1, partial sequence; 5.8S ribosomal RNA gene and internal transcribed spacer 2, complete sequence; and 26S ribosomal RNA gene, partial sequence</a:t>
                      </a:r>
                    </a:p>
                  </a:txBody>
                  <a:tcPr/>
                </a:tc>
                <a:tc>
                  <a:txBody>
                    <a:bodyPr/>
                    <a:lstStyle/>
                    <a:p>
                      <a:r>
                        <a:rPr lang="en-US" sz="1600" dirty="0"/>
                        <a:t>81.82</a:t>
                      </a:r>
                    </a:p>
                  </a:txBody>
                  <a:tcPr/>
                </a:tc>
                <a:extLst>
                  <a:ext uri="{0D108BD9-81ED-4DB2-BD59-A6C34878D82A}">
                    <a16:rowId xmlns:a16="http://schemas.microsoft.com/office/drawing/2014/main" val="1188539146"/>
                  </a:ext>
                </a:extLst>
              </a:tr>
              <a:tr h="291717">
                <a:tc>
                  <a:txBody>
                    <a:bodyPr/>
                    <a:lstStyle/>
                    <a:p>
                      <a:r>
                        <a:rPr lang="en-US" sz="1600" dirty="0"/>
                        <a:t>5</a:t>
                      </a:r>
                    </a:p>
                  </a:txBody>
                  <a:tcPr/>
                </a:tc>
                <a:tc>
                  <a:txBody>
                    <a:bodyPr/>
                    <a:lstStyle/>
                    <a:p>
                      <a:r>
                        <a:rPr lang="en-US" sz="1600" dirty="0"/>
                        <a:t>Clematis </a:t>
                      </a:r>
                      <a:r>
                        <a:rPr lang="en-US" sz="1600" dirty="0" err="1"/>
                        <a:t>ladakhiana</a:t>
                      </a:r>
                      <a:r>
                        <a:rPr lang="en-US" sz="1600" dirty="0"/>
                        <a:t> voucher TUR:601932 18S ribosomal RNA gene, partial sequence; internal transcribed spacer 1 and 5.8S ribosomal RNA gene, complete sequence; and internal transcribed spacer 2, partial sequence</a:t>
                      </a:r>
                    </a:p>
                  </a:txBody>
                  <a:tcPr/>
                </a:tc>
                <a:tc>
                  <a:txBody>
                    <a:bodyPr/>
                    <a:lstStyle/>
                    <a:p>
                      <a:r>
                        <a:rPr lang="en-US" sz="1600" dirty="0"/>
                        <a:t>93.74</a:t>
                      </a:r>
                    </a:p>
                  </a:txBody>
                  <a:tcPr/>
                </a:tc>
                <a:extLst>
                  <a:ext uri="{0D108BD9-81ED-4DB2-BD59-A6C34878D82A}">
                    <a16:rowId xmlns:a16="http://schemas.microsoft.com/office/drawing/2014/main" val="335437300"/>
                  </a:ext>
                </a:extLst>
              </a:tr>
              <a:tr h="291717">
                <a:tc>
                  <a:txBody>
                    <a:bodyPr/>
                    <a:lstStyle/>
                    <a:p>
                      <a:r>
                        <a:rPr lang="en-US" sz="1600" dirty="0"/>
                        <a:t>7</a:t>
                      </a:r>
                    </a:p>
                  </a:txBody>
                  <a:tcPr/>
                </a:tc>
                <a:tc>
                  <a:txBody>
                    <a:bodyPr/>
                    <a:lstStyle/>
                    <a:p>
                      <a:r>
                        <a:rPr lang="en-US" sz="1600" dirty="0"/>
                        <a:t>Prunus </a:t>
                      </a:r>
                      <a:r>
                        <a:rPr lang="en-US" sz="1600" dirty="0" err="1"/>
                        <a:t>padus</a:t>
                      </a:r>
                      <a:r>
                        <a:rPr lang="en-US" sz="1600" dirty="0"/>
                        <a:t> isolate 239 internal transcribed spacer 1, partial sequence; 5.8S ribosomal RNA gene, complete sequence; and internal transcribed spacer 2, partial sequence</a:t>
                      </a:r>
                    </a:p>
                  </a:txBody>
                  <a:tcPr/>
                </a:tc>
                <a:tc>
                  <a:txBody>
                    <a:bodyPr/>
                    <a:lstStyle/>
                    <a:p>
                      <a:r>
                        <a:rPr lang="en-US" sz="1600" dirty="0"/>
                        <a:t>96.35</a:t>
                      </a:r>
                    </a:p>
                  </a:txBody>
                  <a:tcPr/>
                </a:tc>
                <a:extLst>
                  <a:ext uri="{0D108BD9-81ED-4DB2-BD59-A6C34878D82A}">
                    <a16:rowId xmlns:a16="http://schemas.microsoft.com/office/drawing/2014/main" val="4178071280"/>
                  </a:ext>
                </a:extLst>
              </a:tr>
              <a:tr h="378152">
                <a:tc>
                  <a:txBody>
                    <a:bodyPr/>
                    <a:lstStyle/>
                    <a:p>
                      <a:r>
                        <a:rPr lang="en-US" sz="1600" dirty="0"/>
                        <a:t>12</a:t>
                      </a:r>
                    </a:p>
                  </a:txBody>
                  <a:tcPr/>
                </a:tc>
                <a:tc>
                  <a:txBody>
                    <a:bodyPr/>
                    <a:lstStyle/>
                    <a:p>
                      <a:r>
                        <a:rPr lang="en-US" sz="1600" dirty="0" err="1"/>
                        <a:t>Actaea</a:t>
                      </a:r>
                      <a:r>
                        <a:rPr lang="en-US" sz="1600" dirty="0"/>
                        <a:t> </a:t>
                      </a:r>
                      <a:r>
                        <a:rPr lang="en-US" sz="1600" dirty="0" err="1"/>
                        <a:t>asiatica</a:t>
                      </a:r>
                      <a:r>
                        <a:rPr lang="en-US" sz="1600" dirty="0"/>
                        <a:t> voucher Q110 small subunit ribosomal RNA gene, partial sequence; internal transcribed spacer 1, 5.8S ribosomal RNA gene, and internal transcribed spacer 2, complete sequence; and large subunit ribosomal RNA gene, partial sequence</a:t>
                      </a:r>
                    </a:p>
                  </a:txBody>
                  <a:tcPr/>
                </a:tc>
                <a:tc>
                  <a:txBody>
                    <a:bodyPr/>
                    <a:lstStyle/>
                    <a:p>
                      <a:r>
                        <a:rPr lang="en-US" sz="1600" dirty="0"/>
                        <a:t>97.87</a:t>
                      </a:r>
                    </a:p>
                  </a:txBody>
                  <a:tcPr/>
                </a:tc>
                <a:extLst>
                  <a:ext uri="{0D108BD9-81ED-4DB2-BD59-A6C34878D82A}">
                    <a16:rowId xmlns:a16="http://schemas.microsoft.com/office/drawing/2014/main" val="1936487518"/>
                  </a:ext>
                </a:extLst>
              </a:tr>
              <a:tr h="378152">
                <a:tc>
                  <a:txBody>
                    <a:bodyPr/>
                    <a:lstStyle/>
                    <a:p>
                      <a:r>
                        <a:rPr lang="en-US" sz="1600" dirty="0"/>
                        <a:t>15</a:t>
                      </a:r>
                    </a:p>
                  </a:txBody>
                  <a:tcPr/>
                </a:tc>
                <a:tc>
                  <a:txBody>
                    <a:bodyPr/>
                    <a:lstStyle/>
                    <a:p>
                      <a:r>
                        <a:rPr lang="en-US" sz="1600" dirty="0"/>
                        <a:t>Thalictrum </a:t>
                      </a:r>
                      <a:r>
                        <a:rPr lang="en-US" sz="1600" dirty="0" err="1"/>
                        <a:t>venulosum</a:t>
                      </a:r>
                      <a:r>
                        <a:rPr lang="en-US" sz="1600" dirty="0"/>
                        <a:t> isolate T90VEUm 18S ribosomal RNA gene, partial sequence; internal transcribed spacer 1, 5.8S ribosomal RNA gene, and internal transcribed spacer 2, complete sequence; and 26S ribosomal RNA gene, partial sequence</a:t>
                      </a:r>
                    </a:p>
                  </a:txBody>
                  <a:tcPr/>
                </a:tc>
                <a:tc>
                  <a:txBody>
                    <a:bodyPr/>
                    <a:lstStyle/>
                    <a:p>
                      <a:r>
                        <a:rPr lang="en-US" sz="1600" dirty="0"/>
                        <a:t>93.5</a:t>
                      </a:r>
                    </a:p>
                  </a:txBody>
                  <a:tcPr/>
                </a:tc>
                <a:extLst>
                  <a:ext uri="{0D108BD9-81ED-4DB2-BD59-A6C34878D82A}">
                    <a16:rowId xmlns:a16="http://schemas.microsoft.com/office/drawing/2014/main" val="1482133192"/>
                  </a:ext>
                </a:extLst>
              </a:tr>
              <a:tr h="378152">
                <a:tc>
                  <a:txBody>
                    <a:bodyPr/>
                    <a:lstStyle/>
                    <a:p>
                      <a:r>
                        <a:rPr lang="en-US" sz="1600" dirty="0"/>
                        <a:t>21</a:t>
                      </a:r>
                    </a:p>
                  </a:txBody>
                  <a:tcPr/>
                </a:tc>
                <a:tc>
                  <a:txBody>
                    <a:bodyPr/>
                    <a:lstStyle/>
                    <a:p>
                      <a:r>
                        <a:rPr lang="en-US" sz="1600" dirty="0" err="1"/>
                        <a:t>Solidago</a:t>
                      </a:r>
                      <a:r>
                        <a:rPr lang="en-US" sz="1600" dirty="0"/>
                        <a:t> </a:t>
                      </a:r>
                      <a:r>
                        <a:rPr lang="en-US" sz="1600" dirty="0" err="1"/>
                        <a:t>houghtonii</a:t>
                      </a:r>
                      <a:r>
                        <a:rPr lang="en-US" sz="1600" dirty="0"/>
                        <a:t> voucher PJL1211 clone type 2 18S ribosomal RNA gene, partial sequence; internal transcribed spacer 1, 5.8S ribosomal RNA gene, and internal transcribed spacer 2, complete sequence; and 26S large subunit ribosomal RNA gene, partial sequence</a:t>
                      </a:r>
                    </a:p>
                  </a:txBody>
                  <a:tcPr/>
                </a:tc>
                <a:tc>
                  <a:txBody>
                    <a:bodyPr/>
                    <a:lstStyle/>
                    <a:p>
                      <a:r>
                        <a:rPr lang="en-US" sz="1600" dirty="0"/>
                        <a:t>95.86</a:t>
                      </a:r>
                    </a:p>
                  </a:txBody>
                  <a:tcPr/>
                </a:tc>
                <a:extLst>
                  <a:ext uri="{0D108BD9-81ED-4DB2-BD59-A6C34878D82A}">
                    <a16:rowId xmlns:a16="http://schemas.microsoft.com/office/drawing/2014/main" val="1679465176"/>
                  </a:ext>
                </a:extLst>
              </a:tr>
              <a:tr h="205282">
                <a:tc>
                  <a:txBody>
                    <a:bodyPr/>
                    <a:lstStyle/>
                    <a:p>
                      <a:r>
                        <a:rPr lang="en-US" sz="1600" dirty="0"/>
                        <a:t>22</a:t>
                      </a:r>
                    </a:p>
                  </a:txBody>
                  <a:tcPr/>
                </a:tc>
                <a:tc>
                  <a:txBody>
                    <a:bodyPr/>
                    <a:lstStyle/>
                    <a:p>
                      <a:r>
                        <a:rPr lang="en-US" sz="1600" dirty="0" err="1"/>
                        <a:t>Ericameria</a:t>
                      </a:r>
                      <a:r>
                        <a:rPr lang="en-US" sz="1600" dirty="0"/>
                        <a:t> </a:t>
                      </a:r>
                      <a:r>
                        <a:rPr lang="en-US" sz="1600" dirty="0" err="1"/>
                        <a:t>discoidea</a:t>
                      </a:r>
                      <a:r>
                        <a:rPr lang="en-US" sz="1600" dirty="0"/>
                        <a:t> var. </a:t>
                      </a:r>
                      <a:r>
                        <a:rPr lang="en-US" sz="1600" dirty="0" err="1"/>
                        <a:t>linearis</a:t>
                      </a:r>
                      <a:r>
                        <a:rPr lang="en-US" sz="1600" dirty="0"/>
                        <a:t> RR313 internal transcribed spacer 1, 5.8S ribosomal RNA gene, and internal transcribed spacer 2, complete sequence</a:t>
                      </a:r>
                    </a:p>
                  </a:txBody>
                  <a:tcPr/>
                </a:tc>
                <a:tc>
                  <a:txBody>
                    <a:bodyPr/>
                    <a:lstStyle/>
                    <a:p>
                      <a:r>
                        <a:rPr lang="en-US" sz="1600" dirty="0"/>
                        <a:t>94.77</a:t>
                      </a:r>
                    </a:p>
                  </a:txBody>
                  <a:tcPr/>
                </a:tc>
                <a:extLst>
                  <a:ext uri="{0D108BD9-81ED-4DB2-BD59-A6C34878D82A}">
                    <a16:rowId xmlns:a16="http://schemas.microsoft.com/office/drawing/2014/main" val="3619919516"/>
                  </a:ext>
                </a:extLst>
              </a:tr>
              <a:tr h="378152">
                <a:tc>
                  <a:txBody>
                    <a:bodyPr/>
                    <a:lstStyle/>
                    <a:p>
                      <a:r>
                        <a:rPr lang="en-US" sz="1600" dirty="0"/>
                        <a:t>23</a:t>
                      </a:r>
                    </a:p>
                  </a:txBody>
                  <a:tcPr/>
                </a:tc>
                <a:tc>
                  <a:txBody>
                    <a:bodyPr/>
                    <a:lstStyle/>
                    <a:p>
                      <a:r>
                        <a:rPr lang="en-US" sz="1600" dirty="0" err="1"/>
                        <a:t>Ericameria</a:t>
                      </a:r>
                      <a:r>
                        <a:rPr lang="en-US" sz="1600" dirty="0"/>
                        <a:t> </a:t>
                      </a:r>
                      <a:r>
                        <a:rPr lang="en-US" sz="1600" dirty="0" err="1"/>
                        <a:t>nauseosus</a:t>
                      </a:r>
                      <a:r>
                        <a:rPr lang="en-US" sz="1600" dirty="0"/>
                        <a:t> voucher PJL1186 18S ribosomal RNA gene, partial sequence; internal transcribed spacer 1, 5.8S ribosomal RNA gene, and internal transcribed spacer 2, complete sequence; and 26S large subunit ribosomal RNA gene, partial sequence</a:t>
                      </a:r>
                    </a:p>
                  </a:txBody>
                  <a:tcPr/>
                </a:tc>
                <a:tc>
                  <a:txBody>
                    <a:bodyPr/>
                    <a:lstStyle/>
                    <a:p>
                      <a:r>
                        <a:rPr lang="en-US" sz="1600" dirty="0"/>
                        <a:t>91.06</a:t>
                      </a:r>
                    </a:p>
                  </a:txBody>
                  <a:tcPr/>
                </a:tc>
                <a:extLst>
                  <a:ext uri="{0D108BD9-81ED-4DB2-BD59-A6C34878D82A}">
                    <a16:rowId xmlns:a16="http://schemas.microsoft.com/office/drawing/2014/main" val="3788901353"/>
                  </a:ext>
                </a:extLst>
              </a:tr>
              <a:tr h="291717">
                <a:tc>
                  <a:txBody>
                    <a:bodyPr/>
                    <a:lstStyle/>
                    <a:p>
                      <a:r>
                        <a:rPr lang="en-US" sz="1600" dirty="0"/>
                        <a:t>24</a:t>
                      </a:r>
                    </a:p>
                  </a:txBody>
                  <a:tcPr/>
                </a:tc>
                <a:tc>
                  <a:txBody>
                    <a:bodyPr/>
                    <a:lstStyle/>
                    <a:p>
                      <a:r>
                        <a:rPr lang="en-US" sz="1600" dirty="0" err="1"/>
                        <a:t>Disperis</a:t>
                      </a:r>
                      <a:r>
                        <a:rPr lang="en-US" sz="1600" dirty="0"/>
                        <a:t> sp. CPG 29216 isolate ITS14 18S ribosomal RNA gene, partial sequence; internal transcribed spacer 1, 5.8S ribosomal RNA gene, and internal transcribed spacer 2, complete sequence; and 26S ribosomal RNA gene, partial sequence</a:t>
                      </a:r>
                    </a:p>
                  </a:txBody>
                  <a:tcPr/>
                </a:tc>
                <a:tc>
                  <a:txBody>
                    <a:bodyPr/>
                    <a:lstStyle/>
                    <a:p>
                      <a:r>
                        <a:rPr lang="en-US" sz="1600" dirty="0"/>
                        <a:t>90.7</a:t>
                      </a:r>
                    </a:p>
                  </a:txBody>
                  <a:tcPr/>
                </a:tc>
                <a:extLst>
                  <a:ext uri="{0D108BD9-81ED-4DB2-BD59-A6C34878D82A}">
                    <a16:rowId xmlns:a16="http://schemas.microsoft.com/office/drawing/2014/main" val="2496023831"/>
                  </a:ext>
                </a:extLst>
              </a:tr>
              <a:tr h="205282">
                <a:tc>
                  <a:txBody>
                    <a:bodyPr/>
                    <a:lstStyle/>
                    <a:p>
                      <a:r>
                        <a:rPr lang="en-US" sz="1600" dirty="0"/>
                        <a:t>29</a:t>
                      </a:r>
                    </a:p>
                  </a:txBody>
                  <a:tcPr/>
                </a:tc>
                <a:tc>
                  <a:txBody>
                    <a:bodyPr/>
                    <a:lstStyle/>
                    <a:p>
                      <a:r>
                        <a:rPr lang="en-US" sz="1600" dirty="0"/>
                        <a:t>Baccharis </a:t>
                      </a:r>
                      <a:r>
                        <a:rPr lang="en-US" sz="1600" dirty="0" err="1"/>
                        <a:t>neglecta</a:t>
                      </a:r>
                      <a:r>
                        <a:rPr lang="en-US" sz="1600" dirty="0"/>
                        <a:t> internal transcribed spacer 1, 5.8S ribosomal RNA gene; and internal transcribed spacer 2, complete sequence</a:t>
                      </a:r>
                    </a:p>
                  </a:txBody>
                  <a:tcPr/>
                </a:tc>
                <a:tc>
                  <a:txBody>
                    <a:bodyPr/>
                    <a:lstStyle/>
                    <a:p>
                      <a:r>
                        <a:rPr lang="en-US" sz="1600" dirty="0"/>
                        <a:t>85.78</a:t>
                      </a:r>
                    </a:p>
                  </a:txBody>
                  <a:tcPr/>
                </a:tc>
                <a:extLst>
                  <a:ext uri="{0D108BD9-81ED-4DB2-BD59-A6C34878D82A}">
                    <a16:rowId xmlns:a16="http://schemas.microsoft.com/office/drawing/2014/main" val="1826339437"/>
                  </a:ext>
                </a:extLst>
              </a:tr>
            </a:tbl>
          </a:graphicData>
        </a:graphic>
      </p:graphicFrame>
      <p:sp>
        <p:nvSpPr>
          <p:cNvPr id="51" name="Google Shape;69;p13">
            <a:extLst>
              <a:ext uri="{FF2B5EF4-FFF2-40B4-BE49-F238E27FC236}">
                <a16:creationId xmlns:a16="http://schemas.microsoft.com/office/drawing/2014/main" id="{7F0D4233-42C4-4885-82AA-80D87A937A9B}"/>
              </a:ext>
            </a:extLst>
          </p:cNvPr>
          <p:cNvSpPr txBox="1"/>
          <p:nvPr/>
        </p:nvSpPr>
        <p:spPr>
          <a:xfrm>
            <a:off x="18973912" y="39591797"/>
            <a:ext cx="12237904" cy="2176292"/>
          </a:xfrm>
          <a:prstGeom prst="rect">
            <a:avLst/>
          </a:prstGeom>
          <a:solidFill>
            <a:schemeClr val="lt1"/>
          </a:solidFill>
          <a:ln>
            <a:noFill/>
          </a:ln>
        </p:spPr>
        <p:txBody>
          <a:bodyPr spcFirstLastPara="1" wrap="square" lIns="89304" tIns="89304" rIns="89304" bIns="89304" anchor="t" anchorCtr="0">
            <a:noAutofit/>
          </a:bodyPr>
          <a:lstStyle/>
          <a:p>
            <a:pPr>
              <a:lnSpc>
                <a:spcPct val="110000"/>
              </a:lnSpc>
              <a:buClr>
                <a:schemeClr val="dk1"/>
              </a:buClr>
              <a:buSzPts val="1000"/>
            </a:pPr>
            <a:r>
              <a:rPr lang="en-US" sz="2504" dirty="0">
                <a:solidFill>
                  <a:schemeClr val="dk1"/>
                </a:solidFill>
                <a:latin typeface="Times New Roman" panose="02020603050405020304" pitchFamily="18" charset="0"/>
                <a:cs typeface="Times New Roman" panose="02020603050405020304" pitchFamily="18" charset="0"/>
              </a:rPr>
              <a:t>When the angiosperm samples were blasted in NCBI BLAST 10 of the 15 samples identified with an ITS region species with the lowest percent identification at 81.82 and the highest at 96.35. When the gymnosperm samples were blasted 2 of 5 had the highest percent identification with an expression vector with a percent identification average of 92.16. One sample did identify with a cloning vector with the percent identification value at 96.55. </a:t>
            </a:r>
          </a:p>
        </p:txBody>
      </p:sp>
      <p:graphicFrame>
        <p:nvGraphicFramePr>
          <p:cNvPr id="22" name="Table 22">
            <a:extLst>
              <a:ext uri="{FF2B5EF4-FFF2-40B4-BE49-F238E27FC236}">
                <a16:creationId xmlns:a16="http://schemas.microsoft.com/office/drawing/2014/main" id="{9EE1D7D5-23D5-46CD-A7A8-FD39B271BC0D}"/>
              </a:ext>
            </a:extLst>
          </p:cNvPr>
          <p:cNvGraphicFramePr>
            <a:graphicFrameLocks noGrp="1"/>
          </p:cNvGraphicFramePr>
          <p:nvPr>
            <p:extLst>
              <p:ext uri="{D42A27DB-BD31-4B8C-83A1-F6EECF244321}">
                <p14:modId xmlns:p14="http://schemas.microsoft.com/office/powerpoint/2010/main" val="1225766371"/>
              </p:ext>
            </p:extLst>
          </p:nvPr>
        </p:nvGraphicFramePr>
        <p:xfrm>
          <a:off x="18705872" y="37139128"/>
          <a:ext cx="12967704" cy="2413338"/>
        </p:xfrm>
        <a:graphic>
          <a:graphicData uri="http://schemas.openxmlformats.org/drawingml/2006/table">
            <a:tbl>
              <a:tblPr firstRow="1" bandRow="1">
                <a:tableStyleId>{5C22544A-7EE6-4342-B048-85BDC9FD1C3A}</a:tableStyleId>
              </a:tblPr>
              <a:tblGrid>
                <a:gridCol w="2737992">
                  <a:extLst>
                    <a:ext uri="{9D8B030D-6E8A-4147-A177-3AD203B41FA5}">
                      <a16:colId xmlns:a16="http://schemas.microsoft.com/office/drawing/2014/main" val="3177680113"/>
                    </a:ext>
                  </a:extLst>
                </a:gridCol>
                <a:gridCol w="5114856">
                  <a:extLst>
                    <a:ext uri="{9D8B030D-6E8A-4147-A177-3AD203B41FA5}">
                      <a16:colId xmlns:a16="http://schemas.microsoft.com/office/drawing/2014/main" val="2589518775"/>
                    </a:ext>
                  </a:extLst>
                </a:gridCol>
                <a:gridCol w="5114856">
                  <a:extLst>
                    <a:ext uri="{9D8B030D-6E8A-4147-A177-3AD203B41FA5}">
                      <a16:colId xmlns:a16="http://schemas.microsoft.com/office/drawing/2014/main" val="3162430548"/>
                    </a:ext>
                  </a:extLst>
                </a:gridCol>
              </a:tblGrid>
              <a:tr h="585928">
                <a:tc>
                  <a:txBody>
                    <a:bodyPr/>
                    <a:lstStyle/>
                    <a:p>
                      <a:r>
                        <a:rPr lang="en-US" sz="1600" dirty="0"/>
                        <a:t>Gymnosperm Sample #</a:t>
                      </a:r>
                    </a:p>
                  </a:txBody>
                  <a:tcPr/>
                </a:tc>
                <a:tc>
                  <a:txBody>
                    <a:bodyPr/>
                    <a:lstStyle/>
                    <a:p>
                      <a:r>
                        <a:rPr lang="en-US" sz="1600" dirty="0"/>
                        <a:t>Identity Match Name</a:t>
                      </a:r>
                    </a:p>
                  </a:txBody>
                  <a:tcPr/>
                </a:tc>
                <a:tc>
                  <a:txBody>
                    <a:bodyPr/>
                    <a:lstStyle/>
                    <a:p>
                      <a:r>
                        <a:rPr lang="en-US" sz="1600" dirty="0"/>
                        <a:t>Percent Identity</a:t>
                      </a:r>
                    </a:p>
                  </a:txBody>
                  <a:tcPr/>
                </a:tc>
                <a:extLst>
                  <a:ext uri="{0D108BD9-81ED-4DB2-BD59-A6C34878D82A}">
                    <a16:rowId xmlns:a16="http://schemas.microsoft.com/office/drawing/2014/main" val="933185760"/>
                  </a:ext>
                </a:extLst>
              </a:tr>
              <a:tr h="655554">
                <a:tc>
                  <a:txBody>
                    <a:bodyPr/>
                    <a:lstStyle/>
                    <a:p>
                      <a:r>
                        <a:rPr lang="en-US" sz="1600" dirty="0"/>
                        <a:t>1</a:t>
                      </a:r>
                    </a:p>
                  </a:txBody>
                  <a:tcPr/>
                </a:tc>
                <a:tc>
                  <a:txBody>
                    <a:bodyPr/>
                    <a:lstStyle/>
                    <a:p>
                      <a:r>
                        <a:rPr lang="en-US" sz="1600" dirty="0"/>
                        <a:t>Cloning vector PBTH-</a:t>
                      </a:r>
                      <a:r>
                        <a:rPr lang="en-US" sz="1600" dirty="0" err="1"/>
                        <a:t>mwtGFP</a:t>
                      </a:r>
                      <a:endParaRPr lang="en-US" sz="1600" dirty="0"/>
                    </a:p>
                  </a:txBody>
                  <a:tcPr/>
                </a:tc>
                <a:tc>
                  <a:txBody>
                    <a:bodyPr/>
                    <a:lstStyle/>
                    <a:p>
                      <a:r>
                        <a:rPr lang="en-US" sz="1600" dirty="0"/>
                        <a:t>96.55</a:t>
                      </a:r>
                    </a:p>
                  </a:txBody>
                  <a:tcPr/>
                </a:tc>
                <a:extLst>
                  <a:ext uri="{0D108BD9-81ED-4DB2-BD59-A6C34878D82A}">
                    <a16:rowId xmlns:a16="http://schemas.microsoft.com/office/drawing/2014/main" val="947841586"/>
                  </a:ext>
                </a:extLst>
              </a:tr>
              <a:tr h="585928">
                <a:tc>
                  <a:txBody>
                    <a:bodyPr/>
                    <a:lstStyle/>
                    <a:p>
                      <a:r>
                        <a:rPr lang="en-US" sz="1600" dirty="0"/>
                        <a:t>2</a:t>
                      </a:r>
                    </a:p>
                  </a:txBody>
                  <a:tcPr/>
                </a:tc>
                <a:tc>
                  <a:txBody>
                    <a:bodyPr/>
                    <a:lstStyle/>
                    <a:p>
                      <a:r>
                        <a:rPr lang="en-US" sz="1600" dirty="0"/>
                        <a:t>Expression vector </a:t>
                      </a:r>
                      <a:r>
                        <a:rPr lang="en-US" sz="1600" dirty="0" err="1"/>
                        <a:t>Sos_ZsG_pol</a:t>
                      </a:r>
                      <a:r>
                        <a:rPr lang="en-US" sz="1600" dirty="0"/>
                        <a:t> I-mg</a:t>
                      </a:r>
                    </a:p>
                  </a:txBody>
                  <a:tcPr/>
                </a:tc>
                <a:tc>
                  <a:txBody>
                    <a:bodyPr/>
                    <a:lstStyle/>
                    <a:p>
                      <a:r>
                        <a:rPr lang="en-US" sz="1600" dirty="0"/>
                        <a:t>92.93</a:t>
                      </a:r>
                    </a:p>
                  </a:txBody>
                  <a:tcPr/>
                </a:tc>
                <a:extLst>
                  <a:ext uri="{0D108BD9-81ED-4DB2-BD59-A6C34878D82A}">
                    <a16:rowId xmlns:a16="http://schemas.microsoft.com/office/drawing/2014/main" val="3979550089"/>
                  </a:ext>
                </a:extLst>
              </a:tr>
              <a:tr h="585928">
                <a:tc>
                  <a:txBody>
                    <a:bodyPr/>
                    <a:lstStyle/>
                    <a:p>
                      <a:r>
                        <a:rPr lang="en-US" sz="1600" dirty="0"/>
                        <a:t>4</a:t>
                      </a:r>
                    </a:p>
                  </a:txBody>
                  <a:tcPr/>
                </a:tc>
                <a:tc>
                  <a:txBody>
                    <a:bodyPr/>
                    <a:lstStyle/>
                    <a:p>
                      <a:r>
                        <a:rPr lang="en-US" sz="1600" dirty="0"/>
                        <a:t>Expression vector </a:t>
                      </a:r>
                      <a:r>
                        <a:rPr lang="en-US" sz="1600" dirty="0" err="1"/>
                        <a:t>Sos_ZsG_pol</a:t>
                      </a:r>
                      <a:r>
                        <a:rPr lang="en-US" sz="1600" dirty="0"/>
                        <a:t> I-mg</a:t>
                      </a:r>
                    </a:p>
                  </a:txBody>
                  <a:tcPr/>
                </a:tc>
                <a:tc>
                  <a:txBody>
                    <a:bodyPr/>
                    <a:lstStyle/>
                    <a:p>
                      <a:r>
                        <a:rPr lang="en-US" sz="1600" dirty="0"/>
                        <a:t>91.39</a:t>
                      </a:r>
                    </a:p>
                  </a:txBody>
                  <a:tcPr/>
                </a:tc>
                <a:extLst>
                  <a:ext uri="{0D108BD9-81ED-4DB2-BD59-A6C34878D82A}">
                    <a16:rowId xmlns:a16="http://schemas.microsoft.com/office/drawing/2014/main" val="1935618135"/>
                  </a:ext>
                </a:extLst>
              </a:tr>
            </a:tbl>
          </a:graphicData>
        </a:graphic>
      </p:graphicFrame>
      <p:sp>
        <p:nvSpPr>
          <p:cNvPr id="85" name="Google Shape;67;p13">
            <a:extLst>
              <a:ext uri="{FF2B5EF4-FFF2-40B4-BE49-F238E27FC236}">
                <a16:creationId xmlns:a16="http://schemas.microsoft.com/office/drawing/2014/main" id="{09C8514A-B42B-4775-A243-9DCE34733FDD}"/>
              </a:ext>
            </a:extLst>
          </p:cNvPr>
          <p:cNvSpPr txBox="1"/>
          <p:nvPr/>
        </p:nvSpPr>
        <p:spPr>
          <a:xfrm>
            <a:off x="18646568" y="26733178"/>
            <a:ext cx="9943824" cy="856384"/>
          </a:xfrm>
          <a:prstGeom prst="rect">
            <a:avLst/>
          </a:prstGeom>
          <a:noFill/>
          <a:ln>
            <a:noFill/>
          </a:ln>
        </p:spPr>
        <p:txBody>
          <a:bodyPr spcFirstLastPara="1" wrap="square" lIns="89304" tIns="89304" rIns="89304" bIns="89304" anchor="t" anchorCtr="0">
            <a:noAutofit/>
          </a:bodyPr>
          <a:lstStyle/>
          <a:p>
            <a:r>
              <a:rPr lang="en-US" sz="2504" b="1" dirty="0"/>
              <a:t>Figure 3a. Angiosperm BLAST Results</a:t>
            </a:r>
            <a:endParaRPr sz="2504" dirty="0"/>
          </a:p>
        </p:txBody>
      </p:sp>
      <p:sp>
        <p:nvSpPr>
          <p:cNvPr id="86" name="Google Shape;67;p13">
            <a:extLst>
              <a:ext uri="{FF2B5EF4-FFF2-40B4-BE49-F238E27FC236}">
                <a16:creationId xmlns:a16="http://schemas.microsoft.com/office/drawing/2014/main" id="{91919B0D-8996-47C9-8814-68B7CECD4292}"/>
              </a:ext>
            </a:extLst>
          </p:cNvPr>
          <p:cNvSpPr txBox="1"/>
          <p:nvPr/>
        </p:nvSpPr>
        <p:spPr>
          <a:xfrm>
            <a:off x="18646568" y="36576436"/>
            <a:ext cx="9943824" cy="856384"/>
          </a:xfrm>
          <a:prstGeom prst="rect">
            <a:avLst/>
          </a:prstGeom>
          <a:noFill/>
          <a:ln>
            <a:noFill/>
          </a:ln>
        </p:spPr>
        <p:txBody>
          <a:bodyPr spcFirstLastPara="1" wrap="square" lIns="89304" tIns="89304" rIns="89304" bIns="89304" anchor="t" anchorCtr="0">
            <a:noAutofit/>
          </a:bodyPr>
          <a:lstStyle/>
          <a:p>
            <a:r>
              <a:rPr lang="en-US" sz="2504" b="1" dirty="0"/>
              <a:t>Figure 3b. Gymnosperm BLAST Results</a:t>
            </a:r>
            <a:endParaRPr sz="2504" dirty="0"/>
          </a:p>
        </p:txBody>
      </p:sp>
      <p:pic>
        <p:nvPicPr>
          <p:cNvPr id="4" name="Picture 3" descr="A close up of text on a whiteboard&#10;&#10;Description automatically generated">
            <a:extLst>
              <a:ext uri="{FF2B5EF4-FFF2-40B4-BE49-F238E27FC236}">
                <a16:creationId xmlns:a16="http://schemas.microsoft.com/office/drawing/2014/main" id="{A16BF519-1ECE-4FBE-997C-F27959D5DDE9}"/>
              </a:ext>
            </a:extLst>
          </p:cNvPr>
          <p:cNvPicPr>
            <a:picLocks noChangeAspect="1"/>
          </p:cNvPicPr>
          <p:nvPr/>
        </p:nvPicPr>
        <p:blipFill>
          <a:blip r:embed="rId6"/>
          <a:stretch>
            <a:fillRect/>
          </a:stretch>
        </p:blipFill>
        <p:spPr>
          <a:xfrm rot="5400000">
            <a:off x="21763696" y="11726888"/>
            <a:ext cx="7100352" cy="6736544"/>
          </a:xfrm>
          <a:prstGeom prst="rect">
            <a:avLst/>
          </a:prstGeom>
        </p:spPr>
      </p:pic>
      <p:graphicFrame>
        <p:nvGraphicFramePr>
          <p:cNvPr id="5" name="Table 6">
            <a:extLst>
              <a:ext uri="{FF2B5EF4-FFF2-40B4-BE49-F238E27FC236}">
                <a16:creationId xmlns:a16="http://schemas.microsoft.com/office/drawing/2014/main" id="{B577C1FF-8C8E-44BF-93A2-521E0534E34D}"/>
              </a:ext>
            </a:extLst>
          </p:cNvPr>
          <p:cNvGraphicFramePr>
            <a:graphicFrameLocks noGrp="1"/>
          </p:cNvGraphicFramePr>
          <p:nvPr>
            <p:extLst>
              <p:ext uri="{D42A27DB-BD31-4B8C-83A1-F6EECF244321}">
                <p14:modId xmlns:p14="http://schemas.microsoft.com/office/powerpoint/2010/main" val="264521052"/>
              </p:ext>
            </p:extLst>
          </p:nvPr>
        </p:nvGraphicFramePr>
        <p:xfrm>
          <a:off x="25968964" y="19627088"/>
          <a:ext cx="5242856" cy="6249280"/>
        </p:xfrm>
        <a:graphic>
          <a:graphicData uri="http://schemas.openxmlformats.org/drawingml/2006/table">
            <a:tbl>
              <a:tblPr firstRow="1" bandRow="1">
                <a:tableStyleId>{5C22544A-7EE6-4342-B048-85BDC9FD1C3A}</a:tableStyleId>
              </a:tblPr>
              <a:tblGrid>
                <a:gridCol w="2191240">
                  <a:extLst>
                    <a:ext uri="{9D8B030D-6E8A-4147-A177-3AD203B41FA5}">
                      <a16:colId xmlns:a16="http://schemas.microsoft.com/office/drawing/2014/main" val="1816087180"/>
                    </a:ext>
                  </a:extLst>
                </a:gridCol>
                <a:gridCol w="3051616">
                  <a:extLst>
                    <a:ext uri="{9D8B030D-6E8A-4147-A177-3AD203B41FA5}">
                      <a16:colId xmlns:a16="http://schemas.microsoft.com/office/drawing/2014/main" val="1113870224"/>
                    </a:ext>
                  </a:extLst>
                </a:gridCol>
              </a:tblGrid>
              <a:tr h="845592">
                <a:tc>
                  <a:txBody>
                    <a:bodyPr/>
                    <a:lstStyle/>
                    <a:p>
                      <a:r>
                        <a:rPr lang="en-US" sz="1600" dirty="0"/>
                        <a:t>Sample # Gymnosperm</a:t>
                      </a:r>
                    </a:p>
                  </a:txBody>
                  <a:tcPr/>
                </a:tc>
                <a:tc>
                  <a:txBody>
                    <a:bodyPr/>
                    <a:lstStyle/>
                    <a:p>
                      <a:r>
                        <a:rPr lang="en-US" sz="1600" dirty="0"/>
                        <a:t>DNA Concentration (ng/ul)</a:t>
                      </a:r>
                    </a:p>
                  </a:txBody>
                  <a:tcPr/>
                </a:tc>
                <a:extLst>
                  <a:ext uri="{0D108BD9-81ED-4DB2-BD59-A6C34878D82A}">
                    <a16:rowId xmlns:a16="http://schemas.microsoft.com/office/drawing/2014/main" val="4069385886"/>
                  </a:ext>
                </a:extLst>
              </a:tr>
              <a:tr h="845592">
                <a:tc>
                  <a:txBody>
                    <a:bodyPr/>
                    <a:lstStyle/>
                    <a:p>
                      <a:r>
                        <a:rPr lang="en-US" sz="1600" dirty="0"/>
                        <a:t>1</a:t>
                      </a:r>
                    </a:p>
                  </a:txBody>
                  <a:tcPr/>
                </a:tc>
                <a:tc>
                  <a:txBody>
                    <a:bodyPr/>
                    <a:lstStyle/>
                    <a:p>
                      <a:r>
                        <a:rPr lang="en-US" sz="1600" dirty="0"/>
                        <a:t>7.1</a:t>
                      </a:r>
                    </a:p>
                  </a:txBody>
                  <a:tcPr/>
                </a:tc>
                <a:extLst>
                  <a:ext uri="{0D108BD9-81ED-4DB2-BD59-A6C34878D82A}">
                    <a16:rowId xmlns:a16="http://schemas.microsoft.com/office/drawing/2014/main" val="1516018247"/>
                  </a:ext>
                </a:extLst>
              </a:tr>
              <a:tr h="845592">
                <a:tc>
                  <a:txBody>
                    <a:bodyPr/>
                    <a:lstStyle/>
                    <a:p>
                      <a:r>
                        <a:rPr lang="en-US" sz="1600" dirty="0"/>
                        <a:t>2</a:t>
                      </a:r>
                    </a:p>
                  </a:txBody>
                  <a:tcPr/>
                </a:tc>
                <a:tc>
                  <a:txBody>
                    <a:bodyPr/>
                    <a:lstStyle/>
                    <a:p>
                      <a:r>
                        <a:rPr lang="en-US" sz="1600" dirty="0"/>
                        <a:t>0.4</a:t>
                      </a:r>
                    </a:p>
                  </a:txBody>
                  <a:tcPr/>
                </a:tc>
                <a:extLst>
                  <a:ext uri="{0D108BD9-81ED-4DB2-BD59-A6C34878D82A}">
                    <a16:rowId xmlns:a16="http://schemas.microsoft.com/office/drawing/2014/main" val="1959762835"/>
                  </a:ext>
                </a:extLst>
              </a:tr>
              <a:tr h="845592">
                <a:tc>
                  <a:txBody>
                    <a:bodyPr/>
                    <a:lstStyle/>
                    <a:p>
                      <a:r>
                        <a:rPr lang="en-US" sz="1600" dirty="0"/>
                        <a:t>3</a:t>
                      </a:r>
                    </a:p>
                  </a:txBody>
                  <a:tcPr/>
                </a:tc>
                <a:tc>
                  <a:txBody>
                    <a:bodyPr/>
                    <a:lstStyle/>
                    <a:p>
                      <a:r>
                        <a:rPr lang="en-US" sz="1600" dirty="0"/>
                        <a:t>1.3</a:t>
                      </a:r>
                    </a:p>
                  </a:txBody>
                  <a:tcPr/>
                </a:tc>
                <a:extLst>
                  <a:ext uri="{0D108BD9-81ED-4DB2-BD59-A6C34878D82A}">
                    <a16:rowId xmlns:a16="http://schemas.microsoft.com/office/drawing/2014/main" val="4144593526"/>
                  </a:ext>
                </a:extLst>
              </a:tr>
              <a:tr h="845592">
                <a:tc>
                  <a:txBody>
                    <a:bodyPr/>
                    <a:lstStyle/>
                    <a:p>
                      <a:r>
                        <a:rPr lang="en-US" sz="1600" dirty="0"/>
                        <a:t>4</a:t>
                      </a:r>
                    </a:p>
                  </a:txBody>
                  <a:tcPr/>
                </a:tc>
                <a:tc>
                  <a:txBody>
                    <a:bodyPr/>
                    <a:lstStyle/>
                    <a:p>
                      <a:r>
                        <a:rPr lang="en-US" sz="1600" dirty="0"/>
                        <a:t>2.7</a:t>
                      </a:r>
                    </a:p>
                  </a:txBody>
                  <a:tcPr/>
                </a:tc>
                <a:extLst>
                  <a:ext uri="{0D108BD9-81ED-4DB2-BD59-A6C34878D82A}">
                    <a16:rowId xmlns:a16="http://schemas.microsoft.com/office/drawing/2014/main" val="1457294611"/>
                  </a:ext>
                </a:extLst>
              </a:tr>
              <a:tr h="1175728">
                <a:tc>
                  <a:txBody>
                    <a:bodyPr/>
                    <a:lstStyle/>
                    <a:p>
                      <a:r>
                        <a:rPr lang="en-US" sz="1600" dirty="0"/>
                        <a:t>5</a:t>
                      </a:r>
                    </a:p>
                  </a:txBody>
                  <a:tcPr/>
                </a:tc>
                <a:tc>
                  <a:txBody>
                    <a:bodyPr/>
                    <a:lstStyle/>
                    <a:p>
                      <a:r>
                        <a:rPr lang="en-US" sz="1600" dirty="0"/>
                        <a:t>5.6</a:t>
                      </a:r>
                    </a:p>
                  </a:txBody>
                  <a:tcPr/>
                </a:tc>
                <a:extLst>
                  <a:ext uri="{0D108BD9-81ED-4DB2-BD59-A6C34878D82A}">
                    <a16:rowId xmlns:a16="http://schemas.microsoft.com/office/drawing/2014/main" val="1533055900"/>
                  </a:ext>
                </a:extLst>
              </a:tr>
              <a:tr h="845592">
                <a:tc>
                  <a:txBody>
                    <a:bodyPr/>
                    <a:lstStyle/>
                    <a:p>
                      <a:r>
                        <a:rPr lang="en-US" sz="1600" dirty="0"/>
                        <a:t>Average </a:t>
                      </a:r>
                    </a:p>
                  </a:txBody>
                  <a:tcPr/>
                </a:tc>
                <a:tc>
                  <a:txBody>
                    <a:bodyPr/>
                    <a:lstStyle/>
                    <a:p>
                      <a:r>
                        <a:rPr lang="en-US" sz="1600" dirty="0"/>
                        <a:t>3.42</a:t>
                      </a:r>
                    </a:p>
                  </a:txBody>
                  <a:tcPr/>
                </a:tc>
                <a:extLst>
                  <a:ext uri="{0D108BD9-81ED-4DB2-BD59-A6C34878D82A}">
                    <a16:rowId xmlns:a16="http://schemas.microsoft.com/office/drawing/2014/main" val="4025047507"/>
                  </a:ext>
                </a:extLst>
              </a:tr>
            </a:tbl>
          </a:graphicData>
        </a:graphic>
      </p:graphicFrame>
      <p:graphicFrame>
        <p:nvGraphicFramePr>
          <p:cNvPr id="10" name="Table 10">
            <a:extLst>
              <a:ext uri="{FF2B5EF4-FFF2-40B4-BE49-F238E27FC236}">
                <a16:creationId xmlns:a16="http://schemas.microsoft.com/office/drawing/2014/main" id="{2160BA9E-0D3F-4237-B964-C7111AE6F354}"/>
              </a:ext>
            </a:extLst>
          </p:cNvPr>
          <p:cNvGraphicFramePr>
            <a:graphicFrameLocks noGrp="1"/>
          </p:cNvGraphicFramePr>
          <p:nvPr>
            <p:extLst>
              <p:ext uri="{D42A27DB-BD31-4B8C-83A1-F6EECF244321}">
                <p14:modId xmlns:p14="http://schemas.microsoft.com/office/powerpoint/2010/main" val="3623912702"/>
              </p:ext>
            </p:extLst>
          </p:nvPr>
        </p:nvGraphicFramePr>
        <p:xfrm>
          <a:off x="18760340" y="19623160"/>
          <a:ext cx="5623672" cy="6253200"/>
        </p:xfrm>
        <a:graphic>
          <a:graphicData uri="http://schemas.openxmlformats.org/drawingml/2006/table">
            <a:tbl>
              <a:tblPr firstRow="1" bandRow="1">
                <a:tableStyleId>{5C22544A-7EE6-4342-B048-85BDC9FD1C3A}</a:tableStyleId>
              </a:tblPr>
              <a:tblGrid>
                <a:gridCol w="2572464">
                  <a:extLst>
                    <a:ext uri="{9D8B030D-6E8A-4147-A177-3AD203B41FA5}">
                      <a16:colId xmlns:a16="http://schemas.microsoft.com/office/drawing/2014/main" val="924054549"/>
                    </a:ext>
                  </a:extLst>
                </a:gridCol>
                <a:gridCol w="3051208">
                  <a:extLst>
                    <a:ext uri="{9D8B030D-6E8A-4147-A177-3AD203B41FA5}">
                      <a16:colId xmlns:a16="http://schemas.microsoft.com/office/drawing/2014/main" val="1307172609"/>
                    </a:ext>
                  </a:extLst>
                </a:gridCol>
              </a:tblGrid>
              <a:tr h="353288">
                <a:tc>
                  <a:txBody>
                    <a:bodyPr/>
                    <a:lstStyle/>
                    <a:p>
                      <a:r>
                        <a:rPr lang="en-US" sz="1600" dirty="0"/>
                        <a:t>Sample # Angiosperm</a:t>
                      </a:r>
                    </a:p>
                  </a:txBody>
                  <a:tcPr/>
                </a:tc>
                <a:tc>
                  <a:txBody>
                    <a:bodyPr/>
                    <a:lstStyle/>
                    <a:p>
                      <a:r>
                        <a:rPr lang="en-US" sz="1600" dirty="0"/>
                        <a:t>DNA Concentration (ng/ul)</a:t>
                      </a:r>
                    </a:p>
                  </a:txBody>
                  <a:tcPr/>
                </a:tc>
                <a:extLst>
                  <a:ext uri="{0D108BD9-81ED-4DB2-BD59-A6C34878D82A}">
                    <a16:rowId xmlns:a16="http://schemas.microsoft.com/office/drawing/2014/main" val="686459130"/>
                  </a:ext>
                </a:extLst>
              </a:tr>
              <a:tr h="353288">
                <a:tc>
                  <a:txBody>
                    <a:bodyPr/>
                    <a:lstStyle/>
                    <a:p>
                      <a:r>
                        <a:rPr lang="en-US" sz="1600" dirty="0"/>
                        <a:t>2</a:t>
                      </a:r>
                    </a:p>
                  </a:txBody>
                  <a:tcPr/>
                </a:tc>
                <a:tc>
                  <a:txBody>
                    <a:bodyPr/>
                    <a:lstStyle/>
                    <a:p>
                      <a:r>
                        <a:rPr lang="en-US" sz="1600" dirty="0"/>
                        <a:t>4.9</a:t>
                      </a:r>
                    </a:p>
                  </a:txBody>
                  <a:tcPr/>
                </a:tc>
                <a:extLst>
                  <a:ext uri="{0D108BD9-81ED-4DB2-BD59-A6C34878D82A}">
                    <a16:rowId xmlns:a16="http://schemas.microsoft.com/office/drawing/2014/main" val="1563421651"/>
                  </a:ext>
                </a:extLst>
              </a:tr>
              <a:tr h="353288">
                <a:tc>
                  <a:txBody>
                    <a:bodyPr/>
                    <a:lstStyle/>
                    <a:p>
                      <a:r>
                        <a:rPr lang="en-US" sz="1600" dirty="0"/>
                        <a:t>5</a:t>
                      </a:r>
                    </a:p>
                  </a:txBody>
                  <a:tcPr/>
                </a:tc>
                <a:tc>
                  <a:txBody>
                    <a:bodyPr/>
                    <a:lstStyle/>
                    <a:p>
                      <a:r>
                        <a:rPr lang="en-US" sz="1600" dirty="0"/>
                        <a:t>33.3</a:t>
                      </a:r>
                    </a:p>
                  </a:txBody>
                  <a:tcPr/>
                </a:tc>
                <a:extLst>
                  <a:ext uri="{0D108BD9-81ED-4DB2-BD59-A6C34878D82A}">
                    <a16:rowId xmlns:a16="http://schemas.microsoft.com/office/drawing/2014/main" val="3945670948"/>
                  </a:ext>
                </a:extLst>
              </a:tr>
              <a:tr h="353288">
                <a:tc>
                  <a:txBody>
                    <a:bodyPr/>
                    <a:lstStyle/>
                    <a:p>
                      <a:r>
                        <a:rPr lang="en-US" sz="1600" dirty="0"/>
                        <a:t>7</a:t>
                      </a:r>
                    </a:p>
                  </a:txBody>
                  <a:tcPr/>
                </a:tc>
                <a:tc>
                  <a:txBody>
                    <a:bodyPr/>
                    <a:lstStyle/>
                    <a:p>
                      <a:r>
                        <a:rPr lang="en-US" sz="1600" dirty="0"/>
                        <a:t>5.1</a:t>
                      </a:r>
                    </a:p>
                  </a:txBody>
                  <a:tcPr/>
                </a:tc>
                <a:extLst>
                  <a:ext uri="{0D108BD9-81ED-4DB2-BD59-A6C34878D82A}">
                    <a16:rowId xmlns:a16="http://schemas.microsoft.com/office/drawing/2014/main" val="3057614741"/>
                  </a:ext>
                </a:extLst>
              </a:tr>
              <a:tr h="353288">
                <a:tc>
                  <a:txBody>
                    <a:bodyPr/>
                    <a:lstStyle/>
                    <a:p>
                      <a:r>
                        <a:rPr lang="en-US" sz="1600" dirty="0"/>
                        <a:t>12</a:t>
                      </a:r>
                    </a:p>
                  </a:txBody>
                  <a:tcPr/>
                </a:tc>
                <a:tc>
                  <a:txBody>
                    <a:bodyPr/>
                    <a:lstStyle/>
                    <a:p>
                      <a:r>
                        <a:rPr lang="en-US" sz="1600" dirty="0"/>
                        <a:t>1.9</a:t>
                      </a:r>
                    </a:p>
                  </a:txBody>
                  <a:tcPr/>
                </a:tc>
                <a:extLst>
                  <a:ext uri="{0D108BD9-81ED-4DB2-BD59-A6C34878D82A}">
                    <a16:rowId xmlns:a16="http://schemas.microsoft.com/office/drawing/2014/main" val="4272631917"/>
                  </a:ext>
                </a:extLst>
              </a:tr>
              <a:tr h="353288">
                <a:tc>
                  <a:txBody>
                    <a:bodyPr/>
                    <a:lstStyle/>
                    <a:p>
                      <a:r>
                        <a:rPr lang="en-US" sz="1600" dirty="0"/>
                        <a:t>14</a:t>
                      </a:r>
                    </a:p>
                  </a:txBody>
                  <a:tcPr/>
                </a:tc>
                <a:tc>
                  <a:txBody>
                    <a:bodyPr/>
                    <a:lstStyle/>
                    <a:p>
                      <a:r>
                        <a:rPr lang="en-US" sz="1600" dirty="0"/>
                        <a:t>1.7</a:t>
                      </a:r>
                    </a:p>
                  </a:txBody>
                  <a:tcPr/>
                </a:tc>
                <a:extLst>
                  <a:ext uri="{0D108BD9-81ED-4DB2-BD59-A6C34878D82A}">
                    <a16:rowId xmlns:a16="http://schemas.microsoft.com/office/drawing/2014/main" val="526620900"/>
                  </a:ext>
                </a:extLst>
              </a:tr>
              <a:tr h="353288">
                <a:tc>
                  <a:txBody>
                    <a:bodyPr/>
                    <a:lstStyle/>
                    <a:p>
                      <a:r>
                        <a:rPr lang="en-US" sz="1600" dirty="0"/>
                        <a:t>15</a:t>
                      </a:r>
                    </a:p>
                  </a:txBody>
                  <a:tcPr/>
                </a:tc>
                <a:tc>
                  <a:txBody>
                    <a:bodyPr/>
                    <a:lstStyle/>
                    <a:p>
                      <a:r>
                        <a:rPr lang="en-US" sz="1600" dirty="0"/>
                        <a:t>4.3</a:t>
                      </a:r>
                    </a:p>
                  </a:txBody>
                  <a:tcPr/>
                </a:tc>
                <a:extLst>
                  <a:ext uri="{0D108BD9-81ED-4DB2-BD59-A6C34878D82A}">
                    <a16:rowId xmlns:a16="http://schemas.microsoft.com/office/drawing/2014/main" val="517073440"/>
                  </a:ext>
                </a:extLst>
              </a:tr>
              <a:tr h="353288">
                <a:tc>
                  <a:txBody>
                    <a:bodyPr/>
                    <a:lstStyle/>
                    <a:p>
                      <a:r>
                        <a:rPr lang="en-US" sz="1600" dirty="0"/>
                        <a:t>16</a:t>
                      </a:r>
                    </a:p>
                  </a:txBody>
                  <a:tcPr/>
                </a:tc>
                <a:tc>
                  <a:txBody>
                    <a:bodyPr/>
                    <a:lstStyle/>
                    <a:p>
                      <a:r>
                        <a:rPr lang="en-US" sz="1600" dirty="0"/>
                        <a:t>7.5</a:t>
                      </a:r>
                    </a:p>
                  </a:txBody>
                  <a:tcPr/>
                </a:tc>
                <a:extLst>
                  <a:ext uri="{0D108BD9-81ED-4DB2-BD59-A6C34878D82A}">
                    <a16:rowId xmlns:a16="http://schemas.microsoft.com/office/drawing/2014/main" val="354697341"/>
                  </a:ext>
                </a:extLst>
              </a:tr>
              <a:tr h="353288">
                <a:tc>
                  <a:txBody>
                    <a:bodyPr/>
                    <a:lstStyle/>
                    <a:p>
                      <a:r>
                        <a:rPr lang="en-US" sz="1600" dirty="0"/>
                        <a:t>20</a:t>
                      </a:r>
                    </a:p>
                  </a:txBody>
                  <a:tcPr/>
                </a:tc>
                <a:tc>
                  <a:txBody>
                    <a:bodyPr/>
                    <a:lstStyle/>
                    <a:p>
                      <a:r>
                        <a:rPr lang="en-US" sz="1600" dirty="0"/>
                        <a:t>6.8</a:t>
                      </a:r>
                    </a:p>
                  </a:txBody>
                  <a:tcPr/>
                </a:tc>
                <a:extLst>
                  <a:ext uri="{0D108BD9-81ED-4DB2-BD59-A6C34878D82A}">
                    <a16:rowId xmlns:a16="http://schemas.microsoft.com/office/drawing/2014/main" val="1149888686"/>
                  </a:ext>
                </a:extLst>
              </a:tr>
              <a:tr h="353288">
                <a:tc>
                  <a:txBody>
                    <a:bodyPr/>
                    <a:lstStyle/>
                    <a:p>
                      <a:r>
                        <a:rPr lang="en-US" sz="1600" dirty="0"/>
                        <a:t>21</a:t>
                      </a:r>
                    </a:p>
                  </a:txBody>
                  <a:tcPr/>
                </a:tc>
                <a:tc>
                  <a:txBody>
                    <a:bodyPr/>
                    <a:lstStyle/>
                    <a:p>
                      <a:r>
                        <a:rPr lang="en-US" sz="1600" dirty="0"/>
                        <a:t>3.8</a:t>
                      </a:r>
                    </a:p>
                  </a:txBody>
                  <a:tcPr/>
                </a:tc>
                <a:extLst>
                  <a:ext uri="{0D108BD9-81ED-4DB2-BD59-A6C34878D82A}">
                    <a16:rowId xmlns:a16="http://schemas.microsoft.com/office/drawing/2014/main" val="3600387153"/>
                  </a:ext>
                </a:extLst>
              </a:tr>
              <a:tr h="353288">
                <a:tc>
                  <a:txBody>
                    <a:bodyPr/>
                    <a:lstStyle/>
                    <a:p>
                      <a:r>
                        <a:rPr lang="en-US" sz="1600" dirty="0"/>
                        <a:t>22</a:t>
                      </a:r>
                    </a:p>
                  </a:txBody>
                  <a:tcPr/>
                </a:tc>
                <a:tc>
                  <a:txBody>
                    <a:bodyPr/>
                    <a:lstStyle/>
                    <a:p>
                      <a:r>
                        <a:rPr lang="en-US" sz="1600" dirty="0"/>
                        <a:t>6.8</a:t>
                      </a:r>
                    </a:p>
                  </a:txBody>
                  <a:tcPr/>
                </a:tc>
                <a:extLst>
                  <a:ext uri="{0D108BD9-81ED-4DB2-BD59-A6C34878D82A}">
                    <a16:rowId xmlns:a16="http://schemas.microsoft.com/office/drawing/2014/main" val="1073477068"/>
                  </a:ext>
                </a:extLst>
              </a:tr>
              <a:tr h="353288">
                <a:tc>
                  <a:txBody>
                    <a:bodyPr/>
                    <a:lstStyle/>
                    <a:p>
                      <a:r>
                        <a:rPr lang="en-US" sz="1600" dirty="0"/>
                        <a:t>23</a:t>
                      </a:r>
                    </a:p>
                  </a:txBody>
                  <a:tcPr/>
                </a:tc>
                <a:tc>
                  <a:txBody>
                    <a:bodyPr/>
                    <a:lstStyle/>
                    <a:p>
                      <a:r>
                        <a:rPr lang="en-US" sz="1600" dirty="0"/>
                        <a:t>16.5</a:t>
                      </a:r>
                    </a:p>
                  </a:txBody>
                  <a:tcPr/>
                </a:tc>
                <a:extLst>
                  <a:ext uri="{0D108BD9-81ED-4DB2-BD59-A6C34878D82A}">
                    <a16:rowId xmlns:a16="http://schemas.microsoft.com/office/drawing/2014/main" val="2952238597"/>
                  </a:ext>
                </a:extLst>
              </a:tr>
              <a:tr h="353288">
                <a:tc>
                  <a:txBody>
                    <a:bodyPr/>
                    <a:lstStyle/>
                    <a:p>
                      <a:r>
                        <a:rPr lang="en-US" sz="1600" dirty="0"/>
                        <a:t>24</a:t>
                      </a:r>
                    </a:p>
                  </a:txBody>
                  <a:tcPr/>
                </a:tc>
                <a:tc>
                  <a:txBody>
                    <a:bodyPr/>
                    <a:lstStyle/>
                    <a:p>
                      <a:r>
                        <a:rPr lang="en-US" sz="1600" dirty="0"/>
                        <a:t>7.6</a:t>
                      </a:r>
                    </a:p>
                  </a:txBody>
                  <a:tcPr/>
                </a:tc>
                <a:extLst>
                  <a:ext uri="{0D108BD9-81ED-4DB2-BD59-A6C34878D82A}">
                    <a16:rowId xmlns:a16="http://schemas.microsoft.com/office/drawing/2014/main" val="2650472851"/>
                  </a:ext>
                </a:extLst>
              </a:tr>
              <a:tr h="353288">
                <a:tc>
                  <a:txBody>
                    <a:bodyPr/>
                    <a:lstStyle/>
                    <a:p>
                      <a:r>
                        <a:rPr lang="en-US" sz="1600" dirty="0"/>
                        <a:t>25</a:t>
                      </a:r>
                    </a:p>
                  </a:txBody>
                  <a:tcPr/>
                </a:tc>
                <a:tc>
                  <a:txBody>
                    <a:bodyPr/>
                    <a:lstStyle/>
                    <a:p>
                      <a:r>
                        <a:rPr lang="en-US" sz="1600" dirty="0"/>
                        <a:t>7.4</a:t>
                      </a:r>
                    </a:p>
                  </a:txBody>
                  <a:tcPr/>
                </a:tc>
                <a:extLst>
                  <a:ext uri="{0D108BD9-81ED-4DB2-BD59-A6C34878D82A}">
                    <a16:rowId xmlns:a16="http://schemas.microsoft.com/office/drawing/2014/main" val="3708796466"/>
                  </a:ext>
                </a:extLst>
              </a:tr>
              <a:tr h="353288">
                <a:tc>
                  <a:txBody>
                    <a:bodyPr/>
                    <a:lstStyle/>
                    <a:p>
                      <a:r>
                        <a:rPr lang="en-US" sz="1600" dirty="0"/>
                        <a:t>29</a:t>
                      </a:r>
                    </a:p>
                  </a:txBody>
                  <a:tcPr/>
                </a:tc>
                <a:tc>
                  <a:txBody>
                    <a:bodyPr/>
                    <a:lstStyle/>
                    <a:p>
                      <a:r>
                        <a:rPr lang="en-US" sz="1600" dirty="0"/>
                        <a:t>19.3</a:t>
                      </a:r>
                    </a:p>
                  </a:txBody>
                  <a:tcPr/>
                </a:tc>
                <a:extLst>
                  <a:ext uri="{0D108BD9-81ED-4DB2-BD59-A6C34878D82A}">
                    <a16:rowId xmlns:a16="http://schemas.microsoft.com/office/drawing/2014/main" val="3553359420"/>
                  </a:ext>
                </a:extLst>
              </a:tr>
              <a:tr h="353288">
                <a:tc>
                  <a:txBody>
                    <a:bodyPr/>
                    <a:lstStyle/>
                    <a:p>
                      <a:r>
                        <a:rPr lang="en-US" sz="1600" dirty="0"/>
                        <a:t>31</a:t>
                      </a:r>
                    </a:p>
                  </a:txBody>
                  <a:tcPr/>
                </a:tc>
                <a:tc>
                  <a:txBody>
                    <a:bodyPr/>
                    <a:lstStyle/>
                    <a:p>
                      <a:r>
                        <a:rPr lang="en-US" sz="1600" dirty="0"/>
                        <a:t>12.7</a:t>
                      </a:r>
                    </a:p>
                  </a:txBody>
                  <a:tcPr/>
                </a:tc>
                <a:extLst>
                  <a:ext uri="{0D108BD9-81ED-4DB2-BD59-A6C34878D82A}">
                    <a16:rowId xmlns:a16="http://schemas.microsoft.com/office/drawing/2014/main" val="3589025186"/>
                  </a:ext>
                </a:extLst>
              </a:tr>
              <a:tr h="600592">
                <a:tc>
                  <a:txBody>
                    <a:bodyPr/>
                    <a:lstStyle/>
                    <a:p>
                      <a:endParaRPr lang="en-US" sz="1600" dirty="0"/>
                    </a:p>
                    <a:p>
                      <a:r>
                        <a:rPr lang="en-US" sz="1600" dirty="0"/>
                        <a:t>Average</a:t>
                      </a:r>
                    </a:p>
                  </a:txBody>
                  <a:tcPr/>
                </a:tc>
                <a:tc>
                  <a:txBody>
                    <a:bodyPr/>
                    <a:lstStyle/>
                    <a:p>
                      <a:r>
                        <a:rPr lang="en-US" sz="1600" dirty="0"/>
                        <a:t>9.3</a:t>
                      </a:r>
                    </a:p>
                  </a:txBody>
                  <a:tcPr/>
                </a:tc>
                <a:extLst>
                  <a:ext uri="{0D108BD9-81ED-4DB2-BD59-A6C34878D82A}">
                    <a16:rowId xmlns:a16="http://schemas.microsoft.com/office/drawing/2014/main" val="3842452094"/>
                  </a:ext>
                </a:extLst>
              </a:tr>
            </a:tbl>
          </a:graphicData>
        </a:graphic>
      </p:graphicFrame>
      <p:sp>
        <p:nvSpPr>
          <p:cNvPr id="2" name="TextBox 1">
            <a:extLst>
              <a:ext uri="{FF2B5EF4-FFF2-40B4-BE49-F238E27FC236}">
                <a16:creationId xmlns:a16="http://schemas.microsoft.com/office/drawing/2014/main" id="{6B90A0C2-CF42-45E2-AC4B-0CAF47C73C35}"/>
              </a:ext>
            </a:extLst>
          </p:cNvPr>
          <p:cNvSpPr txBox="1"/>
          <p:nvPr/>
        </p:nvSpPr>
        <p:spPr>
          <a:xfrm>
            <a:off x="18649928" y="26236066"/>
            <a:ext cx="11244760" cy="477695"/>
          </a:xfrm>
          <a:prstGeom prst="rect">
            <a:avLst/>
          </a:prstGeom>
          <a:noFill/>
        </p:spPr>
        <p:txBody>
          <a:bodyPr wrap="square" rtlCol="0">
            <a:spAutoFit/>
          </a:bodyPr>
          <a:lstStyle/>
          <a:p>
            <a:r>
              <a:rPr lang="en-US" sz="2504" dirty="0">
                <a:latin typeface="Times New Roman" panose="02020603050405020304" pitchFamily="18" charset="0"/>
                <a:cs typeface="Times New Roman" panose="02020603050405020304" pitchFamily="18" charset="0"/>
              </a:rPr>
              <a:t>Figure 2 b. Due to the small sample size a statistical analysis was not conducted.</a:t>
            </a:r>
          </a:p>
        </p:txBody>
      </p:sp>
      <p:pic>
        <p:nvPicPr>
          <p:cNvPr id="8" name="Picture 7">
            <a:extLst>
              <a:ext uri="{FF2B5EF4-FFF2-40B4-BE49-F238E27FC236}">
                <a16:creationId xmlns:a16="http://schemas.microsoft.com/office/drawing/2014/main" id="{3F48918A-E83C-420E-BF16-15BBA2CDA9FE}"/>
              </a:ext>
            </a:extLst>
          </p:cNvPr>
          <p:cNvPicPr>
            <a:picLocks noChangeAspect="1"/>
          </p:cNvPicPr>
          <p:nvPr/>
        </p:nvPicPr>
        <p:blipFill>
          <a:blip r:embed="rId7"/>
          <a:stretch>
            <a:fillRect/>
          </a:stretch>
        </p:blipFill>
        <p:spPr>
          <a:xfrm>
            <a:off x="36082856" y="921537"/>
            <a:ext cx="6062032" cy="5304278"/>
          </a:xfrm>
          <a:prstGeom prst="rect">
            <a:avLst/>
          </a:prstGeom>
        </p:spPr>
      </p:pic>
    </p:spTree>
  </p:cSld>
  <p:clrMapOvr>
    <a:masterClrMapping/>
  </p:clrMapOvr>
</p:sld>
</file>

<file path=ppt/theme/theme1.xml><?xml version="1.0" encoding="utf-8"?>
<a:theme xmlns:a="http://schemas.openxmlformats.org/drawingml/2006/main" name="Default Design">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7611</TotalTime>
  <Words>1788</Words>
  <Application>Microsoft Office PowerPoint</Application>
  <PresentationFormat>Custom</PresentationFormat>
  <Paragraphs>254</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Times New Roman</vt:lpstr>
      <vt:lpstr>Quattrocento</vt:lpstr>
      <vt:lpstr>Default Design</vt:lpstr>
      <vt:lpstr>Barcoding and Comparison of DNA Extractions of ITS Region Between Angiosperm and Gymnosperm Herbarium Specimens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Ethan Rosati</cp:lastModifiedBy>
  <cp:revision>35</cp:revision>
  <cp:lastPrinted>2020-03-09T22:24:18Z</cp:lastPrinted>
  <dcterms:modified xsi:type="dcterms:W3CDTF">2021-04-04T18:40:24Z</dcterms:modified>
</cp:coreProperties>
</file>