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2" r:id="rId2"/>
    <p:sldId id="273" r:id="rId3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9">
          <p15:clr>
            <a:srgbClr val="A4A3A4"/>
          </p15:clr>
        </p15:guide>
        <p15:guide id="2" orient="horz" pos="147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3756">
          <p15:clr>
            <a:srgbClr val="A4A3A4"/>
          </p15:clr>
        </p15:guide>
        <p15:guide id="5" orient="horz" pos="4085">
          <p15:clr>
            <a:srgbClr val="A4A3A4"/>
          </p15:clr>
        </p15:guide>
        <p15:guide id="6" pos="339">
          <p15:clr>
            <a:srgbClr val="A4A3A4"/>
          </p15:clr>
        </p15:guide>
        <p15:guide id="7" pos="56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C35"/>
    <a:srgbClr val="FFFFFF"/>
    <a:srgbClr val="34B233"/>
    <a:srgbClr val="000000"/>
    <a:srgbClr val="292929"/>
    <a:srgbClr val="D5D2CA"/>
    <a:srgbClr val="005172"/>
    <a:srgbClr val="6A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034E78-7F5D-4C2E-B375-FC64B27BC917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8603FDC-E32A-4AB5-989C-0864C3EAD2B8}" styleName="Stijl, thema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Stijl, gemiddeld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334" y="67"/>
      </p:cViewPr>
      <p:guideLst>
        <p:guide orient="horz" pos="1219"/>
        <p:guide orient="horz" pos="147"/>
        <p:guide orient="horz"/>
        <p:guide orient="horz" pos="3756"/>
        <p:guide orient="horz" pos="4085"/>
        <p:guide pos="339"/>
        <p:guide pos="56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C83C-B988-4A9E-9713-F559C31F4362}" type="datetimeFigureOut">
              <a:rPr lang="nl-NL" smtClean="0"/>
              <a:t>22-11-2018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45D2F-C69D-4D90-B22B-9B2DC58DBD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41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3" y="230188"/>
            <a:ext cx="8442796" cy="839787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78633" y="2262386"/>
            <a:ext cx="8447087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</a:t>
            </a: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Auteursnaam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39833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recta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38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900006" y="226800"/>
            <a:ext cx="5040000" cy="57358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2" y="1840012"/>
            <a:ext cx="3276600" cy="4122638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234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7619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4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3418212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8"/>
          </p:nvPr>
        </p:nvSpPr>
        <p:spPr>
          <a:xfrm>
            <a:off x="6298805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9"/>
          </p:nvPr>
        </p:nvSpPr>
        <p:spPr>
          <a:xfrm>
            <a:off x="490538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8" name="Tijdelijke aanduiding voor tekst 6"/>
          <p:cNvSpPr>
            <a:spLocks noGrp="1"/>
          </p:cNvSpPr>
          <p:nvPr>
            <p:ph type="body" sz="quarter" idx="20"/>
          </p:nvPr>
        </p:nvSpPr>
        <p:spPr>
          <a:xfrm>
            <a:off x="3366170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9" name="Tijdelijke aanduiding voor tekst 6"/>
          <p:cNvSpPr>
            <a:spLocks noGrp="1"/>
          </p:cNvSpPr>
          <p:nvPr>
            <p:ph type="body" sz="quarter" idx="21"/>
          </p:nvPr>
        </p:nvSpPr>
        <p:spPr>
          <a:xfrm>
            <a:off x="6241802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10" name="Tijdelijke aanduiding voor tekst 6"/>
          <p:cNvSpPr>
            <a:spLocks noGrp="1"/>
          </p:cNvSpPr>
          <p:nvPr>
            <p:ph type="body" sz="quarter" idx="22"/>
          </p:nvPr>
        </p:nvSpPr>
        <p:spPr>
          <a:xfrm>
            <a:off x="490538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11" name="Tijdelijke aanduiding voor tekst 6"/>
          <p:cNvSpPr>
            <a:spLocks noGrp="1"/>
          </p:cNvSpPr>
          <p:nvPr>
            <p:ph type="body" sz="quarter" idx="23"/>
          </p:nvPr>
        </p:nvSpPr>
        <p:spPr>
          <a:xfrm>
            <a:off x="3365675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24"/>
          </p:nvPr>
        </p:nvSpPr>
        <p:spPr>
          <a:xfrm>
            <a:off x="6241802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031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 with 2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6399" y="1929600"/>
            <a:ext cx="4104000" cy="402738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929600"/>
            <a:ext cx="4104000" cy="40330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627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6400" y="1402557"/>
            <a:ext cx="8402400" cy="45529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8015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tangula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/>
          </p:cNvSpPr>
          <p:nvPr>
            <p:ph type="pic" sz="quarter" idx="16"/>
          </p:nvPr>
        </p:nvSpPr>
        <p:spPr>
          <a:xfrm>
            <a:off x="536400" y="233362"/>
            <a:ext cx="4011352" cy="57204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4" name="Tijdelijke aanduiding voor afbeelding 24"/>
          <p:cNvSpPr>
            <a:spLocks noGrp="1"/>
          </p:cNvSpPr>
          <p:nvPr>
            <p:ph type="pic" sz="quarter" idx="17"/>
          </p:nvPr>
        </p:nvSpPr>
        <p:spPr>
          <a:xfrm>
            <a:off x="4827265" y="233362"/>
            <a:ext cx="4104000" cy="571955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470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0" y="0"/>
            <a:ext cx="9143999" cy="685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 bwMode="white">
          <a:xfrm>
            <a:off x="491642" y="230188"/>
            <a:ext cx="8442796" cy="840125"/>
          </a:xfrm>
          <a:noFill/>
          <a:ln>
            <a:gradFill>
              <a:gsLst>
                <a:gs pos="0">
                  <a:schemeClr val="bg1"/>
                </a:gs>
                <a:gs pos="1000">
                  <a:schemeClr val="bg1">
                    <a:alpha val="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</a:gra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628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582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40125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37321" y="1752600"/>
            <a:ext cx="8601903" cy="4314825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377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7"/>
            <a:ext cx="8442796" cy="8388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0"/>
          </p:nvPr>
        </p:nvSpPr>
        <p:spPr>
          <a:xfrm>
            <a:off x="538163" y="1933575"/>
            <a:ext cx="8398089" cy="4028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3371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835250"/>
            <a:ext cx="3276600" cy="4127400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450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39787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8521188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Vijfde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30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200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835250"/>
            <a:ext cx="3276600" cy="3657600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12" name="Tijdelijke aanduiding voor afbeelding 24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3044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logo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13" name="Tijdelijke aanduiding voor afbeelding 24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591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logo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14" name="Tijdelijke aanduiding voor afbeelding 2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138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logo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15" name="Tijdelijke aanduiding voor afbeelding 24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685112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logo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1264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4" name="Tijdelijke aanduiding voor tekst 6"/>
          <p:cNvSpPr>
            <a:spLocks noGrp="1"/>
          </p:cNvSpPr>
          <p:nvPr>
            <p:ph type="body" sz="quarter" idx="11"/>
          </p:nvPr>
        </p:nvSpPr>
        <p:spPr>
          <a:xfrm>
            <a:off x="4793357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4931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929600"/>
            <a:ext cx="4104000" cy="40330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</a:t>
            </a:r>
            <a:r>
              <a:rPr lang="en-GB" noProof="0" dirty="0" err="1" smtClean="0"/>
              <a:t>afbeelding</a:t>
            </a:r>
            <a:r>
              <a:rPr lang="en-GB" noProof="0" dirty="0" smtClean="0"/>
              <a:t>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017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40125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6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791075" y="1752600"/>
            <a:ext cx="4140000" cy="4314825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406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1"/>
          </p:nvPr>
        </p:nvSpPr>
        <p:spPr>
          <a:xfrm>
            <a:off x="4791075" y="1933575"/>
            <a:ext cx="4140000" cy="4028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394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8" name="Tijdelijke aanduiding voor SmartArt 7"/>
          <p:cNvSpPr>
            <a:spLocks noGrp="1"/>
          </p:cNvSpPr>
          <p:nvPr>
            <p:ph type="dgm" sz="quarter" idx="10"/>
          </p:nvPr>
        </p:nvSpPr>
        <p:spPr>
          <a:xfrm>
            <a:off x="538163" y="1828800"/>
            <a:ext cx="8404225" cy="413385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75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5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044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logo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20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jdelijke aanduiding voor afbeelding 24"/>
          <p:cNvSpPr>
            <a:spLocks noGrp="1" noChangeAspect="1"/>
          </p:cNvSpPr>
          <p:nvPr>
            <p:ph type="pic" sz="quarter" idx="21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  <a:extLst/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91642" y="230187"/>
            <a:ext cx="8442796" cy="838800"/>
          </a:xfrm>
        </p:spPr>
        <p:txBody>
          <a:bodyPr/>
          <a:lstStyle/>
          <a:p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/>
          </a:p>
        </p:txBody>
      </p:sp>
      <p:sp>
        <p:nvSpPr>
          <p:cNvPr id="14" name="Tijdelijke aanduiding voor tekst 4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" name="Tijdelijke aanduiding voor tekst 4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476251" y="2262386"/>
            <a:ext cx="8447087" cy="371475"/>
          </a:xfrm>
          <a:prstGeom prst="rect">
            <a:avLst/>
          </a:prstGeom>
          <a:noFill/>
          <a:ln>
            <a:noFill/>
          </a:ln>
          <a:extLst/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</a:t>
            </a:r>
            <a:r>
              <a:rPr kumimoji="0" lang="en-GB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Auteursnaam</a:t>
            </a:r>
            <a:endParaRPr kumimoji="0" lang="en-GB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6" name="Tijdelijke aanduiding voor afbeelding 24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591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logo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138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logo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  <p:sp>
        <p:nvSpPr>
          <p:cNvPr id="18" name="Tijdelijke aanduiding voor afbeelding 24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685112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 smtClean="0"/>
              <a:t>Klik</a:t>
            </a:r>
            <a:r>
              <a:rPr lang="en-GB" noProof="0" dirty="0" smtClean="0"/>
              <a:t> op het pictogram </a:t>
            </a:r>
            <a:r>
              <a:rPr lang="en-GB" noProof="0" dirty="0" err="1" smtClean="0"/>
              <a:t>als</a:t>
            </a:r>
            <a:r>
              <a:rPr lang="en-GB" noProof="0" dirty="0" smtClean="0"/>
              <a:t> u </a:t>
            </a:r>
            <a:r>
              <a:rPr lang="en-GB" noProof="0" dirty="0" err="1" smtClean="0"/>
              <a:t>een</a:t>
            </a:r>
            <a:r>
              <a:rPr lang="en-GB" noProof="0" dirty="0" smtClean="0"/>
              <a:t> logo wilt </a:t>
            </a:r>
            <a:r>
              <a:rPr lang="en-GB" noProof="0" dirty="0" err="1" smtClean="0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4516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91642" y="230188"/>
            <a:ext cx="8442796" cy="839787"/>
          </a:xfrm>
          <a:prstGeom prst="rect">
            <a:avLst/>
          </a:prstGeom>
          <a:noFill/>
          <a:ln w="0">
            <a:gradFill>
              <a:gsLst>
                <a:gs pos="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rgbClr val="005172">
                    <a:alpha val="0"/>
                  </a:srgbClr>
                </a:gs>
                <a:gs pos="100000">
                  <a:schemeClr val="tx1"/>
                </a:gs>
              </a:gsLst>
              <a:lin ang="5400000" scaled="0"/>
            </a:gradFill>
          </a:ln>
          <a:extLst/>
        </p:spPr>
        <p:txBody>
          <a:bodyPr vert="horz" wrap="square" lIns="18000" tIns="0" rIns="91440" bIns="324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stijl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</p:txBody>
      </p:sp>
      <p:sp>
        <p:nvSpPr>
          <p:cNvPr id="1028" name="Tijdelijke aanduiding voor tekst 23"/>
          <p:cNvSpPr>
            <a:spLocks noGrp="1"/>
          </p:cNvSpPr>
          <p:nvPr>
            <p:ph type="body" idx="1"/>
          </p:nvPr>
        </p:nvSpPr>
        <p:spPr bwMode="auto">
          <a:xfrm>
            <a:off x="421200" y="1843200"/>
            <a:ext cx="8521188" cy="40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 smtClean="0"/>
              <a:t>Klik</a:t>
            </a:r>
            <a:r>
              <a:rPr lang="en-GB" dirty="0" smtClean="0"/>
              <a:t> om de </a:t>
            </a:r>
            <a:r>
              <a:rPr lang="en-GB" dirty="0" err="1" smtClean="0"/>
              <a:t>modelstijlen</a:t>
            </a:r>
            <a:r>
              <a:rPr lang="en-GB" dirty="0" smtClean="0"/>
              <a:t> </a:t>
            </a:r>
            <a:r>
              <a:rPr lang="en-GB" dirty="0" err="1" smtClean="0"/>
              <a:t>te</a:t>
            </a:r>
            <a:r>
              <a:rPr lang="en-GB" dirty="0" smtClean="0"/>
              <a:t> </a:t>
            </a:r>
            <a:r>
              <a:rPr lang="en-GB" dirty="0" err="1" smtClean="0"/>
              <a:t>bewerken</a:t>
            </a:r>
            <a:endParaRPr lang="en-GB" dirty="0" smtClean="0"/>
          </a:p>
          <a:p>
            <a:pPr lvl="1"/>
            <a:r>
              <a:rPr lang="en-GB" dirty="0" err="1" smtClean="0"/>
              <a:t>Tweede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2"/>
            <a:r>
              <a:rPr lang="en-GB" dirty="0" err="1" smtClean="0"/>
              <a:t>Derde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3"/>
            <a:r>
              <a:rPr lang="en-GB" dirty="0" err="1" smtClean="0"/>
              <a:t>Vierde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r>
              <a:rPr lang="en-GB" dirty="0" err="1" smtClean="0"/>
              <a:t>Vijfde</a:t>
            </a:r>
            <a:r>
              <a:rPr lang="en-GB" dirty="0" smtClean="0"/>
              <a:t> </a:t>
            </a:r>
            <a:r>
              <a:rPr lang="en-GB" dirty="0" err="1" smtClean="0"/>
              <a:t>niveau</a:t>
            </a:r>
            <a:endParaRPr lang="en-GB" dirty="0" smtClean="0"/>
          </a:p>
          <a:p>
            <a:pPr lvl="4"/>
            <a:endParaRPr lang="en-GB" dirty="0" smtClean="0"/>
          </a:p>
        </p:txBody>
      </p:sp>
      <p:sp>
        <p:nvSpPr>
          <p:cNvPr id="4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8520432" y="6370465"/>
            <a:ext cx="468000" cy="164250"/>
          </a:xfrm>
          <a:prstGeom prst="rect">
            <a:avLst/>
          </a:prstGeom>
          <a:noFill/>
        </p:spPr>
        <p:txBody>
          <a:bodyPr wrap="square" tIns="0" rIns="36000" bIns="0" rtlCol="0">
            <a:noAutofit/>
          </a:bodyPr>
          <a:lstStyle>
            <a:lvl1pPr>
              <a:defRPr lang="nl-NL" sz="900" smtClean="0">
                <a:latin typeface="Verdana" pitchFamily="34" charset="0"/>
              </a:defRPr>
            </a:lvl1pPr>
          </a:lstStyle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  <p:pic>
        <p:nvPicPr>
          <p:cNvPr id="2" name="Picture 1"/>
          <p:cNvPicPr>
            <a:picLocks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68" r:id="rId8"/>
    <p:sldLayoutId id="2147483664" r:id="rId9"/>
    <p:sldLayoutId id="2147483653" r:id="rId10"/>
    <p:sldLayoutId id="2147483655" r:id="rId11"/>
    <p:sldLayoutId id="2147483656" r:id="rId12"/>
    <p:sldLayoutId id="2147483657" r:id="rId13"/>
    <p:sldLayoutId id="2147483659" r:id="rId14"/>
    <p:sldLayoutId id="2147483660" r:id="rId15"/>
    <p:sldLayoutId id="2147483661" r:id="rId16"/>
    <p:sldLayoutId id="2147483663" r:id="rId17"/>
    <p:sldLayoutId id="2147483665" r:id="rId18"/>
    <p:sldLayoutId id="2147483654" r:id="rId19"/>
    <p:sldLayoutId id="2147483666" r:id="rId2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ts val="4000"/>
        </a:lnSpc>
        <a:spcBef>
          <a:spcPct val="0"/>
        </a:spcBef>
        <a:spcAft>
          <a:spcPct val="0"/>
        </a:spcAft>
        <a:defRPr sz="3000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252413" indent="-252413" algn="l" rtl="0" fontAlgn="base">
        <a:lnSpc>
          <a:spcPts val="2500"/>
        </a:lnSpc>
        <a:spcBef>
          <a:spcPts val="1200"/>
        </a:spcBef>
        <a:spcAft>
          <a:spcPct val="0"/>
        </a:spcAft>
        <a:buClr>
          <a:schemeClr val="bg2"/>
        </a:buClr>
        <a:buSzPct val="140000"/>
        <a:buFont typeface="Wingdings" pitchFamily="2" charset="2"/>
        <a:buChar char="§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1pPr>
      <a:lvl2pPr marL="982663" indent="-285750" algn="l" rtl="0" fontAlgn="base">
        <a:lnSpc>
          <a:spcPts val="2500"/>
        </a:lnSpc>
        <a:spcBef>
          <a:spcPts val="1000"/>
        </a:spcBef>
        <a:spcAft>
          <a:spcPct val="0"/>
        </a:spcAft>
        <a:buClr>
          <a:schemeClr val="bg2"/>
        </a:buClr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2pPr>
      <a:lvl3pPr marL="1879600" indent="-319088" algn="l" rtl="0" fontAlgn="base">
        <a:lnSpc>
          <a:spcPts val="2500"/>
        </a:lnSpc>
        <a:spcBef>
          <a:spcPts val="1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3pPr>
      <a:lvl4pPr marL="2692400" indent="-360363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 baseline="0">
          <a:solidFill>
            <a:schemeClr val="bg2"/>
          </a:solidFill>
          <a:latin typeface="Verdana" pitchFamily="34" charset="0"/>
          <a:ea typeface="+mn-ea"/>
          <a:cs typeface="+mn-cs"/>
        </a:defRPr>
      </a:lvl4pPr>
      <a:lvl5pPr marL="3405188" indent="-352425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3" y="230188"/>
            <a:ext cx="8442796" cy="786329"/>
          </a:xfrm>
        </p:spPr>
        <p:txBody>
          <a:bodyPr/>
          <a:lstStyle/>
          <a:p>
            <a:r>
              <a:rPr lang="en-GB" sz="2800" dirty="0" smtClean="0"/>
              <a:t>Hands-on session </a:t>
            </a:r>
            <a:endParaRPr lang="en-GB" sz="2800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7"/>
          </p:nvPr>
        </p:nvSpPr>
        <p:spPr>
          <a:xfrm>
            <a:off x="476508" y="1270636"/>
            <a:ext cx="5036018" cy="84872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E" sz="1600" dirty="0" smtClean="0"/>
              <a:t>Modelling </a:t>
            </a:r>
            <a:r>
              <a:rPr lang="en-IE" sz="1600" dirty="0"/>
              <a:t>the relationship between magnitude and </a:t>
            </a:r>
            <a:r>
              <a:rPr lang="en-IE" sz="1600" dirty="0" smtClean="0"/>
              <a:t>varying </a:t>
            </a:r>
            <a:r>
              <a:rPr lang="en-IE" sz="1600" dirty="0"/>
              <a:t>degrees of disturbances</a:t>
            </a:r>
            <a:endParaRPr lang="en-GB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60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8"/>
          </p:nvPr>
        </p:nvSpPr>
        <p:spPr>
          <a:xfrm>
            <a:off x="478633" y="2262386"/>
            <a:ext cx="8447087" cy="916243"/>
          </a:xfrm>
        </p:spPr>
        <p:txBody>
          <a:bodyPr/>
          <a:lstStyle/>
          <a:p>
            <a:pPr algn="r">
              <a:spcBef>
                <a:spcPts val="0"/>
              </a:spcBef>
            </a:pPr>
            <a:r>
              <a:rPr lang="en-GB" sz="1800" dirty="0" smtClean="0"/>
              <a:t>Sabina Rosca</a:t>
            </a:r>
          </a:p>
          <a:p>
            <a:pPr algn="r">
              <a:spcBef>
                <a:spcPts val="0"/>
              </a:spcBef>
            </a:pPr>
            <a:r>
              <a:rPr lang="en-GB" sz="1800" dirty="0" smtClean="0"/>
              <a:t>Ben </a:t>
            </a:r>
            <a:r>
              <a:rPr lang="en-GB" sz="1800" dirty="0" err="1"/>
              <a:t>D</a:t>
            </a:r>
            <a:r>
              <a:rPr lang="en-GB" sz="1800" dirty="0" err="1" smtClean="0"/>
              <a:t>eVries</a:t>
            </a:r>
            <a:endParaRPr lang="en-GB" sz="1800" dirty="0"/>
          </a:p>
        </p:txBody>
      </p:sp>
      <p:pic>
        <p:nvPicPr>
          <p:cNvPr id="12" name="Picture Placeholder 2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4" r="12924"/>
          <a:stretch>
            <a:fillRect/>
          </a:stretch>
        </p:blipFill>
        <p:spPr>
          <a:xfrm>
            <a:off x="487351" y="3321651"/>
            <a:ext cx="2647950" cy="2647950"/>
          </a:xfrm>
          <a:ln w="12700">
            <a:solidFill>
              <a:srgbClr val="292929"/>
            </a:solidFill>
          </a:ln>
        </p:spPr>
      </p:pic>
      <p:pic>
        <p:nvPicPr>
          <p:cNvPr id="13" name="Picture 12"/>
          <p:cNvPicPr>
            <a:picLocks noGrp="1"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4" b="14054"/>
          <a:stretch>
            <a:fillRect/>
          </a:stretch>
        </p:blipFill>
        <p:spPr bwMode="auto">
          <a:xfrm>
            <a:off x="5784090" y="3321651"/>
            <a:ext cx="2649600" cy="264960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Gr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3" r="16903"/>
          <a:stretch>
            <a:fillRect/>
          </a:stretch>
        </p:blipFill>
        <p:spPr bwMode="auto">
          <a:xfrm>
            <a:off x="4588467" y="3321651"/>
            <a:ext cx="2649600" cy="2649600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Gr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4490" y="3321651"/>
            <a:ext cx="2649600" cy="2649600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292929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22883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840125"/>
          </a:xfrm>
        </p:spPr>
        <p:txBody>
          <a:bodyPr/>
          <a:lstStyle/>
          <a:p>
            <a:r>
              <a:rPr lang="en-GB" sz="2400" dirty="0" smtClean="0"/>
              <a:t>Detecting degradation from magnitude threshold</a:t>
            </a: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2</a:t>
            </a:fld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91642" y="1616670"/>
            <a:ext cx="4837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https://github.com/bendv/forestChangeModels</a:t>
            </a:r>
          </a:p>
        </p:txBody>
      </p:sp>
      <p:sp>
        <p:nvSpPr>
          <p:cNvPr id="5" name="Rectangle 4"/>
          <p:cNvSpPr/>
          <p:nvPr/>
        </p:nvSpPr>
        <p:spPr>
          <a:xfrm>
            <a:off x="622270" y="2661698"/>
            <a:ext cx="6500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https://github.com/rosca002/Rome2FAO/blob/master/README.md</a:t>
            </a:r>
          </a:p>
        </p:txBody>
      </p:sp>
      <p:sp>
        <p:nvSpPr>
          <p:cNvPr id="6" name="Rectangle 5"/>
          <p:cNvSpPr/>
          <p:nvPr/>
        </p:nvSpPr>
        <p:spPr>
          <a:xfrm>
            <a:off x="2348236" y="3392721"/>
            <a:ext cx="4113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800" dirty="0"/>
              <a:t>https://goo.gl/E1tGJe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571381" y="3090009"/>
            <a:ext cx="1141659" cy="302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smtClean="0">
                <a:latin typeface="Verdana" pitchFamily="34" charset="0"/>
              </a:rPr>
              <a:t>Short link:</a:t>
            </a:r>
            <a:endParaRPr lang="en-GB" sz="1400" dirty="0" smtClean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182707"/>
      </p:ext>
    </p:extLst>
  </p:cSld>
  <p:clrMapOvr>
    <a:masterClrMapping/>
  </p:clrMapOvr>
</p:sld>
</file>

<file path=ppt/theme/theme1.xml><?xml version="1.0" encoding="utf-8"?>
<a:theme xmlns:a="http://schemas.openxmlformats.org/drawingml/2006/main" name="WUR">
  <a:themeElements>
    <a:clrScheme name="Wageningen UR witte achtergrond">
      <a:dk1>
        <a:srgbClr val="005172"/>
      </a:dk1>
      <a:lt1>
        <a:srgbClr val="FFFFFF"/>
      </a:lt1>
      <a:dk2>
        <a:srgbClr val="34B233"/>
      </a:dk2>
      <a:lt2>
        <a:srgbClr val="005172"/>
      </a:lt2>
      <a:accent1>
        <a:srgbClr val="519FD7"/>
      </a:accent1>
      <a:accent2>
        <a:srgbClr val="A59D95"/>
      </a:accent2>
      <a:accent3>
        <a:srgbClr val="D5D2CA"/>
      </a:accent3>
      <a:accent4>
        <a:srgbClr val="FF7900"/>
      </a:accent4>
      <a:accent5>
        <a:srgbClr val="00549F"/>
      </a:accent5>
      <a:accent6>
        <a:srgbClr val="000000"/>
      </a:accent6>
      <a:hlink>
        <a:srgbClr val="00549F"/>
      </a:hlink>
      <a:folHlink>
        <a:srgbClr val="000000"/>
      </a:folHlink>
    </a:clrScheme>
    <a:fontScheme name="Wageningen 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ts val="1800"/>
          </a:lnSpc>
          <a:defRPr sz="1400" dirty="0" err="1" smtClean="0"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2135</TotalTime>
  <Words>34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Verdana</vt:lpstr>
      <vt:lpstr>Wingdings</vt:lpstr>
      <vt:lpstr>WUR</vt:lpstr>
      <vt:lpstr>Hands-on session </vt:lpstr>
      <vt:lpstr>Detecting degradation from magnitude threshold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Martin Brinkman</dc:creator>
  <cp:lastModifiedBy>Rosca, Sabina</cp:lastModifiedBy>
  <cp:revision>282</cp:revision>
  <dcterms:created xsi:type="dcterms:W3CDTF">2011-09-29T08:30:03Z</dcterms:created>
  <dcterms:modified xsi:type="dcterms:W3CDTF">2018-11-22T12:16:20Z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_Template">
    <vt:lpwstr>WHUK.pptx</vt:lpwstr>
  </property>
</Properties>
</file>