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5" r:id="rId4"/>
    <p:sldId id="259" r:id="rId5"/>
    <p:sldId id="260" r:id="rId6"/>
    <p:sldId id="261" r:id="rId7"/>
    <p:sldId id="258" r:id="rId8"/>
    <p:sldId id="262" r:id="rId9"/>
    <p:sldId id="263" r:id="rId10"/>
    <p:sldId id="266"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8"/>
    <p:restoredTop sz="94668"/>
  </p:normalViewPr>
  <p:slideViewPr>
    <p:cSldViewPr snapToGrid="0">
      <p:cViewPr varScale="1">
        <p:scale>
          <a:sx n="140" d="100"/>
          <a:sy n="140" d="100"/>
        </p:scale>
        <p:origin x="7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CA51D3-8DA4-44C2-8741-BD059034CA05}"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9EA8EA29-8BAB-4E2F-A4E8-5A134FBB2665}">
      <dgm:prSet/>
      <dgm:spPr/>
      <dgm:t>
        <a:bodyPr/>
        <a:lstStyle/>
        <a:p>
          <a:r>
            <a:rPr lang="en-US" b="1" dirty="0"/>
            <a:t>Basic of docker </a:t>
          </a:r>
        </a:p>
      </dgm:t>
    </dgm:pt>
    <dgm:pt modelId="{639DCDD0-A5A4-471F-94E9-E5908DC96AC9}" type="parTrans" cxnId="{98D070F9-BCAC-43DE-968E-972DEEC703CD}">
      <dgm:prSet/>
      <dgm:spPr/>
      <dgm:t>
        <a:bodyPr/>
        <a:lstStyle/>
        <a:p>
          <a:endParaRPr lang="en-US"/>
        </a:p>
      </dgm:t>
    </dgm:pt>
    <dgm:pt modelId="{F9B04412-5C25-4F8F-AE1E-7F22A6C04F45}" type="sibTrans" cxnId="{98D070F9-BCAC-43DE-968E-972DEEC703CD}">
      <dgm:prSet/>
      <dgm:spPr/>
      <dgm:t>
        <a:bodyPr/>
        <a:lstStyle/>
        <a:p>
          <a:endParaRPr lang="en-US"/>
        </a:p>
      </dgm:t>
    </dgm:pt>
    <dgm:pt modelId="{218F3817-A833-42C5-9C62-FA21C01AA87F}">
      <dgm:prSet/>
      <dgm:spPr/>
      <dgm:t>
        <a:bodyPr/>
        <a:lstStyle/>
        <a:p>
          <a:r>
            <a:rPr lang="en-US" b="1" dirty="0"/>
            <a:t>Concept of Selenium Grid </a:t>
          </a:r>
        </a:p>
      </dgm:t>
    </dgm:pt>
    <dgm:pt modelId="{4173C767-88E0-4480-A9BC-452D8181A0DA}" type="parTrans" cxnId="{56857345-19FC-4853-BB28-7058CD5757CB}">
      <dgm:prSet/>
      <dgm:spPr/>
      <dgm:t>
        <a:bodyPr/>
        <a:lstStyle/>
        <a:p>
          <a:endParaRPr lang="en-US"/>
        </a:p>
      </dgm:t>
    </dgm:pt>
    <dgm:pt modelId="{3E97BBC9-B7C6-45A1-8009-83C4A2F3486E}" type="sibTrans" cxnId="{56857345-19FC-4853-BB28-7058CD5757CB}">
      <dgm:prSet/>
      <dgm:spPr/>
      <dgm:t>
        <a:bodyPr/>
        <a:lstStyle/>
        <a:p>
          <a:endParaRPr lang="en-US"/>
        </a:p>
      </dgm:t>
    </dgm:pt>
    <dgm:pt modelId="{8C76C6B2-2CAE-4A14-9F91-CD897A70ED41}">
      <dgm:prSet/>
      <dgm:spPr/>
      <dgm:t>
        <a:bodyPr/>
        <a:lstStyle/>
        <a:p>
          <a:r>
            <a:rPr lang="en-US" b="1" dirty="0"/>
            <a:t>How to run selenium grid manually</a:t>
          </a:r>
        </a:p>
      </dgm:t>
    </dgm:pt>
    <dgm:pt modelId="{E048F8B8-3693-44E7-AEDD-ED410D859EFF}" type="parTrans" cxnId="{89A2F6E6-DDE8-445F-8C52-9C1C9DD5E6C2}">
      <dgm:prSet/>
      <dgm:spPr/>
      <dgm:t>
        <a:bodyPr/>
        <a:lstStyle/>
        <a:p>
          <a:endParaRPr lang="en-US"/>
        </a:p>
      </dgm:t>
    </dgm:pt>
    <dgm:pt modelId="{23216D3D-50A3-4934-8B2B-827CBEE473BD}" type="sibTrans" cxnId="{89A2F6E6-DDE8-445F-8C52-9C1C9DD5E6C2}">
      <dgm:prSet/>
      <dgm:spPr/>
      <dgm:t>
        <a:bodyPr/>
        <a:lstStyle/>
        <a:p>
          <a:endParaRPr lang="en-US"/>
        </a:p>
      </dgm:t>
    </dgm:pt>
    <dgm:pt modelId="{59C3F234-202D-47C0-9177-A3703707D4D5}">
      <dgm:prSet/>
      <dgm:spPr/>
      <dgm:t>
        <a:bodyPr/>
        <a:lstStyle/>
        <a:p>
          <a:r>
            <a:rPr lang="en-US" b="1" dirty="0"/>
            <a:t>How to run selenium Grid with docker compose  </a:t>
          </a:r>
        </a:p>
      </dgm:t>
    </dgm:pt>
    <dgm:pt modelId="{3309CC6E-5458-4665-A4AC-43A1C2C00CF4}" type="parTrans" cxnId="{E693407E-A9AA-470D-86DE-1FE991D52A0F}">
      <dgm:prSet/>
      <dgm:spPr/>
      <dgm:t>
        <a:bodyPr/>
        <a:lstStyle/>
        <a:p>
          <a:endParaRPr lang="en-US"/>
        </a:p>
      </dgm:t>
    </dgm:pt>
    <dgm:pt modelId="{24C57203-0C55-429F-904C-44999EBF054F}" type="sibTrans" cxnId="{E693407E-A9AA-470D-86DE-1FE991D52A0F}">
      <dgm:prSet/>
      <dgm:spPr/>
      <dgm:t>
        <a:bodyPr/>
        <a:lstStyle/>
        <a:p>
          <a:endParaRPr lang="en-US"/>
        </a:p>
      </dgm:t>
    </dgm:pt>
    <dgm:pt modelId="{066F0AAD-35F9-6940-A1AF-33D85094BA21}" type="pres">
      <dgm:prSet presAssocID="{07CA51D3-8DA4-44C2-8741-BD059034CA05}" presName="matrix" presStyleCnt="0">
        <dgm:presLayoutVars>
          <dgm:chMax val="1"/>
          <dgm:dir/>
          <dgm:resizeHandles val="exact"/>
        </dgm:presLayoutVars>
      </dgm:prSet>
      <dgm:spPr/>
    </dgm:pt>
    <dgm:pt modelId="{F6EF039B-0764-0648-8CB0-E0AB6EEC43D9}" type="pres">
      <dgm:prSet presAssocID="{07CA51D3-8DA4-44C2-8741-BD059034CA05}" presName="diamond" presStyleLbl="bgShp" presStyleIdx="0" presStyleCnt="1"/>
      <dgm:spPr/>
    </dgm:pt>
    <dgm:pt modelId="{C41774C6-E937-9E4C-9F7A-D632434087B4}" type="pres">
      <dgm:prSet presAssocID="{07CA51D3-8DA4-44C2-8741-BD059034CA05}" presName="quad1" presStyleLbl="node1" presStyleIdx="0" presStyleCnt="4" custLinFactY="6467" custLinFactNeighborX="890" custLinFactNeighborY="100000">
        <dgm:presLayoutVars>
          <dgm:chMax val="0"/>
          <dgm:chPref val="0"/>
          <dgm:bulletEnabled val="1"/>
        </dgm:presLayoutVars>
      </dgm:prSet>
      <dgm:spPr/>
    </dgm:pt>
    <dgm:pt modelId="{5790FCF9-E42C-DE42-908E-C311505F8B08}" type="pres">
      <dgm:prSet presAssocID="{07CA51D3-8DA4-44C2-8741-BD059034CA05}" presName="quad2" presStyleLbl="node1" presStyleIdx="1" presStyleCnt="4" custLinFactX="-7497" custLinFactNeighborX="-100000" custLinFactNeighborY="3846">
        <dgm:presLayoutVars>
          <dgm:chMax val="0"/>
          <dgm:chPref val="0"/>
          <dgm:bulletEnabled val="1"/>
        </dgm:presLayoutVars>
      </dgm:prSet>
      <dgm:spPr/>
    </dgm:pt>
    <dgm:pt modelId="{365672F7-FF1B-AF44-9E86-4642C8A70C72}" type="pres">
      <dgm:prSet presAssocID="{07CA51D3-8DA4-44C2-8741-BD059034CA05}" presName="quad3" presStyleLbl="node1" presStyleIdx="2" presStyleCnt="4" custLinFactX="8511" custLinFactY="-3846" custLinFactNeighborX="100000" custLinFactNeighborY="-100000">
        <dgm:presLayoutVars>
          <dgm:chMax val="0"/>
          <dgm:chPref val="0"/>
          <dgm:bulletEnabled val="1"/>
        </dgm:presLayoutVars>
      </dgm:prSet>
      <dgm:spPr/>
    </dgm:pt>
    <dgm:pt modelId="{08D91930-8303-F543-8D65-652019D35698}" type="pres">
      <dgm:prSet presAssocID="{07CA51D3-8DA4-44C2-8741-BD059034CA05}" presName="quad4" presStyleLbl="node1" presStyleIdx="3" presStyleCnt="4">
        <dgm:presLayoutVars>
          <dgm:chMax val="0"/>
          <dgm:chPref val="0"/>
          <dgm:bulletEnabled val="1"/>
        </dgm:presLayoutVars>
      </dgm:prSet>
      <dgm:spPr/>
    </dgm:pt>
  </dgm:ptLst>
  <dgm:cxnLst>
    <dgm:cxn modelId="{3456E502-6D97-1848-AD2F-0CC443EF786D}" type="presOf" srcId="{59C3F234-202D-47C0-9177-A3703707D4D5}" destId="{08D91930-8303-F543-8D65-652019D35698}" srcOrd="0" destOrd="0" presId="urn:microsoft.com/office/officeart/2005/8/layout/matrix3"/>
    <dgm:cxn modelId="{56857345-19FC-4853-BB28-7058CD5757CB}" srcId="{07CA51D3-8DA4-44C2-8741-BD059034CA05}" destId="{218F3817-A833-42C5-9C62-FA21C01AA87F}" srcOrd="1" destOrd="0" parTransId="{4173C767-88E0-4480-A9BC-452D8181A0DA}" sibTransId="{3E97BBC9-B7C6-45A1-8009-83C4A2F3486E}"/>
    <dgm:cxn modelId="{E693407E-A9AA-470D-86DE-1FE991D52A0F}" srcId="{07CA51D3-8DA4-44C2-8741-BD059034CA05}" destId="{59C3F234-202D-47C0-9177-A3703707D4D5}" srcOrd="3" destOrd="0" parTransId="{3309CC6E-5458-4665-A4AC-43A1C2C00CF4}" sibTransId="{24C57203-0C55-429F-904C-44999EBF054F}"/>
    <dgm:cxn modelId="{A570B382-6F06-7440-9879-3546673294A8}" type="presOf" srcId="{07CA51D3-8DA4-44C2-8741-BD059034CA05}" destId="{066F0AAD-35F9-6940-A1AF-33D85094BA21}" srcOrd="0" destOrd="0" presId="urn:microsoft.com/office/officeart/2005/8/layout/matrix3"/>
    <dgm:cxn modelId="{527013A2-C21D-BE42-8303-B23CD9B0D220}" type="presOf" srcId="{8C76C6B2-2CAE-4A14-9F91-CD897A70ED41}" destId="{365672F7-FF1B-AF44-9E86-4642C8A70C72}" srcOrd="0" destOrd="0" presId="urn:microsoft.com/office/officeart/2005/8/layout/matrix3"/>
    <dgm:cxn modelId="{89A2F6E6-DDE8-445F-8C52-9C1C9DD5E6C2}" srcId="{07CA51D3-8DA4-44C2-8741-BD059034CA05}" destId="{8C76C6B2-2CAE-4A14-9F91-CD897A70ED41}" srcOrd="2" destOrd="0" parTransId="{E048F8B8-3693-44E7-AEDD-ED410D859EFF}" sibTransId="{23216D3D-50A3-4934-8B2B-827CBEE473BD}"/>
    <dgm:cxn modelId="{D07F2FE7-C4C2-7244-9AAA-116D02051EE4}" type="presOf" srcId="{9EA8EA29-8BAB-4E2F-A4E8-5A134FBB2665}" destId="{C41774C6-E937-9E4C-9F7A-D632434087B4}" srcOrd="0" destOrd="0" presId="urn:microsoft.com/office/officeart/2005/8/layout/matrix3"/>
    <dgm:cxn modelId="{3D270BEF-6EC0-DA40-B432-6E8AF8EA9ABF}" type="presOf" srcId="{218F3817-A833-42C5-9C62-FA21C01AA87F}" destId="{5790FCF9-E42C-DE42-908E-C311505F8B08}" srcOrd="0" destOrd="0" presId="urn:microsoft.com/office/officeart/2005/8/layout/matrix3"/>
    <dgm:cxn modelId="{98D070F9-BCAC-43DE-968E-972DEEC703CD}" srcId="{07CA51D3-8DA4-44C2-8741-BD059034CA05}" destId="{9EA8EA29-8BAB-4E2F-A4E8-5A134FBB2665}" srcOrd="0" destOrd="0" parTransId="{639DCDD0-A5A4-471F-94E9-E5908DC96AC9}" sibTransId="{F9B04412-5C25-4F8F-AE1E-7F22A6C04F45}"/>
    <dgm:cxn modelId="{B0991378-D244-124F-8A2F-A1F28926BB90}" type="presParOf" srcId="{066F0AAD-35F9-6940-A1AF-33D85094BA21}" destId="{F6EF039B-0764-0648-8CB0-E0AB6EEC43D9}" srcOrd="0" destOrd="0" presId="urn:microsoft.com/office/officeart/2005/8/layout/matrix3"/>
    <dgm:cxn modelId="{48E2E0AE-29F5-814A-9792-5FC28992EFAF}" type="presParOf" srcId="{066F0AAD-35F9-6940-A1AF-33D85094BA21}" destId="{C41774C6-E937-9E4C-9F7A-D632434087B4}" srcOrd="1" destOrd="0" presId="urn:microsoft.com/office/officeart/2005/8/layout/matrix3"/>
    <dgm:cxn modelId="{D4C514D8-0F67-BF4A-BC7C-0C70BD2FBA50}" type="presParOf" srcId="{066F0AAD-35F9-6940-A1AF-33D85094BA21}" destId="{5790FCF9-E42C-DE42-908E-C311505F8B08}" srcOrd="2" destOrd="0" presId="urn:microsoft.com/office/officeart/2005/8/layout/matrix3"/>
    <dgm:cxn modelId="{540F242A-6696-0F4E-ADA3-FFCAEC9E6897}" type="presParOf" srcId="{066F0AAD-35F9-6940-A1AF-33D85094BA21}" destId="{365672F7-FF1B-AF44-9E86-4642C8A70C72}" srcOrd="3" destOrd="0" presId="urn:microsoft.com/office/officeart/2005/8/layout/matrix3"/>
    <dgm:cxn modelId="{A3860467-6632-9D43-A8B4-F0E86A727EA7}" type="presParOf" srcId="{066F0AAD-35F9-6940-A1AF-33D85094BA21}" destId="{08D91930-8303-F543-8D65-652019D3569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BD8366-44D9-4B29-828A-6E1E489590A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485393-664F-4A6A-888D-078C2C3D084F}">
      <dgm:prSet/>
      <dgm:spPr/>
      <dgm:t>
        <a:bodyPr/>
        <a:lstStyle/>
        <a:p>
          <a:r>
            <a:rPr lang="en-GB" b="0" i="0"/>
            <a:t>Docker File </a:t>
          </a:r>
          <a:r>
            <a:rPr lang="en-US" b="0" i="0"/>
            <a:t>-</a:t>
          </a:r>
          <a:r>
            <a:rPr lang="en-US"/>
            <a:t> </a:t>
          </a:r>
          <a:r>
            <a:rPr lang="en-GB" b="0" i="0"/>
            <a:t>Docker file is a simple text file that consists of instructions to build Docker image</a:t>
          </a:r>
          <a:endParaRPr lang="en-US"/>
        </a:p>
      </dgm:t>
    </dgm:pt>
    <dgm:pt modelId="{CF3B6E40-B0D8-4648-8042-523344F1E2B1}" type="parTrans" cxnId="{79DB4EFF-2338-4296-AEAF-C21497AB7B61}">
      <dgm:prSet/>
      <dgm:spPr/>
      <dgm:t>
        <a:bodyPr/>
        <a:lstStyle/>
        <a:p>
          <a:endParaRPr lang="en-US"/>
        </a:p>
      </dgm:t>
    </dgm:pt>
    <dgm:pt modelId="{D4A90B30-8B58-4862-A496-B5AB028E9FDE}" type="sibTrans" cxnId="{79DB4EFF-2338-4296-AEAF-C21497AB7B61}">
      <dgm:prSet/>
      <dgm:spPr/>
      <dgm:t>
        <a:bodyPr/>
        <a:lstStyle/>
        <a:p>
          <a:endParaRPr lang="en-US"/>
        </a:p>
      </dgm:t>
    </dgm:pt>
    <dgm:pt modelId="{DACDDCA2-FB9F-40BC-8481-7217383FE8FC}">
      <dgm:prSet/>
      <dgm:spPr/>
      <dgm:t>
        <a:bodyPr/>
        <a:lstStyle/>
        <a:p>
          <a:r>
            <a:rPr lang="en-GB"/>
            <a:t>Docker Image – </a:t>
          </a:r>
          <a:r>
            <a:rPr lang="en-GB" b="0" i="0"/>
            <a:t>Created from </a:t>
          </a:r>
          <a:r>
            <a:rPr lang="en-GB"/>
            <a:t>D</a:t>
          </a:r>
          <a:r>
            <a:rPr lang="en-GB" b="0" i="0"/>
            <a:t>ocker file </a:t>
          </a:r>
          <a:endParaRPr lang="en-US"/>
        </a:p>
      </dgm:t>
    </dgm:pt>
    <dgm:pt modelId="{C4015F02-9489-40F2-BF07-A994D278E324}" type="parTrans" cxnId="{95EAC1DD-D247-4E9D-8786-0FEDBFBF383C}">
      <dgm:prSet/>
      <dgm:spPr/>
      <dgm:t>
        <a:bodyPr/>
        <a:lstStyle/>
        <a:p>
          <a:endParaRPr lang="en-US"/>
        </a:p>
      </dgm:t>
    </dgm:pt>
    <dgm:pt modelId="{6326B1FE-13F8-43AC-99D4-8CD87CEB105C}" type="sibTrans" cxnId="{95EAC1DD-D247-4E9D-8786-0FEDBFBF383C}">
      <dgm:prSet/>
      <dgm:spPr/>
      <dgm:t>
        <a:bodyPr/>
        <a:lstStyle/>
        <a:p>
          <a:endParaRPr lang="en-US"/>
        </a:p>
      </dgm:t>
    </dgm:pt>
    <dgm:pt modelId="{549552AB-7DAD-4667-8928-CD570427CE2C}">
      <dgm:prSet/>
      <dgm:spPr/>
      <dgm:t>
        <a:bodyPr/>
        <a:lstStyle/>
        <a:p>
          <a:r>
            <a:rPr lang="en-GB"/>
            <a:t>Docker Compose – To run Docker image </a:t>
          </a:r>
          <a:endParaRPr lang="en-US"/>
        </a:p>
      </dgm:t>
    </dgm:pt>
    <dgm:pt modelId="{2F1DA82B-262C-4577-8EB8-665824EFB503}" type="parTrans" cxnId="{68926A6F-E64C-4703-ADCC-A92B552B93FC}">
      <dgm:prSet/>
      <dgm:spPr/>
      <dgm:t>
        <a:bodyPr/>
        <a:lstStyle/>
        <a:p>
          <a:endParaRPr lang="en-US"/>
        </a:p>
      </dgm:t>
    </dgm:pt>
    <dgm:pt modelId="{FE054259-C79A-4F18-AFCB-DD06AAC42908}" type="sibTrans" cxnId="{68926A6F-E64C-4703-ADCC-A92B552B93FC}">
      <dgm:prSet/>
      <dgm:spPr/>
      <dgm:t>
        <a:bodyPr/>
        <a:lstStyle/>
        <a:p>
          <a:endParaRPr lang="en-US"/>
        </a:p>
      </dgm:t>
    </dgm:pt>
    <dgm:pt modelId="{BCE19954-5223-4ACA-B11F-6248C5070131}">
      <dgm:prSet/>
      <dgm:spPr/>
      <dgm:t>
        <a:bodyPr/>
        <a:lstStyle/>
        <a:p>
          <a:r>
            <a:rPr lang="en-GB"/>
            <a:t>Learning link - https://www.simplilearn.com/tutorials/docker-tutorial/what-is-dockerfile</a:t>
          </a:r>
          <a:endParaRPr lang="en-US"/>
        </a:p>
      </dgm:t>
    </dgm:pt>
    <dgm:pt modelId="{A6644424-4275-4DB4-B930-E2D45A80068F}" type="parTrans" cxnId="{51493878-5D73-4A7A-8506-2A18E9C8E6FB}">
      <dgm:prSet/>
      <dgm:spPr/>
      <dgm:t>
        <a:bodyPr/>
        <a:lstStyle/>
        <a:p>
          <a:endParaRPr lang="en-US"/>
        </a:p>
      </dgm:t>
    </dgm:pt>
    <dgm:pt modelId="{8DFEE4E9-35FB-4941-B69D-DE7C6805B37C}" type="sibTrans" cxnId="{51493878-5D73-4A7A-8506-2A18E9C8E6FB}">
      <dgm:prSet/>
      <dgm:spPr/>
      <dgm:t>
        <a:bodyPr/>
        <a:lstStyle/>
        <a:p>
          <a:endParaRPr lang="en-US"/>
        </a:p>
      </dgm:t>
    </dgm:pt>
    <dgm:pt modelId="{35E9BA7A-BFC0-6942-AD91-D38461EB8C9D}" type="pres">
      <dgm:prSet presAssocID="{A1BD8366-44D9-4B29-828A-6E1E489590AA}" presName="linear" presStyleCnt="0">
        <dgm:presLayoutVars>
          <dgm:animLvl val="lvl"/>
          <dgm:resizeHandles val="exact"/>
        </dgm:presLayoutVars>
      </dgm:prSet>
      <dgm:spPr/>
    </dgm:pt>
    <dgm:pt modelId="{0A82635F-B405-C941-8DF8-1E3CCBA6CC2A}" type="pres">
      <dgm:prSet presAssocID="{50485393-664F-4A6A-888D-078C2C3D084F}" presName="parentText" presStyleLbl="node1" presStyleIdx="0" presStyleCnt="4">
        <dgm:presLayoutVars>
          <dgm:chMax val="0"/>
          <dgm:bulletEnabled val="1"/>
        </dgm:presLayoutVars>
      </dgm:prSet>
      <dgm:spPr/>
    </dgm:pt>
    <dgm:pt modelId="{360CCAC3-F7E8-7F46-AC44-6DEF16208421}" type="pres">
      <dgm:prSet presAssocID="{D4A90B30-8B58-4862-A496-B5AB028E9FDE}" presName="spacer" presStyleCnt="0"/>
      <dgm:spPr/>
    </dgm:pt>
    <dgm:pt modelId="{4B9031FA-37E1-3746-91A2-A2A064B4DD3C}" type="pres">
      <dgm:prSet presAssocID="{DACDDCA2-FB9F-40BC-8481-7217383FE8FC}" presName="parentText" presStyleLbl="node1" presStyleIdx="1" presStyleCnt="4">
        <dgm:presLayoutVars>
          <dgm:chMax val="0"/>
          <dgm:bulletEnabled val="1"/>
        </dgm:presLayoutVars>
      </dgm:prSet>
      <dgm:spPr/>
    </dgm:pt>
    <dgm:pt modelId="{E9FF5C0D-67F9-2E4B-9416-4D3B0EEFB415}" type="pres">
      <dgm:prSet presAssocID="{6326B1FE-13F8-43AC-99D4-8CD87CEB105C}" presName="spacer" presStyleCnt="0"/>
      <dgm:spPr/>
    </dgm:pt>
    <dgm:pt modelId="{304B6AC7-EBF0-B34D-857C-805F569ECAB5}" type="pres">
      <dgm:prSet presAssocID="{549552AB-7DAD-4667-8928-CD570427CE2C}" presName="parentText" presStyleLbl="node1" presStyleIdx="2" presStyleCnt="4">
        <dgm:presLayoutVars>
          <dgm:chMax val="0"/>
          <dgm:bulletEnabled val="1"/>
        </dgm:presLayoutVars>
      </dgm:prSet>
      <dgm:spPr/>
    </dgm:pt>
    <dgm:pt modelId="{33A91905-2785-4543-B0A3-E3717135B237}" type="pres">
      <dgm:prSet presAssocID="{FE054259-C79A-4F18-AFCB-DD06AAC42908}" presName="spacer" presStyleCnt="0"/>
      <dgm:spPr/>
    </dgm:pt>
    <dgm:pt modelId="{F31E804D-5346-0742-99FD-25738ECCA54E}" type="pres">
      <dgm:prSet presAssocID="{BCE19954-5223-4ACA-B11F-6248C5070131}" presName="parentText" presStyleLbl="node1" presStyleIdx="3" presStyleCnt="4">
        <dgm:presLayoutVars>
          <dgm:chMax val="0"/>
          <dgm:bulletEnabled val="1"/>
        </dgm:presLayoutVars>
      </dgm:prSet>
      <dgm:spPr/>
    </dgm:pt>
  </dgm:ptLst>
  <dgm:cxnLst>
    <dgm:cxn modelId="{7669423E-F0F9-8C4C-976B-030847E7CD58}" type="presOf" srcId="{50485393-664F-4A6A-888D-078C2C3D084F}" destId="{0A82635F-B405-C941-8DF8-1E3CCBA6CC2A}" srcOrd="0" destOrd="0" presId="urn:microsoft.com/office/officeart/2005/8/layout/vList2"/>
    <dgm:cxn modelId="{68926A6F-E64C-4703-ADCC-A92B552B93FC}" srcId="{A1BD8366-44D9-4B29-828A-6E1E489590AA}" destId="{549552AB-7DAD-4667-8928-CD570427CE2C}" srcOrd="2" destOrd="0" parTransId="{2F1DA82B-262C-4577-8EB8-665824EFB503}" sibTransId="{FE054259-C79A-4F18-AFCB-DD06AAC42908}"/>
    <dgm:cxn modelId="{51493878-5D73-4A7A-8506-2A18E9C8E6FB}" srcId="{A1BD8366-44D9-4B29-828A-6E1E489590AA}" destId="{BCE19954-5223-4ACA-B11F-6248C5070131}" srcOrd="3" destOrd="0" parTransId="{A6644424-4275-4DB4-B930-E2D45A80068F}" sibTransId="{8DFEE4E9-35FB-4941-B69D-DE7C6805B37C}"/>
    <dgm:cxn modelId="{2F523483-5187-644B-AE6B-741E126AB801}" type="presOf" srcId="{DACDDCA2-FB9F-40BC-8481-7217383FE8FC}" destId="{4B9031FA-37E1-3746-91A2-A2A064B4DD3C}" srcOrd="0" destOrd="0" presId="urn:microsoft.com/office/officeart/2005/8/layout/vList2"/>
    <dgm:cxn modelId="{1A91D2A5-95CA-2B41-84DE-03EFB96480C1}" type="presOf" srcId="{A1BD8366-44D9-4B29-828A-6E1E489590AA}" destId="{35E9BA7A-BFC0-6942-AD91-D38461EB8C9D}" srcOrd="0" destOrd="0" presId="urn:microsoft.com/office/officeart/2005/8/layout/vList2"/>
    <dgm:cxn modelId="{80C7D8A9-3803-4444-A477-383D6769638F}" type="presOf" srcId="{549552AB-7DAD-4667-8928-CD570427CE2C}" destId="{304B6AC7-EBF0-B34D-857C-805F569ECAB5}" srcOrd="0" destOrd="0" presId="urn:microsoft.com/office/officeart/2005/8/layout/vList2"/>
    <dgm:cxn modelId="{95EAC1DD-D247-4E9D-8786-0FEDBFBF383C}" srcId="{A1BD8366-44D9-4B29-828A-6E1E489590AA}" destId="{DACDDCA2-FB9F-40BC-8481-7217383FE8FC}" srcOrd="1" destOrd="0" parTransId="{C4015F02-9489-40F2-BF07-A994D278E324}" sibTransId="{6326B1FE-13F8-43AC-99D4-8CD87CEB105C}"/>
    <dgm:cxn modelId="{357CE8FB-807C-D146-9D0A-6C6F21F1EC49}" type="presOf" srcId="{BCE19954-5223-4ACA-B11F-6248C5070131}" destId="{F31E804D-5346-0742-99FD-25738ECCA54E}" srcOrd="0" destOrd="0" presId="urn:microsoft.com/office/officeart/2005/8/layout/vList2"/>
    <dgm:cxn modelId="{79DB4EFF-2338-4296-AEAF-C21497AB7B61}" srcId="{A1BD8366-44D9-4B29-828A-6E1E489590AA}" destId="{50485393-664F-4A6A-888D-078C2C3D084F}" srcOrd="0" destOrd="0" parTransId="{CF3B6E40-B0D8-4648-8042-523344F1E2B1}" sibTransId="{D4A90B30-8B58-4862-A496-B5AB028E9FDE}"/>
    <dgm:cxn modelId="{2683CDF4-7098-6848-90CE-9B0D38AC5179}" type="presParOf" srcId="{35E9BA7A-BFC0-6942-AD91-D38461EB8C9D}" destId="{0A82635F-B405-C941-8DF8-1E3CCBA6CC2A}" srcOrd="0" destOrd="0" presId="urn:microsoft.com/office/officeart/2005/8/layout/vList2"/>
    <dgm:cxn modelId="{807030B1-235F-A844-B846-67DC75673426}" type="presParOf" srcId="{35E9BA7A-BFC0-6942-AD91-D38461EB8C9D}" destId="{360CCAC3-F7E8-7F46-AC44-6DEF16208421}" srcOrd="1" destOrd="0" presId="urn:microsoft.com/office/officeart/2005/8/layout/vList2"/>
    <dgm:cxn modelId="{097D51FB-DE8C-2340-A937-DA0795EE2973}" type="presParOf" srcId="{35E9BA7A-BFC0-6942-AD91-D38461EB8C9D}" destId="{4B9031FA-37E1-3746-91A2-A2A064B4DD3C}" srcOrd="2" destOrd="0" presId="urn:microsoft.com/office/officeart/2005/8/layout/vList2"/>
    <dgm:cxn modelId="{F6E1A5CD-24AA-A749-AC0A-03393E5F2797}" type="presParOf" srcId="{35E9BA7A-BFC0-6942-AD91-D38461EB8C9D}" destId="{E9FF5C0D-67F9-2E4B-9416-4D3B0EEFB415}" srcOrd="3" destOrd="0" presId="urn:microsoft.com/office/officeart/2005/8/layout/vList2"/>
    <dgm:cxn modelId="{5A6C8CA9-52E2-3047-A1B9-32622F51AD67}" type="presParOf" srcId="{35E9BA7A-BFC0-6942-AD91-D38461EB8C9D}" destId="{304B6AC7-EBF0-B34D-857C-805F569ECAB5}" srcOrd="4" destOrd="0" presId="urn:microsoft.com/office/officeart/2005/8/layout/vList2"/>
    <dgm:cxn modelId="{B8D73B66-5C1C-404E-9F78-34DCF4FA4C0F}" type="presParOf" srcId="{35E9BA7A-BFC0-6942-AD91-D38461EB8C9D}" destId="{33A91905-2785-4543-B0A3-E3717135B237}" srcOrd="5" destOrd="0" presId="urn:microsoft.com/office/officeart/2005/8/layout/vList2"/>
    <dgm:cxn modelId="{6616FFE8-7270-8D47-B3CD-1AD014035FEF}" type="presParOf" srcId="{35E9BA7A-BFC0-6942-AD91-D38461EB8C9D}" destId="{F31E804D-5346-0742-99FD-25738ECCA54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BD8366-44D9-4B29-828A-6E1E489590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0485393-664F-4A6A-888D-078C2C3D084F}">
      <dgm:prSet/>
      <dgm:spPr/>
      <dgm:t>
        <a:bodyPr/>
        <a:lstStyle/>
        <a:p>
          <a:r>
            <a:rPr lang="en-GB" b="0" i="0" dirty="0"/>
            <a:t>Docker Compose is a tool that assists in defining and sharing multi-container applications. By using Compose, we can define the services in a YAML file, as well as spin them up and tear them down with one single command.</a:t>
          </a:r>
          <a:endParaRPr lang="en-US" dirty="0"/>
        </a:p>
      </dgm:t>
    </dgm:pt>
    <dgm:pt modelId="{CF3B6E40-B0D8-4648-8042-523344F1E2B1}" type="parTrans" cxnId="{79DB4EFF-2338-4296-AEAF-C21497AB7B61}">
      <dgm:prSet/>
      <dgm:spPr/>
      <dgm:t>
        <a:bodyPr/>
        <a:lstStyle/>
        <a:p>
          <a:endParaRPr lang="en-US"/>
        </a:p>
      </dgm:t>
    </dgm:pt>
    <dgm:pt modelId="{D4A90B30-8B58-4862-A496-B5AB028E9FDE}" type="sibTrans" cxnId="{79DB4EFF-2338-4296-AEAF-C21497AB7B61}">
      <dgm:prSet/>
      <dgm:spPr/>
      <dgm:t>
        <a:bodyPr/>
        <a:lstStyle/>
        <a:p>
          <a:endParaRPr lang="en-US"/>
        </a:p>
      </dgm:t>
    </dgm:pt>
    <dgm:pt modelId="{BCE19954-5223-4ACA-B11F-6248C5070131}">
      <dgm:prSet/>
      <dgm:spPr/>
      <dgm:t>
        <a:bodyPr/>
        <a:lstStyle/>
        <a:p>
          <a:r>
            <a:rPr lang="en-GB" dirty="0"/>
            <a:t>https://</a:t>
          </a:r>
          <a:r>
            <a:rPr lang="en-GB" dirty="0" err="1"/>
            <a:t>www.simplilearn.com</a:t>
          </a:r>
          <a:r>
            <a:rPr lang="en-GB" dirty="0"/>
            <a:t>/tutorials/docker-tutorial/docker-compose</a:t>
          </a:r>
          <a:endParaRPr lang="en-US" dirty="0"/>
        </a:p>
      </dgm:t>
    </dgm:pt>
    <dgm:pt modelId="{A6644424-4275-4DB4-B930-E2D45A80068F}" type="parTrans" cxnId="{51493878-5D73-4A7A-8506-2A18E9C8E6FB}">
      <dgm:prSet/>
      <dgm:spPr/>
      <dgm:t>
        <a:bodyPr/>
        <a:lstStyle/>
        <a:p>
          <a:endParaRPr lang="en-US"/>
        </a:p>
      </dgm:t>
    </dgm:pt>
    <dgm:pt modelId="{8DFEE4E9-35FB-4941-B69D-DE7C6805B37C}" type="sibTrans" cxnId="{51493878-5D73-4A7A-8506-2A18E9C8E6FB}">
      <dgm:prSet/>
      <dgm:spPr/>
      <dgm:t>
        <a:bodyPr/>
        <a:lstStyle/>
        <a:p>
          <a:endParaRPr lang="en-US"/>
        </a:p>
      </dgm:t>
    </dgm:pt>
    <dgm:pt modelId="{35E9BA7A-BFC0-6942-AD91-D38461EB8C9D}" type="pres">
      <dgm:prSet presAssocID="{A1BD8366-44D9-4B29-828A-6E1E489590AA}" presName="linear" presStyleCnt="0">
        <dgm:presLayoutVars>
          <dgm:animLvl val="lvl"/>
          <dgm:resizeHandles val="exact"/>
        </dgm:presLayoutVars>
      </dgm:prSet>
      <dgm:spPr/>
    </dgm:pt>
    <dgm:pt modelId="{0A82635F-B405-C941-8DF8-1E3CCBA6CC2A}" type="pres">
      <dgm:prSet presAssocID="{50485393-664F-4A6A-888D-078C2C3D084F}" presName="parentText" presStyleLbl="node1" presStyleIdx="0" presStyleCnt="2">
        <dgm:presLayoutVars>
          <dgm:chMax val="0"/>
          <dgm:bulletEnabled val="1"/>
        </dgm:presLayoutVars>
      </dgm:prSet>
      <dgm:spPr/>
    </dgm:pt>
    <dgm:pt modelId="{360CCAC3-F7E8-7F46-AC44-6DEF16208421}" type="pres">
      <dgm:prSet presAssocID="{D4A90B30-8B58-4862-A496-B5AB028E9FDE}" presName="spacer" presStyleCnt="0"/>
      <dgm:spPr/>
    </dgm:pt>
    <dgm:pt modelId="{F31E804D-5346-0742-99FD-25738ECCA54E}" type="pres">
      <dgm:prSet presAssocID="{BCE19954-5223-4ACA-B11F-6248C5070131}" presName="parentText" presStyleLbl="node1" presStyleIdx="1" presStyleCnt="2">
        <dgm:presLayoutVars>
          <dgm:chMax val="0"/>
          <dgm:bulletEnabled val="1"/>
        </dgm:presLayoutVars>
      </dgm:prSet>
      <dgm:spPr/>
    </dgm:pt>
  </dgm:ptLst>
  <dgm:cxnLst>
    <dgm:cxn modelId="{7669423E-F0F9-8C4C-976B-030847E7CD58}" type="presOf" srcId="{50485393-664F-4A6A-888D-078C2C3D084F}" destId="{0A82635F-B405-C941-8DF8-1E3CCBA6CC2A}" srcOrd="0" destOrd="0" presId="urn:microsoft.com/office/officeart/2005/8/layout/vList2"/>
    <dgm:cxn modelId="{51493878-5D73-4A7A-8506-2A18E9C8E6FB}" srcId="{A1BD8366-44D9-4B29-828A-6E1E489590AA}" destId="{BCE19954-5223-4ACA-B11F-6248C5070131}" srcOrd="1" destOrd="0" parTransId="{A6644424-4275-4DB4-B930-E2D45A80068F}" sibTransId="{8DFEE4E9-35FB-4941-B69D-DE7C6805B37C}"/>
    <dgm:cxn modelId="{1A91D2A5-95CA-2B41-84DE-03EFB96480C1}" type="presOf" srcId="{A1BD8366-44D9-4B29-828A-6E1E489590AA}" destId="{35E9BA7A-BFC0-6942-AD91-D38461EB8C9D}" srcOrd="0" destOrd="0" presId="urn:microsoft.com/office/officeart/2005/8/layout/vList2"/>
    <dgm:cxn modelId="{357CE8FB-807C-D146-9D0A-6C6F21F1EC49}" type="presOf" srcId="{BCE19954-5223-4ACA-B11F-6248C5070131}" destId="{F31E804D-5346-0742-99FD-25738ECCA54E}" srcOrd="0" destOrd="0" presId="urn:microsoft.com/office/officeart/2005/8/layout/vList2"/>
    <dgm:cxn modelId="{79DB4EFF-2338-4296-AEAF-C21497AB7B61}" srcId="{A1BD8366-44D9-4B29-828A-6E1E489590AA}" destId="{50485393-664F-4A6A-888D-078C2C3D084F}" srcOrd="0" destOrd="0" parTransId="{CF3B6E40-B0D8-4648-8042-523344F1E2B1}" sibTransId="{D4A90B30-8B58-4862-A496-B5AB028E9FDE}"/>
    <dgm:cxn modelId="{2683CDF4-7098-6848-90CE-9B0D38AC5179}" type="presParOf" srcId="{35E9BA7A-BFC0-6942-AD91-D38461EB8C9D}" destId="{0A82635F-B405-C941-8DF8-1E3CCBA6CC2A}" srcOrd="0" destOrd="0" presId="urn:microsoft.com/office/officeart/2005/8/layout/vList2"/>
    <dgm:cxn modelId="{807030B1-235F-A844-B846-67DC75673426}" type="presParOf" srcId="{35E9BA7A-BFC0-6942-AD91-D38461EB8C9D}" destId="{360CCAC3-F7E8-7F46-AC44-6DEF16208421}" srcOrd="1" destOrd="0" presId="urn:microsoft.com/office/officeart/2005/8/layout/vList2"/>
    <dgm:cxn modelId="{6616FFE8-7270-8D47-B3CD-1AD014035FEF}" type="presParOf" srcId="{35E9BA7A-BFC0-6942-AD91-D38461EB8C9D}" destId="{F31E804D-5346-0742-99FD-25738ECCA54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BD8366-44D9-4B29-828A-6E1E489590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0485393-664F-4A6A-888D-078C2C3D084F}">
      <dgm:prSet/>
      <dgm:spPr/>
      <dgm:t>
        <a:bodyPr/>
        <a:lstStyle/>
        <a:p>
          <a:r>
            <a:rPr lang="en-US" dirty="0"/>
            <a:t>I</a:t>
          </a:r>
          <a:r>
            <a:rPr lang="en-US" baseline="0" dirty="0"/>
            <a:t> have already created a docker compose file which I will be using to run selenium grid</a:t>
          </a:r>
        </a:p>
        <a:p>
          <a:r>
            <a:rPr lang="en-GB" i="1" dirty="0"/>
            <a:t>docker-compose -f docker-compose-v3-full-grid.yml</a:t>
          </a:r>
          <a:endParaRPr lang="en-US" dirty="0"/>
        </a:p>
      </dgm:t>
    </dgm:pt>
    <dgm:pt modelId="{CF3B6E40-B0D8-4648-8042-523344F1E2B1}" type="parTrans" cxnId="{79DB4EFF-2338-4296-AEAF-C21497AB7B61}">
      <dgm:prSet/>
      <dgm:spPr/>
      <dgm:t>
        <a:bodyPr/>
        <a:lstStyle/>
        <a:p>
          <a:endParaRPr lang="en-US"/>
        </a:p>
      </dgm:t>
    </dgm:pt>
    <dgm:pt modelId="{D4A90B30-8B58-4862-A496-B5AB028E9FDE}" type="sibTrans" cxnId="{79DB4EFF-2338-4296-AEAF-C21497AB7B61}">
      <dgm:prSet/>
      <dgm:spPr/>
      <dgm:t>
        <a:bodyPr/>
        <a:lstStyle/>
        <a:p>
          <a:endParaRPr lang="en-US"/>
        </a:p>
      </dgm:t>
    </dgm:pt>
    <dgm:pt modelId="{BCE19954-5223-4ACA-B11F-6248C5070131}">
      <dgm:prSet/>
      <dgm:spPr/>
      <dgm:t>
        <a:bodyPr/>
        <a:lstStyle/>
        <a:p>
          <a:r>
            <a:rPr lang="en-GB" dirty="0"/>
            <a:t>https://</a:t>
          </a:r>
          <a:r>
            <a:rPr lang="en-GB" dirty="0" err="1"/>
            <a:t>www.simplilearn.com</a:t>
          </a:r>
          <a:r>
            <a:rPr lang="en-GB" dirty="0"/>
            <a:t>/tutorials/docker-tutorial/docker-compose</a:t>
          </a:r>
          <a:endParaRPr lang="en-US" dirty="0"/>
        </a:p>
      </dgm:t>
    </dgm:pt>
    <dgm:pt modelId="{A6644424-4275-4DB4-B930-E2D45A80068F}" type="parTrans" cxnId="{51493878-5D73-4A7A-8506-2A18E9C8E6FB}">
      <dgm:prSet/>
      <dgm:spPr/>
      <dgm:t>
        <a:bodyPr/>
        <a:lstStyle/>
        <a:p>
          <a:endParaRPr lang="en-US"/>
        </a:p>
      </dgm:t>
    </dgm:pt>
    <dgm:pt modelId="{8DFEE4E9-35FB-4941-B69D-DE7C6805B37C}" type="sibTrans" cxnId="{51493878-5D73-4A7A-8506-2A18E9C8E6FB}">
      <dgm:prSet/>
      <dgm:spPr/>
      <dgm:t>
        <a:bodyPr/>
        <a:lstStyle/>
        <a:p>
          <a:endParaRPr lang="en-US"/>
        </a:p>
      </dgm:t>
    </dgm:pt>
    <dgm:pt modelId="{3A1801EE-380F-E94F-A78D-D472300FABEA}">
      <dgm:prSet/>
      <dgm:spPr/>
      <dgm:t>
        <a:bodyPr/>
        <a:lstStyle/>
        <a:p>
          <a:r>
            <a:rPr lang="en-GB"/>
            <a:t>https://github.com/SeleniumHQ/docker-selenium</a:t>
          </a:r>
        </a:p>
      </dgm:t>
    </dgm:pt>
    <dgm:pt modelId="{68119E2E-FF80-8949-80F6-C579C3D4C913}" type="parTrans" cxnId="{B32E6F7B-DCC6-CF48-A40B-F20CE2179410}">
      <dgm:prSet/>
      <dgm:spPr/>
      <dgm:t>
        <a:bodyPr/>
        <a:lstStyle/>
        <a:p>
          <a:endParaRPr lang="en-GB"/>
        </a:p>
      </dgm:t>
    </dgm:pt>
    <dgm:pt modelId="{A3D02D85-476F-BB4C-96F6-D79004B62B15}" type="sibTrans" cxnId="{B32E6F7B-DCC6-CF48-A40B-F20CE2179410}">
      <dgm:prSet/>
      <dgm:spPr/>
      <dgm:t>
        <a:bodyPr/>
        <a:lstStyle/>
        <a:p>
          <a:endParaRPr lang="en-GB"/>
        </a:p>
      </dgm:t>
    </dgm:pt>
    <dgm:pt modelId="{35E9BA7A-BFC0-6942-AD91-D38461EB8C9D}" type="pres">
      <dgm:prSet presAssocID="{A1BD8366-44D9-4B29-828A-6E1E489590AA}" presName="linear" presStyleCnt="0">
        <dgm:presLayoutVars>
          <dgm:animLvl val="lvl"/>
          <dgm:resizeHandles val="exact"/>
        </dgm:presLayoutVars>
      </dgm:prSet>
      <dgm:spPr/>
    </dgm:pt>
    <dgm:pt modelId="{0A82635F-B405-C941-8DF8-1E3CCBA6CC2A}" type="pres">
      <dgm:prSet presAssocID="{50485393-664F-4A6A-888D-078C2C3D084F}" presName="parentText" presStyleLbl="node1" presStyleIdx="0" presStyleCnt="3">
        <dgm:presLayoutVars>
          <dgm:chMax val="0"/>
          <dgm:bulletEnabled val="1"/>
        </dgm:presLayoutVars>
      </dgm:prSet>
      <dgm:spPr/>
    </dgm:pt>
    <dgm:pt modelId="{360CCAC3-F7E8-7F46-AC44-6DEF16208421}" type="pres">
      <dgm:prSet presAssocID="{D4A90B30-8B58-4862-A496-B5AB028E9FDE}" presName="spacer" presStyleCnt="0"/>
      <dgm:spPr/>
    </dgm:pt>
    <dgm:pt modelId="{F31E804D-5346-0742-99FD-25738ECCA54E}" type="pres">
      <dgm:prSet presAssocID="{BCE19954-5223-4ACA-B11F-6248C5070131}" presName="parentText" presStyleLbl="node1" presStyleIdx="1" presStyleCnt="3">
        <dgm:presLayoutVars>
          <dgm:chMax val="0"/>
          <dgm:bulletEnabled val="1"/>
        </dgm:presLayoutVars>
      </dgm:prSet>
      <dgm:spPr/>
    </dgm:pt>
    <dgm:pt modelId="{7FD873CF-75C2-A649-BA1E-435D3D5CC16C}" type="pres">
      <dgm:prSet presAssocID="{8DFEE4E9-35FB-4941-B69D-DE7C6805B37C}" presName="spacer" presStyleCnt="0"/>
      <dgm:spPr/>
    </dgm:pt>
    <dgm:pt modelId="{94754FE2-A09F-5946-B914-A96E92F830F7}" type="pres">
      <dgm:prSet presAssocID="{3A1801EE-380F-E94F-A78D-D472300FABEA}" presName="parentText" presStyleLbl="node1" presStyleIdx="2" presStyleCnt="3">
        <dgm:presLayoutVars>
          <dgm:chMax val="0"/>
          <dgm:bulletEnabled val="1"/>
        </dgm:presLayoutVars>
      </dgm:prSet>
      <dgm:spPr/>
    </dgm:pt>
  </dgm:ptLst>
  <dgm:cxnLst>
    <dgm:cxn modelId="{7669423E-F0F9-8C4C-976B-030847E7CD58}" type="presOf" srcId="{50485393-664F-4A6A-888D-078C2C3D084F}" destId="{0A82635F-B405-C941-8DF8-1E3CCBA6CC2A}" srcOrd="0" destOrd="0" presId="urn:microsoft.com/office/officeart/2005/8/layout/vList2"/>
    <dgm:cxn modelId="{51493878-5D73-4A7A-8506-2A18E9C8E6FB}" srcId="{A1BD8366-44D9-4B29-828A-6E1E489590AA}" destId="{BCE19954-5223-4ACA-B11F-6248C5070131}" srcOrd="1" destOrd="0" parTransId="{A6644424-4275-4DB4-B930-E2D45A80068F}" sibTransId="{8DFEE4E9-35FB-4941-B69D-DE7C6805B37C}"/>
    <dgm:cxn modelId="{B32E6F7B-DCC6-CF48-A40B-F20CE2179410}" srcId="{A1BD8366-44D9-4B29-828A-6E1E489590AA}" destId="{3A1801EE-380F-E94F-A78D-D472300FABEA}" srcOrd="2" destOrd="0" parTransId="{68119E2E-FF80-8949-80F6-C579C3D4C913}" sibTransId="{A3D02D85-476F-BB4C-96F6-D79004B62B15}"/>
    <dgm:cxn modelId="{1A91D2A5-95CA-2B41-84DE-03EFB96480C1}" type="presOf" srcId="{A1BD8366-44D9-4B29-828A-6E1E489590AA}" destId="{35E9BA7A-BFC0-6942-AD91-D38461EB8C9D}" srcOrd="0" destOrd="0" presId="urn:microsoft.com/office/officeart/2005/8/layout/vList2"/>
    <dgm:cxn modelId="{2622A0CF-BD79-BB47-81DB-A7FEFBAFD527}" type="presOf" srcId="{3A1801EE-380F-E94F-A78D-D472300FABEA}" destId="{94754FE2-A09F-5946-B914-A96E92F830F7}" srcOrd="0" destOrd="0" presId="urn:microsoft.com/office/officeart/2005/8/layout/vList2"/>
    <dgm:cxn modelId="{357CE8FB-807C-D146-9D0A-6C6F21F1EC49}" type="presOf" srcId="{BCE19954-5223-4ACA-B11F-6248C5070131}" destId="{F31E804D-5346-0742-99FD-25738ECCA54E}" srcOrd="0" destOrd="0" presId="urn:microsoft.com/office/officeart/2005/8/layout/vList2"/>
    <dgm:cxn modelId="{79DB4EFF-2338-4296-AEAF-C21497AB7B61}" srcId="{A1BD8366-44D9-4B29-828A-6E1E489590AA}" destId="{50485393-664F-4A6A-888D-078C2C3D084F}" srcOrd="0" destOrd="0" parTransId="{CF3B6E40-B0D8-4648-8042-523344F1E2B1}" sibTransId="{D4A90B30-8B58-4862-A496-B5AB028E9FDE}"/>
    <dgm:cxn modelId="{2683CDF4-7098-6848-90CE-9B0D38AC5179}" type="presParOf" srcId="{35E9BA7A-BFC0-6942-AD91-D38461EB8C9D}" destId="{0A82635F-B405-C941-8DF8-1E3CCBA6CC2A}" srcOrd="0" destOrd="0" presId="urn:microsoft.com/office/officeart/2005/8/layout/vList2"/>
    <dgm:cxn modelId="{807030B1-235F-A844-B846-67DC75673426}" type="presParOf" srcId="{35E9BA7A-BFC0-6942-AD91-D38461EB8C9D}" destId="{360CCAC3-F7E8-7F46-AC44-6DEF16208421}" srcOrd="1" destOrd="0" presId="urn:microsoft.com/office/officeart/2005/8/layout/vList2"/>
    <dgm:cxn modelId="{6616FFE8-7270-8D47-B3CD-1AD014035FEF}" type="presParOf" srcId="{35E9BA7A-BFC0-6942-AD91-D38461EB8C9D}" destId="{F31E804D-5346-0742-99FD-25738ECCA54E}" srcOrd="2" destOrd="0" presId="urn:microsoft.com/office/officeart/2005/8/layout/vList2"/>
    <dgm:cxn modelId="{F555626B-FDA9-3D4F-8716-6983BB594B93}" type="presParOf" srcId="{35E9BA7A-BFC0-6942-AD91-D38461EB8C9D}" destId="{7FD873CF-75C2-A649-BA1E-435D3D5CC16C}" srcOrd="3" destOrd="0" presId="urn:microsoft.com/office/officeart/2005/8/layout/vList2"/>
    <dgm:cxn modelId="{92F23090-BF1A-5045-8E7B-C4C2F8F35814}" type="presParOf" srcId="{35E9BA7A-BFC0-6942-AD91-D38461EB8C9D}" destId="{94754FE2-A09F-5946-B914-A96E92F830F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BD8366-44D9-4B29-828A-6E1E489590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0485393-664F-4A6A-888D-078C2C3D084F}">
      <dgm:prSet/>
      <dgm:spPr/>
      <dgm:t>
        <a:bodyPr/>
        <a:lstStyle/>
        <a:p>
          <a:r>
            <a:rPr lang="en-GB" dirty="0"/>
            <a:t>Capacity to scale</a:t>
          </a:r>
          <a:endParaRPr lang="en-US" dirty="0"/>
        </a:p>
      </dgm:t>
    </dgm:pt>
    <dgm:pt modelId="{CF3B6E40-B0D8-4648-8042-523344F1E2B1}" type="parTrans" cxnId="{79DB4EFF-2338-4296-AEAF-C21497AB7B61}">
      <dgm:prSet/>
      <dgm:spPr/>
      <dgm:t>
        <a:bodyPr/>
        <a:lstStyle/>
        <a:p>
          <a:endParaRPr lang="en-US"/>
        </a:p>
      </dgm:t>
    </dgm:pt>
    <dgm:pt modelId="{D4A90B30-8B58-4862-A496-B5AB028E9FDE}" type="sibTrans" cxnId="{79DB4EFF-2338-4296-AEAF-C21497AB7B61}">
      <dgm:prSet/>
      <dgm:spPr/>
      <dgm:t>
        <a:bodyPr/>
        <a:lstStyle/>
        <a:p>
          <a:endParaRPr lang="en-US"/>
        </a:p>
      </dgm:t>
    </dgm:pt>
    <dgm:pt modelId="{BCE19954-5223-4ACA-B11F-6248C5070131}">
      <dgm:prSet/>
      <dgm:spPr/>
      <dgm:t>
        <a:bodyPr/>
        <a:lstStyle/>
        <a:p>
          <a:r>
            <a:rPr lang="en-GB" b="0" i="0" dirty="0"/>
            <a:t>Easy to start docker with selenium</a:t>
          </a:r>
          <a:endParaRPr lang="en-US" dirty="0"/>
        </a:p>
      </dgm:t>
    </dgm:pt>
    <dgm:pt modelId="{A6644424-4275-4DB4-B930-E2D45A80068F}" type="parTrans" cxnId="{51493878-5D73-4A7A-8506-2A18E9C8E6FB}">
      <dgm:prSet/>
      <dgm:spPr/>
      <dgm:t>
        <a:bodyPr/>
        <a:lstStyle/>
        <a:p>
          <a:endParaRPr lang="en-US"/>
        </a:p>
      </dgm:t>
    </dgm:pt>
    <dgm:pt modelId="{8DFEE4E9-35FB-4941-B69D-DE7C6805B37C}" type="sibTrans" cxnId="{51493878-5D73-4A7A-8506-2A18E9C8E6FB}">
      <dgm:prSet/>
      <dgm:spPr/>
      <dgm:t>
        <a:bodyPr/>
        <a:lstStyle/>
        <a:p>
          <a:endParaRPr lang="en-US"/>
        </a:p>
      </dgm:t>
    </dgm:pt>
    <dgm:pt modelId="{3A1801EE-380F-E94F-A78D-D472300FABEA}">
      <dgm:prSet/>
      <dgm:spPr/>
      <dgm:t>
        <a:bodyPr/>
        <a:lstStyle/>
        <a:p>
          <a:r>
            <a:rPr lang="en-GB" b="0" i="0" dirty="0"/>
            <a:t>More secure</a:t>
          </a:r>
          <a:endParaRPr lang="en-GB" dirty="0"/>
        </a:p>
      </dgm:t>
    </dgm:pt>
    <dgm:pt modelId="{68119E2E-FF80-8949-80F6-C579C3D4C913}" type="parTrans" cxnId="{B32E6F7B-DCC6-CF48-A40B-F20CE2179410}">
      <dgm:prSet/>
      <dgm:spPr/>
      <dgm:t>
        <a:bodyPr/>
        <a:lstStyle/>
        <a:p>
          <a:endParaRPr lang="en-GB"/>
        </a:p>
      </dgm:t>
    </dgm:pt>
    <dgm:pt modelId="{A3D02D85-476F-BB4C-96F6-D79004B62B15}" type="sibTrans" cxnId="{B32E6F7B-DCC6-CF48-A40B-F20CE2179410}">
      <dgm:prSet/>
      <dgm:spPr/>
      <dgm:t>
        <a:bodyPr/>
        <a:lstStyle/>
        <a:p>
          <a:endParaRPr lang="en-GB"/>
        </a:p>
      </dgm:t>
    </dgm:pt>
    <dgm:pt modelId="{FFCD6355-13DF-AB4B-B3E5-9C2C37D0A7B5}">
      <dgm:prSet/>
      <dgm:spPr/>
      <dgm:t>
        <a:bodyPr/>
        <a:lstStyle/>
        <a:p>
          <a:r>
            <a:rPr lang="en-GB" b="0" i="0" dirty="0"/>
            <a:t>Very helpful in case of crash</a:t>
          </a:r>
          <a:endParaRPr lang="en-GB" dirty="0"/>
        </a:p>
      </dgm:t>
    </dgm:pt>
    <dgm:pt modelId="{E19A34B2-1EF3-B743-BC36-9C1486BB45F3}" type="parTrans" cxnId="{977C1FF1-78BB-D144-A587-09431E05A3BA}">
      <dgm:prSet/>
      <dgm:spPr/>
      <dgm:t>
        <a:bodyPr/>
        <a:lstStyle/>
        <a:p>
          <a:endParaRPr lang="en-GB"/>
        </a:p>
      </dgm:t>
    </dgm:pt>
    <dgm:pt modelId="{8EC914EF-B36E-2246-9CB9-54A09FC1A825}" type="sibTrans" cxnId="{977C1FF1-78BB-D144-A587-09431E05A3BA}">
      <dgm:prSet/>
      <dgm:spPr/>
      <dgm:t>
        <a:bodyPr/>
        <a:lstStyle/>
        <a:p>
          <a:endParaRPr lang="en-GB"/>
        </a:p>
      </dgm:t>
    </dgm:pt>
    <dgm:pt modelId="{35E9BA7A-BFC0-6942-AD91-D38461EB8C9D}" type="pres">
      <dgm:prSet presAssocID="{A1BD8366-44D9-4B29-828A-6E1E489590AA}" presName="linear" presStyleCnt="0">
        <dgm:presLayoutVars>
          <dgm:animLvl val="lvl"/>
          <dgm:resizeHandles val="exact"/>
        </dgm:presLayoutVars>
      </dgm:prSet>
      <dgm:spPr/>
    </dgm:pt>
    <dgm:pt modelId="{0A82635F-B405-C941-8DF8-1E3CCBA6CC2A}" type="pres">
      <dgm:prSet presAssocID="{50485393-664F-4A6A-888D-078C2C3D084F}" presName="parentText" presStyleLbl="node1" presStyleIdx="0" presStyleCnt="4">
        <dgm:presLayoutVars>
          <dgm:chMax val="0"/>
          <dgm:bulletEnabled val="1"/>
        </dgm:presLayoutVars>
      </dgm:prSet>
      <dgm:spPr/>
    </dgm:pt>
    <dgm:pt modelId="{360CCAC3-F7E8-7F46-AC44-6DEF16208421}" type="pres">
      <dgm:prSet presAssocID="{D4A90B30-8B58-4862-A496-B5AB028E9FDE}" presName="spacer" presStyleCnt="0"/>
      <dgm:spPr/>
    </dgm:pt>
    <dgm:pt modelId="{F31E804D-5346-0742-99FD-25738ECCA54E}" type="pres">
      <dgm:prSet presAssocID="{BCE19954-5223-4ACA-B11F-6248C5070131}" presName="parentText" presStyleLbl="node1" presStyleIdx="1" presStyleCnt="4">
        <dgm:presLayoutVars>
          <dgm:chMax val="0"/>
          <dgm:bulletEnabled val="1"/>
        </dgm:presLayoutVars>
      </dgm:prSet>
      <dgm:spPr/>
    </dgm:pt>
    <dgm:pt modelId="{7FD873CF-75C2-A649-BA1E-435D3D5CC16C}" type="pres">
      <dgm:prSet presAssocID="{8DFEE4E9-35FB-4941-B69D-DE7C6805B37C}" presName="spacer" presStyleCnt="0"/>
      <dgm:spPr/>
    </dgm:pt>
    <dgm:pt modelId="{94754FE2-A09F-5946-B914-A96E92F830F7}" type="pres">
      <dgm:prSet presAssocID="{3A1801EE-380F-E94F-A78D-D472300FABEA}" presName="parentText" presStyleLbl="node1" presStyleIdx="2" presStyleCnt="4">
        <dgm:presLayoutVars>
          <dgm:chMax val="0"/>
          <dgm:bulletEnabled val="1"/>
        </dgm:presLayoutVars>
      </dgm:prSet>
      <dgm:spPr/>
    </dgm:pt>
    <dgm:pt modelId="{7CEFE652-86BD-F841-881B-36DDDFB8E012}" type="pres">
      <dgm:prSet presAssocID="{A3D02D85-476F-BB4C-96F6-D79004B62B15}" presName="spacer" presStyleCnt="0"/>
      <dgm:spPr/>
    </dgm:pt>
    <dgm:pt modelId="{65D40069-11BE-494A-BAF3-DAE266662BF7}" type="pres">
      <dgm:prSet presAssocID="{FFCD6355-13DF-AB4B-B3E5-9C2C37D0A7B5}" presName="parentText" presStyleLbl="node1" presStyleIdx="3" presStyleCnt="4">
        <dgm:presLayoutVars>
          <dgm:chMax val="0"/>
          <dgm:bulletEnabled val="1"/>
        </dgm:presLayoutVars>
      </dgm:prSet>
      <dgm:spPr/>
    </dgm:pt>
  </dgm:ptLst>
  <dgm:cxnLst>
    <dgm:cxn modelId="{7669423E-F0F9-8C4C-976B-030847E7CD58}" type="presOf" srcId="{50485393-664F-4A6A-888D-078C2C3D084F}" destId="{0A82635F-B405-C941-8DF8-1E3CCBA6CC2A}" srcOrd="0" destOrd="0" presId="urn:microsoft.com/office/officeart/2005/8/layout/vList2"/>
    <dgm:cxn modelId="{51493878-5D73-4A7A-8506-2A18E9C8E6FB}" srcId="{A1BD8366-44D9-4B29-828A-6E1E489590AA}" destId="{BCE19954-5223-4ACA-B11F-6248C5070131}" srcOrd="1" destOrd="0" parTransId="{A6644424-4275-4DB4-B930-E2D45A80068F}" sibTransId="{8DFEE4E9-35FB-4941-B69D-DE7C6805B37C}"/>
    <dgm:cxn modelId="{B32E6F7B-DCC6-CF48-A40B-F20CE2179410}" srcId="{A1BD8366-44D9-4B29-828A-6E1E489590AA}" destId="{3A1801EE-380F-E94F-A78D-D472300FABEA}" srcOrd="2" destOrd="0" parTransId="{68119E2E-FF80-8949-80F6-C579C3D4C913}" sibTransId="{A3D02D85-476F-BB4C-96F6-D79004B62B15}"/>
    <dgm:cxn modelId="{1A91D2A5-95CA-2B41-84DE-03EFB96480C1}" type="presOf" srcId="{A1BD8366-44D9-4B29-828A-6E1E489590AA}" destId="{35E9BA7A-BFC0-6942-AD91-D38461EB8C9D}" srcOrd="0" destOrd="0" presId="urn:microsoft.com/office/officeart/2005/8/layout/vList2"/>
    <dgm:cxn modelId="{2622A0CF-BD79-BB47-81DB-A7FEFBAFD527}" type="presOf" srcId="{3A1801EE-380F-E94F-A78D-D472300FABEA}" destId="{94754FE2-A09F-5946-B914-A96E92F830F7}" srcOrd="0" destOrd="0" presId="urn:microsoft.com/office/officeart/2005/8/layout/vList2"/>
    <dgm:cxn modelId="{977C1FF1-78BB-D144-A587-09431E05A3BA}" srcId="{A1BD8366-44D9-4B29-828A-6E1E489590AA}" destId="{FFCD6355-13DF-AB4B-B3E5-9C2C37D0A7B5}" srcOrd="3" destOrd="0" parTransId="{E19A34B2-1EF3-B743-BC36-9C1486BB45F3}" sibTransId="{8EC914EF-B36E-2246-9CB9-54A09FC1A825}"/>
    <dgm:cxn modelId="{21FB9BF8-4B8D-3648-9641-D727539C5F26}" type="presOf" srcId="{FFCD6355-13DF-AB4B-B3E5-9C2C37D0A7B5}" destId="{65D40069-11BE-494A-BAF3-DAE266662BF7}" srcOrd="0" destOrd="0" presId="urn:microsoft.com/office/officeart/2005/8/layout/vList2"/>
    <dgm:cxn modelId="{357CE8FB-807C-D146-9D0A-6C6F21F1EC49}" type="presOf" srcId="{BCE19954-5223-4ACA-B11F-6248C5070131}" destId="{F31E804D-5346-0742-99FD-25738ECCA54E}" srcOrd="0" destOrd="0" presId="urn:microsoft.com/office/officeart/2005/8/layout/vList2"/>
    <dgm:cxn modelId="{79DB4EFF-2338-4296-AEAF-C21497AB7B61}" srcId="{A1BD8366-44D9-4B29-828A-6E1E489590AA}" destId="{50485393-664F-4A6A-888D-078C2C3D084F}" srcOrd="0" destOrd="0" parTransId="{CF3B6E40-B0D8-4648-8042-523344F1E2B1}" sibTransId="{D4A90B30-8B58-4862-A496-B5AB028E9FDE}"/>
    <dgm:cxn modelId="{2683CDF4-7098-6848-90CE-9B0D38AC5179}" type="presParOf" srcId="{35E9BA7A-BFC0-6942-AD91-D38461EB8C9D}" destId="{0A82635F-B405-C941-8DF8-1E3CCBA6CC2A}" srcOrd="0" destOrd="0" presId="urn:microsoft.com/office/officeart/2005/8/layout/vList2"/>
    <dgm:cxn modelId="{807030B1-235F-A844-B846-67DC75673426}" type="presParOf" srcId="{35E9BA7A-BFC0-6942-AD91-D38461EB8C9D}" destId="{360CCAC3-F7E8-7F46-AC44-6DEF16208421}" srcOrd="1" destOrd="0" presId="urn:microsoft.com/office/officeart/2005/8/layout/vList2"/>
    <dgm:cxn modelId="{6616FFE8-7270-8D47-B3CD-1AD014035FEF}" type="presParOf" srcId="{35E9BA7A-BFC0-6942-AD91-D38461EB8C9D}" destId="{F31E804D-5346-0742-99FD-25738ECCA54E}" srcOrd="2" destOrd="0" presId="urn:microsoft.com/office/officeart/2005/8/layout/vList2"/>
    <dgm:cxn modelId="{F555626B-FDA9-3D4F-8716-6983BB594B93}" type="presParOf" srcId="{35E9BA7A-BFC0-6942-AD91-D38461EB8C9D}" destId="{7FD873CF-75C2-A649-BA1E-435D3D5CC16C}" srcOrd="3" destOrd="0" presId="urn:microsoft.com/office/officeart/2005/8/layout/vList2"/>
    <dgm:cxn modelId="{92F23090-BF1A-5045-8E7B-C4C2F8F35814}" type="presParOf" srcId="{35E9BA7A-BFC0-6942-AD91-D38461EB8C9D}" destId="{94754FE2-A09F-5946-B914-A96E92F830F7}" srcOrd="4" destOrd="0" presId="urn:microsoft.com/office/officeart/2005/8/layout/vList2"/>
    <dgm:cxn modelId="{C3E2871C-641B-174C-8EBA-A609E4D45352}" type="presParOf" srcId="{35E9BA7A-BFC0-6942-AD91-D38461EB8C9D}" destId="{7CEFE652-86BD-F841-881B-36DDDFB8E012}" srcOrd="5" destOrd="0" presId="urn:microsoft.com/office/officeart/2005/8/layout/vList2"/>
    <dgm:cxn modelId="{1AC7511C-74C8-F44C-A5BA-9F4A2967C381}" type="presParOf" srcId="{35E9BA7A-BFC0-6942-AD91-D38461EB8C9D}" destId="{65D40069-11BE-494A-BAF3-DAE266662BF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BD8366-44D9-4B29-828A-6E1E489590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0485393-664F-4A6A-888D-078C2C3D084F}">
      <dgm:prSet/>
      <dgm:spPr/>
      <dgm:t>
        <a:bodyPr/>
        <a:lstStyle/>
        <a:p>
          <a:pPr>
            <a:buFont typeface="Arial" panose="020B0604020202020204" pitchFamily="34" charset="0"/>
            <a:buChar char="•"/>
          </a:pPr>
          <a:r>
            <a:rPr lang="en-GB" b="0" i="0" dirty="0"/>
            <a:t>You do not have to manage Selenium server jar because it is automatically managed within the Selenium hub container.</a:t>
          </a:r>
        </a:p>
      </dgm:t>
    </dgm:pt>
    <dgm:pt modelId="{CF3B6E40-B0D8-4648-8042-523344F1E2B1}" type="parTrans" cxnId="{79DB4EFF-2338-4296-AEAF-C21497AB7B61}">
      <dgm:prSet/>
      <dgm:spPr/>
      <dgm:t>
        <a:bodyPr/>
        <a:lstStyle/>
        <a:p>
          <a:endParaRPr lang="en-US"/>
        </a:p>
      </dgm:t>
    </dgm:pt>
    <dgm:pt modelId="{D4A90B30-8B58-4862-A496-B5AB028E9FDE}" type="sibTrans" cxnId="{79DB4EFF-2338-4296-AEAF-C21497AB7B61}">
      <dgm:prSet/>
      <dgm:spPr/>
      <dgm:t>
        <a:bodyPr/>
        <a:lstStyle/>
        <a:p>
          <a:endParaRPr lang="en-US"/>
        </a:p>
      </dgm:t>
    </dgm:pt>
    <dgm:pt modelId="{BCE19954-5223-4ACA-B11F-6248C5070131}">
      <dgm:prSet/>
      <dgm:spPr/>
      <dgm:t>
        <a:bodyPr/>
        <a:lstStyle/>
        <a:p>
          <a:r>
            <a:rPr lang="en-GB" b="0" i="0" dirty="0"/>
            <a:t>Eliminates the need for downloading browser drivers and setting </a:t>
          </a:r>
          <a:r>
            <a:rPr lang="en-GB" b="0" i="0" dirty="0" err="1"/>
            <a:t>classpath</a:t>
          </a:r>
          <a:r>
            <a:rPr lang="en-GB" b="0" i="0" dirty="0"/>
            <a:t> because that is also done automatically.</a:t>
          </a:r>
        </a:p>
      </dgm:t>
    </dgm:pt>
    <dgm:pt modelId="{A6644424-4275-4DB4-B930-E2D45A80068F}" type="parTrans" cxnId="{51493878-5D73-4A7A-8506-2A18E9C8E6FB}">
      <dgm:prSet/>
      <dgm:spPr/>
      <dgm:t>
        <a:bodyPr/>
        <a:lstStyle/>
        <a:p>
          <a:endParaRPr lang="en-US"/>
        </a:p>
      </dgm:t>
    </dgm:pt>
    <dgm:pt modelId="{8DFEE4E9-35FB-4941-B69D-DE7C6805B37C}" type="sibTrans" cxnId="{51493878-5D73-4A7A-8506-2A18E9C8E6FB}">
      <dgm:prSet/>
      <dgm:spPr/>
      <dgm:t>
        <a:bodyPr/>
        <a:lstStyle/>
        <a:p>
          <a:endParaRPr lang="en-US"/>
        </a:p>
      </dgm:t>
    </dgm:pt>
    <dgm:pt modelId="{3A1801EE-380F-E94F-A78D-D472300FABEA}">
      <dgm:prSet/>
      <dgm:spPr/>
      <dgm:t>
        <a:bodyPr/>
        <a:lstStyle/>
        <a:p>
          <a:r>
            <a:rPr lang="en-GB" b="0" i="0" dirty="0"/>
            <a:t>You can register and manage the Selenium Grid, so it is easy to register nodes on the hub.</a:t>
          </a:r>
        </a:p>
      </dgm:t>
    </dgm:pt>
    <dgm:pt modelId="{68119E2E-FF80-8949-80F6-C579C3D4C913}" type="parTrans" cxnId="{B32E6F7B-DCC6-CF48-A40B-F20CE2179410}">
      <dgm:prSet/>
      <dgm:spPr/>
      <dgm:t>
        <a:bodyPr/>
        <a:lstStyle/>
        <a:p>
          <a:endParaRPr lang="en-GB"/>
        </a:p>
      </dgm:t>
    </dgm:pt>
    <dgm:pt modelId="{A3D02D85-476F-BB4C-96F6-D79004B62B15}" type="sibTrans" cxnId="{B32E6F7B-DCC6-CF48-A40B-F20CE2179410}">
      <dgm:prSet/>
      <dgm:spPr/>
      <dgm:t>
        <a:bodyPr/>
        <a:lstStyle/>
        <a:p>
          <a:endParaRPr lang="en-GB"/>
        </a:p>
      </dgm:t>
    </dgm:pt>
    <dgm:pt modelId="{FFCD6355-13DF-AB4B-B3E5-9C2C37D0A7B5}">
      <dgm:prSet/>
      <dgm:spPr/>
      <dgm:t>
        <a:bodyPr/>
        <a:lstStyle/>
        <a:p>
          <a:r>
            <a:rPr lang="en-GB" b="0" i="0" dirty="0"/>
            <a:t>Chances of discrepancies between environments are very, very low because all the team members can use the same container, irrespective of the operating system.</a:t>
          </a:r>
          <a:endParaRPr lang="en-GB" dirty="0"/>
        </a:p>
      </dgm:t>
    </dgm:pt>
    <dgm:pt modelId="{E19A34B2-1EF3-B743-BC36-9C1486BB45F3}" type="parTrans" cxnId="{977C1FF1-78BB-D144-A587-09431E05A3BA}">
      <dgm:prSet/>
      <dgm:spPr/>
      <dgm:t>
        <a:bodyPr/>
        <a:lstStyle/>
        <a:p>
          <a:endParaRPr lang="en-GB"/>
        </a:p>
      </dgm:t>
    </dgm:pt>
    <dgm:pt modelId="{8EC914EF-B36E-2246-9CB9-54A09FC1A825}" type="sibTrans" cxnId="{977C1FF1-78BB-D144-A587-09431E05A3BA}">
      <dgm:prSet/>
      <dgm:spPr/>
      <dgm:t>
        <a:bodyPr/>
        <a:lstStyle/>
        <a:p>
          <a:endParaRPr lang="en-GB"/>
        </a:p>
      </dgm:t>
    </dgm:pt>
    <dgm:pt modelId="{35E9BA7A-BFC0-6942-AD91-D38461EB8C9D}" type="pres">
      <dgm:prSet presAssocID="{A1BD8366-44D9-4B29-828A-6E1E489590AA}" presName="linear" presStyleCnt="0">
        <dgm:presLayoutVars>
          <dgm:animLvl val="lvl"/>
          <dgm:resizeHandles val="exact"/>
        </dgm:presLayoutVars>
      </dgm:prSet>
      <dgm:spPr/>
    </dgm:pt>
    <dgm:pt modelId="{0A82635F-B405-C941-8DF8-1E3CCBA6CC2A}" type="pres">
      <dgm:prSet presAssocID="{50485393-664F-4A6A-888D-078C2C3D084F}" presName="parentText" presStyleLbl="node1" presStyleIdx="0" presStyleCnt="4">
        <dgm:presLayoutVars>
          <dgm:chMax val="0"/>
          <dgm:bulletEnabled val="1"/>
        </dgm:presLayoutVars>
      </dgm:prSet>
      <dgm:spPr/>
    </dgm:pt>
    <dgm:pt modelId="{360CCAC3-F7E8-7F46-AC44-6DEF16208421}" type="pres">
      <dgm:prSet presAssocID="{D4A90B30-8B58-4862-A496-B5AB028E9FDE}" presName="spacer" presStyleCnt="0"/>
      <dgm:spPr/>
    </dgm:pt>
    <dgm:pt modelId="{F31E804D-5346-0742-99FD-25738ECCA54E}" type="pres">
      <dgm:prSet presAssocID="{BCE19954-5223-4ACA-B11F-6248C5070131}" presName="parentText" presStyleLbl="node1" presStyleIdx="1" presStyleCnt="4">
        <dgm:presLayoutVars>
          <dgm:chMax val="0"/>
          <dgm:bulletEnabled val="1"/>
        </dgm:presLayoutVars>
      </dgm:prSet>
      <dgm:spPr/>
    </dgm:pt>
    <dgm:pt modelId="{7FD873CF-75C2-A649-BA1E-435D3D5CC16C}" type="pres">
      <dgm:prSet presAssocID="{8DFEE4E9-35FB-4941-B69D-DE7C6805B37C}" presName="spacer" presStyleCnt="0"/>
      <dgm:spPr/>
    </dgm:pt>
    <dgm:pt modelId="{94754FE2-A09F-5946-B914-A96E92F830F7}" type="pres">
      <dgm:prSet presAssocID="{3A1801EE-380F-E94F-A78D-D472300FABEA}" presName="parentText" presStyleLbl="node1" presStyleIdx="2" presStyleCnt="4">
        <dgm:presLayoutVars>
          <dgm:chMax val="0"/>
          <dgm:bulletEnabled val="1"/>
        </dgm:presLayoutVars>
      </dgm:prSet>
      <dgm:spPr/>
    </dgm:pt>
    <dgm:pt modelId="{7CEFE652-86BD-F841-881B-36DDDFB8E012}" type="pres">
      <dgm:prSet presAssocID="{A3D02D85-476F-BB4C-96F6-D79004B62B15}" presName="spacer" presStyleCnt="0"/>
      <dgm:spPr/>
    </dgm:pt>
    <dgm:pt modelId="{65D40069-11BE-494A-BAF3-DAE266662BF7}" type="pres">
      <dgm:prSet presAssocID="{FFCD6355-13DF-AB4B-B3E5-9C2C37D0A7B5}" presName="parentText" presStyleLbl="node1" presStyleIdx="3" presStyleCnt="4">
        <dgm:presLayoutVars>
          <dgm:chMax val="0"/>
          <dgm:bulletEnabled val="1"/>
        </dgm:presLayoutVars>
      </dgm:prSet>
      <dgm:spPr/>
    </dgm:pt>
  </dgm:ptLst>
  <dgm:cxnLst>
    <dgm:cxn modelId="{7669423E-F0F9-8C4C-976B-030847E7CD58}" type="presOf" srcId="{50485393-664F-4A6A-888D-078C2C3D084F}" destId="{0A82635F-B405-C941-8DF8-1E3CCBA6CC2A}" srcOrd="0" destOrd="0" presId="urn:microsoft.com/office/officeart/2005/8/layout/vList2"/>
    <dgm:cxn modelId="{51493878-5D73-4A7A-8506-2A18E9C8E6FB}" srcId="{A1BD8366-44D9-4B29-828A-6E1E489590AA}" destId="{BCE19954-5223-4ACA-B11F-6248C5070131}" srcOrd="1" destOrd="0" parTransId="{A6644424-4275-4DB4-B930-E2D45A80068F}" sibTransId="{8DFEE4E9-35FB-4941-B69D-DE7C6805B37C}"/>
    <dgm:cxn modelId="{B32E6F7B-DCC6-CF48-A40B-F20CE2179410}" srcId="{A1BD8366-44D9-4B29-828A-6E1E489590AA}" destId="{3A1801EE-380F-E94F-A78D-D472300FABEA}" srcOrd="2" destOrd="0" parTransId="{68119E2E-FF80-8949-80F6-C579C3D4C913}" sibTransId="{A3D02D85-476F-BB4C-96F6-D79004B62B15}"/>
    <dgm:cxn modelId="{1A91D2A5-95CA-2B41-84DE-03EFB96480C1}" type="presOf" srcId="{A1BD8366-44D9-4B29-828A-6E1E489590AA}" destId="{35E9BA7A-BFC0-6942-AD91-D38461EB8C9D}" srcOrd="0" destOrd="0" presId="urn:microsoft.com/office/officeart/2005/8/layout/vList2"/>
    <dgm:cxn modelId="{2622A0CF-BD79-BB47-81DB-A7FEFBAFD527}" type="presOf" srcId="{3A1801EE-380F-E94F-A78D-D472300FABEA}" destId="{94754FE2-A09F-5946-B914-A96E92F830F7}" srcOrd="0" destOrd="0" presId="urn:microsoft.com/office/officeart/2005/8/layout/vList2"/>
    <dgm:cxn modelId="{977C1FF1-78BB-D144-A587-09431E05A3BA}" srcId="{A1BD8366-44D9-4B29-828A-6E1E489590AA}" destId="{FFCD6355-13DF-AB4B-B3E5-9C2C37D0A7B5}" srcOrd="3" destOrd="0" parTransId="{E19A34B2-1EF3-B743-BC36-9C1486BB45F3}" sibTransId="{8EC914EF-B36E-2246-9CB9-54A09FC1A825}"/>
    <dgm:cxn modelId="{21FB9BF8-4B8D-3648-9641-D727539C5F26}" type="presOf" srcId="{FFCD6355-13DF-AB4B-B3E5-9C2C37D0A7B5}" destId="{65D40069-11BE-494A-BAF3-DAE266662BF7}" srcOrd="0" destOrd="0" presId="urn:microsoft.com/office/officeart/2005/8/layout/vList2"/>
    <dgm:cxn modelId="{357CE8FB-807C-D146-9D0A-6C6F21F1EC49}" type="presOf" srcId="{BCE19954-5223-4ACA-B11F-6248C5070131}" destId="{F31E804D-5346-0742-99FD-25738ECCA54E}" srcOrd="0" destOrd="0" presId="urn:microsoft.com/office/officeart/2005/8/layout/vList2"/>
    <dgm:cxn modelId="{79DB4EFF-2338-4296-AEAF-C21497AB7B61}" srcId="{A1BD8366-44D9-4B29-828A-6E1E489590AA}" destId="{50485393-664F-4A6A-888D-078C2C3D084F}" srcOrd="0" destOrd="0" parTransId="{CF3B6E40-B0D8-4648-8042-523344F1E2B1}" sibTransId="{D4A90B30-8B58-4862-A496-B5AB028E9FDE}"/>
    <dgm:cxn modelId="{2683CDF4-7098-6848-90CE-9B0D38AC5179}" type="presParOf" srcId="{35E9BA7A-BFC0-6942-AD91-D38461EB8C9D}" destId="{0A82635F-B405-C941-8DF8-1E3CCBA6CC2A}" srcOrd="0" destOrd="0" presId="urn:microsoft.com/office/officeart/2005/8/layout/vList2"/>
    <dgm:cxn modelId="{807030B1-235F-A844-B846-67DC75673426}" type="presParOf" srcId="{35E9BA7A-BFC0-6942-AD91-D38461EB8C9D}" destId="{360CCAC3-F7E8-7F46-AC44-6DEF16208421}" srcOrd="1" destOrd="0" presId="urn:microsoft.com/office/officeart/2005/8/layout/vList2"/>
    <dgm:cxn modelId="{6616FFE8-7270-8D47-B3CD-1AD014035FEF}" type="presParOf" srcId="{35E9BA7A-BFC0-6942-AD91-D38461EB8C9D}" destId="{F31E804D-5346-0742-99FD-25738ECCA54E}" srcOrd="2" destOrd="0" presId="urn:microsoft.com/office/officeart/2005/8/layout/vList2"/>
    <dgm:cxn modelId="{F555626B-FDA9-3D4F-8716-6983BB594B93}" type="presParOf" srcId="{35E9BA7A-BFC0-6942-AD91-D38461EB8C9D}" destId="{7FD873CF-75C2-A649-BA1E-435D3D5CC16C}" srcOrd="3" destOrd="0" presId="urn:microsoft.com/office/officeart/2005/8/layout/vList2"/>
    <dgm:cxn modelId="{92F23090-BF1A-5045-8E7B-C4C2F8F35814}" type="presParOf" srcId="{35E9BA7A-BFC0-6942-AD91-D38461EB8C9D}" destId="{94754FE2-A09F-5946-B914-A96E92F830F7}" srcOrd="4" destOrd="0" presId="urn:microsoft.com/office/officeart/2005/8/layout/vList2"/>
    <dgm:cxn modelId="{C3E2871C-641B-174C-8EBA-A609E4D45352}" type="presParOf" srcId="{35E9BA7A-BFC0-6942-AD91-D38461EB8C9D}" destId="{7CEFE652-86BD-F841-881B-36DDDFB8E012}" srcOrd="5" destOrd="0" presId="urn:microsoft.com/office/officeart/2005/8/layout/vList2"/>
    <dgm:cxn modelId="{1AC7511C-74C8-F44C-A5BA-9F4A2967C381}" type="presParOf" srcId="{35E9BA7A-BFC0-6942-AD91-D38461EB8C9D}" destId="{65D40069-11BE-494A-BAF3-DAE266662BF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F039B-0764-0648-8CB0-E0AB6EEC43D9}">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774C6-E937-9E4C-9F7A-D632434087B4}">
      <dsp:nvSpPr>
        <dsp:cNvPr id="0" name=""/>
        <dsp:cNvSpPr/>
      </dsp:nvSpPr>
      <dsp:spPr>
        <a:xfrm>
          <a:off x="921528" y="2808609"/>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Basic of docker </a:t>
          </a:r>
        </a:p>
      </dsp:txBody>
      <dsp:txXfrm>
        <a:off x="1026328" y="2913409"/>
        <a:ext cx="1937228" cy="1937228"/>
      </dsp:txXfrm>
    </dsp:sp>
    <dsp:sp modelId="{5790FCF9-E42C-DE42-908E-C311505F8B08}">
      <dsp:nvSpPr>
        <dsp:cNvPr id="0" name=""/>
        <dsp:cNvSpPr/>
      </dsp:nvSpPr>
      <dsp:spPr>
        <a:xfrm>
          <a:off x="906614" y="605512"/>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Concept of Selenium Grid </a:t>
          </a:r>
        </a:p>
      </dsp:txBody>
      <dsp:txXfrm>
        <a:off x="1011414" y="710312"/>
        <a:ext cx="1937228" cy="1937228"/>
      </dsp:txXfrm>
    </dsp:sp>
    <dsp:sp modelId="{365672F7-FF1B-AF44-9E86-4642C8A70C72}">
      <dsp:nvSpPr>
        <dsp:cNvPr id="0" name=""/>
        <dsp:cNvSpPr/>
      </dsp:nvSpPr>
      <dsp:spPr>
        <a:xfrm>
          <a:off x="3231966" y="605518"/>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How to run selenium grid manually</a:t>
          </a:r>
        </a:p>
      </dsp:txBody>
      <dsp:txXfrm>
        <a:off x="3336766" y="710318"/>
        <a:ext cx="1937228" cy="1937228"/>
      </dsp:txXfrm>
    </dsp:sp>
    <dsp:sp modelId="{08D91930-8303-F543-8D65-652019D35698}">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How to run selenium Grid with docker compose  </a:t>
          </a:r>
        </a:p>
      </dsp:txBody>
      <dsp:txXfrm>
        <a:off x="3319190" y="2939714"/>
        <a:ext cx="1937228" cy="1937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2635F-B405-C941-8DF8-1E3CCBA6CC2A}">
      <dsp:nvSpPr>
        <dsp:cNvPr id="0" name=""/>
        <dsp:cNvSpPr/>
      </dsp:nvSpPr>
      <dsp:spPr>
        <a:xfrm>
          <a:off x="0" y="78669"/>
          <a:ext cx="105156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0" i="0" kern="1200"/>
            <a:t>Docker File </a:t>
          </a:r>
          <a:r>
            <a:rPr lang="en-US" sz="2500" b="0" i="0" kern="1200"/>
            <a:t>-</a:t>
          </a:r>
          <a:r>
            <a:rPr lang="en-US" sz="2500" kern="1200"/>
            <a:t> </a:t>
          </a:r>
          <a:r>
            <a:rPr lang="en-GB" sz="2500" b="0" i="0" kern="1200"/>
            <a:t>Docker file is a simple text file that consists of instructions to build Docker image</a:t>
          </a:r>
          <a:endParaRPr lang="en-US" sz="2500" kern="1200"/>
        </a:p>
      </dsp:txBody>
      <dsp:txXfrm>
        <a:off x="48547" y="127216"/>
        <a:ext cx="10418506" cy="897406"/>
      </dsp:txXfrm>
    </dsp:sp>
    <dsp:sp modelId="{4B9031FA-37E1-3746-91A2-A2A064B4DD3C}">
      <dsp:nvSpPr>
        <dsp:cNvPr id="0" name=""/>
        <dsp:cNvSpPr/>
      </dsp:nvSpPr>
      <dsp:spPr>
        <a:xfrm>
          <a:off x="0" y="1145169"/>
          <a:ext cx="105156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Docker Image – </a:t>
          </a:r>
          <a:r>
            <a:rPr lang="en-GB" sz="2500" b="0" i="0" kern="1200"/>
            <a:t>Created from </a:t>
          </a:r>
          <a:r>
            <a:rPr lang="en-GB" sz="2500" kern="1200"/>
            <a:t>D</a:t>
          </a:r>
          <a:r>
            <a:rPr lang="en-GB" sz="2500" b="0" i="0" kern="1200"/>
            <a:t>ocker file </a:t>
          </a:r>
          <a:endParaRPr lang="en-US" sz="2500" kern="1200"/>
        </a:p>
      </dsp:txBody>
      <dsp:txXfrm>
        <a:off x="48547" y="1193716"/>
        <a:ext cx="10418506" cy="897406"/>
      </dsp:txXfrm>
    </dsp:sp>
    <dsp:sp modelId="{304B6AC7-EBF0-B34D-857C-805F569ECAB5}">
      <dsp:nvSpPr>
        <dsp:cNvPr id="0" name=""/>
        <dsp:cNvSpPr/>
      </dsp:nvSpPr>
      <dsp:spPr>
        <a:xfrm>
          <a:off x="0" y="2211669"/>
          <a:ext cx="105156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Docker Compose – To run Docker image </a:t>
          </a:r>
          <a:endParaRPr lang="en-US" sz="2500" kern="1200"/>
        </a:p>
      </dsp:txBody>
      <dsp:txXfrm>
        <a:off x="48547" y="2260216"/>
        <a:ext cx="10418506" cy="897406"/>
      </dsp:txXfrm>
    </dsp:sp>
    <dsp:sp modelId="{F31E804D-5346-0742-99FD-25738ECCA54E}">
      <dsp:nvSpPr>
        <dsp:cNvPr id="0" name=""/>
        <dsp:cNvSpPr/>
      </dsp:nvSpPr>
      <dsp:spPr>
        <a:xfrm>
          <a:off x="0" y="3278169"/>
          <a:ext cx="105156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Learning link - https://www.simplilearn.com/tutorials/docker-tutorial/what-is-dockerfile</a:t>
          </a:r>
          <a:endParaRPr lang="en-US" sz="2500" kern="1200"/>
        </a:p>
      </dsp:txBody>
      <dsp:txXfrm>
        <a:off x="48547" y="3326716"/>
        <a:ext cx="10418506" cy="897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2635F-B405-C941-8DF8-1E3CCBA6CC2A}">
      <dsp:nvSpPr>
        <dsp:cNvPr id="0" name=""/>
        <dsp:cNvSpPr/>
      </dsp:nvSpPr>
      <dsp:spPr>
        <a:xfrm>
          <a:off x="0" y="64179"/>
          <a:ext cx="10515600" cy="2069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b="0" i="0" kern="1200" dirty="0"/>
            <a:t>Docker Compose is a tool that assists in defining and sharing multi-container applications. By using Compose, we can define the services in a YAML file, as well as spin them up and tear them down with one single command.</a:t>
          </a:r>
          <a:endParaRPr lang="en-US" sz="2900" kern="1200" dirty="0"/>
        </a:p>
      </dsp:txBody>
      <dsp:txXfrm>
        <a:off x="101036" y="165215"/>
        <a:ext cx="10313528" cy="1867658"/>
      </dsp:txXfrm>
    </dsp:sp>
    <dsp:sp modelId="{F31E804D-5346-0742-99FD-25738ECCA54E}">
      <dsp:nvSpPr>
        <dsp:cNvPr id="0" name=""/>
        <dsp:cNvSpPr/>
      </dsp:nvSpPr>
      <dsp:spPr>
        <a:xfrm>
          <a:off x="0" y="2217429"/>
          <a:ext cx="10515600" cy="2069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https://</a:t>
          </a:r>
          <a:r>
            <a:rPr lang="en-GB" sz="2900" kern="1200" dirty="0" err="1"/>
            <a:t>www.simplilearn.com</a:t>
          </a:r>
          <a:r>
            <a:rPr lang="en-GB" sz="2900" kern="1200" dirty="0"/>
            <a:t>/tutorials/docker-tutorial/docker-compose</a:t>
          </a:r>
          <a:endParaRPr lang="en-US" sz="2900" kern="1200" dirty="0"/>
        </a:p>
      </dsp:txBody>
      <dsp:txXfrm>
        <a:off x="101036" y="2318465"/>
        <a:ext cx="10313528" cy="1867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2635F-B405-C941-8DF8-1E3CCBA6CC2A}">
      <dsp:nvSpPr>
        <dsp:cNvPr id="0" name=""/>
        <dsp:cNvSpPr/>
      </dsp:nvSpPr>
      <dsp:spPr>
        <a:xfrm>
          <a:off x="0" y="535193"/>
          <a:ext cx="10515600" cy="1049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a:t>
          </a:r>
          <a:r>
            <a:rPr lang="en-US" sz="2300" kern="1200" baseline="0" dirty="0"/>
            <a:t> have already created a docker compose file which I will be using to run selenium grid</a:t>
          </a:r>
        </a:p>
        <a:p>
          <a:pPr marL="0" lvl="0" indent="0" algn="l" defTabSz="1022350">
            <a:lnSpc>
              <a:spcPct val="90000"/>
            </a:lnSpc>
            <a:spcBef>
              <a:spcPct val="0"/>
            </a:spcBef>
            <a:spcAft>
              <a:spcPct val="35000"/>
            </a:spcAft>
            <a:buNone/>
          </a:pPr>
          <a:r>
            <a:rPr lang="en-GB" sz="2300" i="1" kern="1200" dirty="0"/>
            <a:t>docker-compose -f docker-compose-v3-full-grid.yml</a:t>
          </a:r>
          <a:endParaRPr lang="en-US" sz="2300" kern="1200" dirty="0"/>
        </a:p>
      </dsp:txBody>
      <dsp:txXfrm>
        <a:off x="51232" y="586425"/>
        <a:ext cx="10413136" cy="947026"/>
      </dsp:txXfrm>
    </dsp:sp>
    <dsp:sp modelId="{F31E804D-5346-0742-99FD-25738ECCA54E}">
      <dsp:nvSpPr>
        <dsp:cNvPr id="0" name=""/>
        <dsp:cNvSpPr/>
      </dsp:nvSpPr>
      <dsp:spPr>
        <a:xfrm>
          <a:off x="0" y="1650923"/>
          <a:ext cx="10515600" cy="1049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https://</a:t>
          </a:r>
          <a:r>
            <a:rPr lang="en-GB" sz="2300" kern="1200" dirty="0" err="1"/>
            <a:t>www.simplilearn.com</a:t>
          </a:r>
          <a:r>
            <a:rPr lang="en-GB" sz="2300" kern="1200" dirty="0"/>
            <a:t>/tutorials/docker-tutorial/docker-compose</a:t>
          </a:r>
          <a:endParaRPr lang="en-US" sz="2300" kern="1200" dirty="0"/>
        </a:p>
      </dsp:txBody>
      <dsp:txXfrm>
        <a:off x="51232" y="1702155"/>
        <a:ext cx="10413136" cy="947026"/>
      </dsp:txXfrm>
    </dsp:sp>
    <dsp:sp modelId="{94754FE2-A09F-5946-B914-A96E92F830F7}">
      <dsp:nvSpPr>
        <dsp:cNvPr id="0" name=""/>
        <dsp:cNvSpPr/>
      </dsp:nvSpPr>
      <dsp:spPr>
        <a:xfrm>
          <a:off x="0" y="2766654"/>
          <a:ext cx="10515600" cy="1049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https://github.com/SeleniumHQ/docker-selenium</a:t>
          </a:r>
        </a:p>
      </dsp:txBody>
      <dsp:txXfrm>
        <a:off x="51232" y="2817886"/>
        <a:ext cx="10413136" cy="9470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2635F-B405-C941-8DF8-1E3CCBA6CC2A}">
      <dsp:nvSpPr>
        <dsp:cNvPr id="0" name=""/>
        <dsp:cNvSpPr/>
      </dsp:nvSpPr>
      <dsp:spPr>
        <a:xfrm>
          <a:off x="0" y="3177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dirty="0"/>
            <a:t>Capacity to scale</a:t>
          </a:r>
          <a:endParaRPr lang="en-US" sz="4100" kern="1200" dirty="0"/>
        </a:p>
      </dsp:txBody>
      <dsp:txXfrm>
        <a:off x="48005" y="79784"/>
        <a:ext cx="10419590" cy="887374"/>
      </dsp:txXfrm>
    </dsp:sp>
    <dsp:sp modelId="{F31E804D-5346-0742-99FD-25738ECCA54E}">
      <dsp:nvSpPr>
        <dsp:cNvPr id="0" name=""/>
        <dsp:cNvSpPr/>
      </dsp:nvSpPr>
      <dsp:spPr>
        <a:xfrm>
          <a:off x="0" y="113324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b="0" i="0" kern="1200" dirty="0"/>
            <a:t>Easy to start docker with selenium</a:t>
          </a:r>
          <a:endParaRPr lang="en-US" sz="4100" kern="1200" dirty="0"/>
        </a:p>
      </dsp:txBody>
      <dsp:txXfrm>
        <a:off x="48005" y="1181249"/>
        <a:ext cx="10419590" cy="887374"/>
      </dsp:txXfrm>
    </dsp:sp>
    <dsp:sp modelId="{94754FE2-A09F-5946-B914-A96E92F830F7}">
      <dsp:nvSpPr>
        <dsp:cNvPr id="0" name=""/>
        <dsp:cNvSpPr/>
      </dsp:nvSpPr>
      <dsp:spPr>
        <a:xfrm>
          <a:off x="0" y="223470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b="0" i="0" kern="1200" dirty="0"/>
            <a:t>More secure</a:t>
          </a:r>
          <a:endParaRPr lang="en-GB" sz="4100" kern="1200" dirty="0"/>
        </a:p>
      </dsp:txBody>
      <dsp:txXfrm>
        <a:off x="48005" y="2282714"/>
        <a:ext cx="10419590" cy="887374"/>
      </dsp:txXfrm>
    </dsp:sp>
    <dsp:sp modelId="{65D40069-11BE-494A-BAF3-DAE266662BF7}">
      <dsp:nvSpPr>
        <dsp:cNvPr id="0" name=""/>
        <dsp:cNvSpPr/>
      </dsp:nvSpPr>
      <dsp:spPr>
        <a:xfrm>
          <a:off x="0" y="333617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b="0" i="0" kern="1200" dirty="0"/>
            <a:t>Very helpful in case of crash</a:t>
          </a:r>
          <a:endParaRPr lang="en-GB" sz="4100" kern="1200" dirty="0"/>
        </a:p>
      </dsp:txBody>
      <dsp:txXfrm>
        <a:off x="48005" y="3384179"/>
        <a:ext cx="10419590" cy="8873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2635F-B405-C941-8DF8-1E3CCBA6CC2A}">
      <dsp:nvSpPr>
        <dsp:cNvPr id="0" name=""/>
        <dsp:cNvSpPr/>
      </dsp:nvSpPr>
      <dsp:spPr>
        <a:xfrm>
          <a:off x="0" y="162549"/>
          <a:ext cx="10515600"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GB" sz="2400" b="0" i="0" kern="1200" dirty="0"/>
            <a:t>You do not have to manage Selenium server jar because it is automatically managed within the Selenium hub container.</a:t>
          </a:r>
        </a:p>
      </dsp:txBody>
      <dsp:txXfrm>
        <a:off x="46606" y="209155"/>
        <a:ext cx="10422388" cy="861507"/>
      </dsp:txXfrm>
    </dsp:sp>
    <dsp:sp modelId="{F31E804D-5346-0742-99FD-25738ECCA54E}">
      <dsp:nvSpPr>
        <dsp:cNvPr id="0" name=""/>
        <dsp:cNvSpPr/>
      </dsp:nvSpPr>
      <dsp:spPr>
        <a:xfrm>
          <a:off x="0" y="1186389"/>
          <a:ext cx="10515600"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i="0" kern="1200" dirty="0"/>
            <a:t>Eliminates the need for downloading browser drivers and setting </a:t>
          </a:r>
          <a:r>
            <a:rPr lang="en-GB" sz="2400" b="0" i="0" kern="1200" dirty="0" err="1"/>
            <a:t>classpath</a:t>
          </a:r>
          <a:r>
            <a:rPr lang="en-GB" sz="2400" b="0" i="0" kern="1200" dirty="0"/>
            <a:t> because that is also done automatically.</a:t>
          </a:r>
        </a:p>
      </dsp:txBody>
      <dsp:txXfrm>
        <a:off x="46606" y="1232995"/>
        <a:ext cx="10422388" cy="861507"/>
      </dsp:txXfrm>
    </dsp:sp>
    <dsp:sp modelId="{94754FE2-A09F-5946-B914-A96E92F830F7}">
      <dsp:nvSpPr>
        <dsp:cNvPr id="0" name=""/>
        <dsp:cNvSpPr/>
      </dsp:nvSpPr>
      <dsp:spPr>
        <a:xfrm>
          <a:off x="0" y="2210229"/>
          <a:ext cx="10515600"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i="0" kern="1200" dirty="0"/>
            <a:t>You can register and manage the Selenium Grid, so it is easy to register nodes on the hub.</a:t>
          </a:r>
        </a:p>
      </dsp:txBody>
      <dsp:txXfrm>
        <a:off x="46606" y="2256835"/>
        <a:ext cx="10422388" cy="861507"/>
      </dsp:txXfrm>
    </dsp:sp>
    <dsp:sp modelId="{65D40069-11BE-494A-BAF3-DAE266662BF7}">
      <dsp:nvSpPr>
        <dsp:cNvPr id="0" name=""/>
        <dsp:cNvSpPr/>
      </dsp:nvSpPr>
      <dsp:spPr>
        <a:xfrm>
          <a:off x="0" y="3234069"/>
          <a:ext cx="10515600"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i="0" kern="1200" dirty="0"/>
            <a:t>Chances of discrepancies between environments are very, very low because all the team members can use the same container, irrespective of the operating system.</a:t>
          </a:r>
          <a:endParaRPr lang="en-GB" sz="2400" kern="1200" dirty="0"/>
        </a:p>
      </dsp:txBody>
      <dsp:txXfrm>
        <a:off x="46606" y="3280675"/>
        <a:ext cx="10422388" cy="86150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93FEB-6E0D-3C46-BEDA-8A6F299D6DB6}" type="datetimeFigureOut">
              <a:rPr lang="en-US" smtClean="0"/>
              <a:t>2/23/23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9B83E-9C87-FE4D-84A1-1F497CEFD617}" type="slidenum">
              <a:rPr lang="en-US" smtClean="0"/>
              <a:t>‹#›</a:t>
            </a:fld>
            <a:endParaRPr lang="en-US"/>
          </a:p>
        </p:txBody>
      </p:sp>
    </p:spTree>
    <p:extLst>
      <p:ext uri="{BB962C8B-B14F-4D97-AF65-F5344CB8AC3E}">
        <p14:creationId xmlns:p14="http://schemas.microsoft.com/office/powerpoint/2010/main" val="57693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elenium.dev/documentation/grid/components/#router"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selenium.dev/documentation/grid/configura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6F757A"/>
                </a:solidFill>
                <a:effectLst/>
                <a:latin typeface="encode sans"/>
              </a:rPr>
              <a:t>Router</a:t>
            </a:r>
            <a:r>
              <a:rPr lang="en-GB" b="0" i="0" u="none" strike="noStrike" dirty="0">
                <a:solidFill>
                  <a:srgbClr val="43B02A"/>
                </a:solidFill>
                <a:effectLst/>
                <a:latin typeface="encode sans"/>
                <a:hlinkClick r:id="rId3"/>
              </a:rPr>
              <a:t> </a:t>
            </a:r>
            <a:endParaRPr lang="en-GB" b="0" i="0" dirty="0">
              <a:solidFill>
                <a:srgbClr val="6F757A"/>
              </a:solidFill>
              <a:effectLst/>
              <a:latin typeface="encode sans"/>
            </a:endParaRPr>
          </a:p>
          <a:p>
            <a:pPr algn="l"/>
            <a:r>
              <a:rPr lang="en-GB" b="0" i="0" dirty="0">
                <a:solidFill>
                  <a:srgbClr val="6F757A"/>
                </a:solidFill>
                <a:effectLst/>
                <a:latin typeface="encode sans"/>
              </a:rPr>
              <a:t>The </a:t>
            </a:r>
            <a:r>
              <a:rPr lang="en-GB" b="1" i="0" dirty="0">
                <a:solidFill>
                  <a:srgbClr val="6F757A"/>
                </a:solidFill>
                <a:effectLst/>
                <a:latin typeface="encode sans"/>
              </a:rPr>
              <a:t>Router</a:t>
            </a:r>
            <a:r>
              <a:rPr lang="en-GB" b="0" i="0" dirty="0">
                <a:solidFill>
                  <a:srgbClr val="6F757A"/>
                </a:solidFill>
                <a:effectLst/>
                <a:latin typeface="encode sans"/>
              </a:rPr>
              <a:t> is the entry point of the Grid, receiving all external requests, and forwards them to the correct component.</a:t>
            </a:r>
          </a:p>
          <a:p>
            <a:pPr algn="l"/>
            <a:r>
              <a:rPr lang="en-GB" b="0" i="0" dirty="0">
                <a:solidFill>
                  <a:srgbClr val="6F757A"/>
                </a:solidFill>
                <a:effectLst/>
                <a:latin typeface="encode sans"/>
              </a:rPr>
              <a:t>If the </a:t>
            </a:r>
            <a:r>
              <a:rPr lang="en-GB" b="1" i="0" dirty="0">
                <a:solidFill>
                  <a:srgbClr val="6F757A"/>
                </a:solidFill>
                <a:effectLst/>
                <a:latin typeface="encode sans"/>
              </a:rPr>
              <a:t>Router</a:t>
            </a:r>
            <a:r>
              <a:rPr lang="en-GB" b="0" i="0" dirty="0">
                <a:solidFill>
                  <a:srgbClr val="6F757A"/>
                </a:solidFill>
                <a:effectLst/>
                <a:latin typeface="encode sans"/>
              </a:rPr>
              <a:t> receives a new session request, it will be forwarded to the </a:t>
            </a:r>
            <a:r>
              <a:rPr lang="en-GB" b="1" i="0" dirty="0">
                <a:solidFill>
                  <a:srgbClr val="6F757A"/>
                </a:solidFill>
                <a:effectLst/>
                <a:latin typeface="encode sans"/>
              </a:rPr>
              <a:t>New Session Queue</a:t>
            </a:r>
            <a:r>
              <a:rPr lang="en-GB" b="0" i="0" dirty="0">
                <a:solidFill>
                  <a:srgbClr val="6F757A"/>
                </a:solidFill>
                <a:effectLst/>
                <a:latin typeface="encode sans"/>
              </a:rPr>
              <a:t>.</a:t>
            </a:r>
          </a:p>
          <a:p>
            <a:pPr algn="l"/>
            <a:r>
              <a:rPr lang="en-GB" b="0" i="0" dirty="0">
                <a:solidFill>
                  <a:srgbClr val="6F757A"/>
                </a:solidFill>
                <a:effectLst/>
                <a:latin typeface="encode sans"/>
              </a:rPr>
              <a:t>If the request belongs to an existing session, the </a:t>
            </a:r>
            <a:r>
              <a:rPr lang="en-GB" b="1" i="0" dirty="0">
                <a:solidFill>
                  <a:srgbClr val="6F757A"/>
                </a:solidFill>
                <a:effectLst/>
                <a:latin typeface="encode sans"/>
              </a:rPr>
              <a:t>Router</a:t>
            </a:r>
            <a:r>
              <a:rPr lang="en-GB" b="0" i="0" dirty="0">
                <a:solidFill>
                  <a:srgbClr val="6F757A"/>
                </a:solidFill>
                <a:effectLst/>
                <a:latin typeface="encode sans"/>
              </a:rPr>
              <a:t> will query the </a:t>
            </a:r>
            <a:r>
              <a:rPr lang="en-GB" b="1" i="0" dirty="0">
                <a:solidFill>
                  <a:srgbClr val="6F757A"/>
                </a:solidFill>
                <a:effectLst/>
                <a:latin typeface="encode sans"/>
              </a:rPr>
              <a:t>Session Map</a:t>
            </a:r>
            <a:r>
              <a:rPr lang="en-GB" b="0" i="0" dirty="0">
                <a:solidFill>
                  <a:srgbClr val="6F757A"/>
                </a:solidFill>
                <a:effectLst/>
                <a:latin typeface="encode sans"/>
              </a:rPr>
              <a:t> to get the </a:t>
            </a:r>
            <a:r>
              <a:rPr lang="en-GB" b="1" i="0" dirty="0">
                <a:solidFill>
                  <a:srgbClr val="6F757A"/>
                </a:solidFill>
                <a:effectLst/>
                <a:latin typeface="encode sans"/>
              </a:rPr>
              <a:t>Node</a:t>
            </a:r>
            <a:r>
              <a:rPr lang="en-GB" b="0" i="0" dirty="0">
                <a:solidFill>
                  <a:srgbClr val="6F757A"/>
                </a:solidFill>
                <a:effectLst/>
                <a:latin typeface="encode sans"/>
              </a:rPr>
              <a:t> ID where the session is running, and then the request will be forwarded directly to the </a:t>
            </a:r>
            <a:r>
              <a:rPr lang="en-GB" b="1" i="0" dirty="0">
                <a:solidFill>
                  <a:srgbClr val="6F757A"/>
                </a:solidFill>
                <a:effectLst/>
                <a:latin typeface="encode sans"/>
              </a:rPr>
              <a:t>Node</a:t>
            </a:r>
            <a:r>
              <a:rPr lang="en-GB" b="0" i="0" dirty="0">
                <a:solidFill>
                  <a:srgbClr val="6F757A"/>
                </a:solidFill>
                <a:effectLst/>
                <a:latin typeface="encode sans"/>
              </a:rPr>
              <a:t>.</a:t>
            </a:r>
          </a:p>
          <a:p>
            <a:pPr algn="l"/>
            <a:r>
              <a:rPr lang="en-GB" b="0" i="0" dirty="0">
                <a:solidFill>
                  <a:srgbClr val="6F757A"/>
                </a:solidFill>
                <a:effectLst/>
                <a:latin typeface="encode sans"/>
              </a:rPr>
              <a:t>The </a:t>
            </a:r>
            <a:r>
              <a:rPr lang="en-GB" b="1" i="0" dirty="0">
                <a:solidFill>
                  <a:srgbClr val="6F757A"/>
                </a:solidFill>
                <a:effectLst/>
                <a:latin typeface="encode sans"/>
              </a:rPr>
              <a:t>Router</a:t>
            </a:r>
            <a:r>
              <a:rPr lang="en-GB" b="0" i="0" dirty="0">
                <a:solidFill>
                  <a:srgbClr val="6F757A"/>
                </a:solidFill>
                <a:effectLst/>
                <a:latin typeface="encode sans"/>
              </a:rPr>
              <a:t> balances the load in the Grid by sending the requests to the component that is able to handle them better, without overloading any component that is not needed in the process.</a:t>
            </a:r>
          </a:p>
          <a:p>
            <a:pPr algn="l"/>
            <a:r>
              <a:rPr lang="en-GB" b="0" i="0" dirty="0">
                <a:solidFill>
                  <a:srgbClr val="6F757A"/>
                </a:solidFill>
                <a:effectLst/>
                <a:latin typeface="encode sans"/>
              </a:rPr>
              <a:t>Distributor</a:t>
            </a:r>
          </a:p>
          <a:p>
            <a:pPr algn="l"/>
            <a:r>
              <a:rPr lang="en-GB" b="0" i="0" dirty="0">
                <a:solidFill>
                  <a:srgbClr val="6F757A"/>
                </a:solidFill>
                <a:effectLst/>
                <a:latin typeface="encode sans"/>
              </a:rPr>
              <a:t>The </a:t>
            </a:r>
            <a:r>
              <a:rPr lang="en-GB" b="1" i="0" dirty="0">
                <a:solidFill>
                  <a:srgbClr val="6F757A"/>
                </a:solidFill>
                <a:effectLst/>
                <a:latin typeface="encode sans"/>
              </a:rPr>
              <a:t>Distributor</a:t>
            </a:r>
            <a:r>
              <a:rPr lang="en-GB" b="0" i="0" dirty="0">
                <a:solidFill>
                  <a:srgbClr val="6F757A"/>
                </a:solidFill>
                <a:effectLst/>
                <a:latin typeface="encode sans"/>
              </a:rPr>
              <a:t> has two main responsibilities:</a:t>
            </a:r>
          </a:p>
          <a:p>
            <a:pPr algn="l"/>
            <a:r>
              <a:rPr lang="en-GB" b="0" i="0" dirty="0">
                <a:solidFill>
                  <a:srgbClr val="6F757A"/>
                </a:solidFill>
                <a:effectLst/>
                <a:latin typeface="encode sans"/>
              </a:rPr>
              <a:t>Register and keep track of all Nodes and their capabilities</a:t>
            </a:r>
          </a:p>
          <a:p>
            <a:pPr algn="l"/>
            <a:r>
              <a:rPr lang="en-GB" b="0" i="0" dirty="0">
                <a:solidFill>
                  <a:srgbClr val="6F757A"/>
                </a:solidFill>
                <a:effectLst/>
                <a:latin typeface="encode sans"/>
              </a:rPr>
              <a:t>A </a:t>
            </a:r>
            <a:r>
              <a:rPr lang="en-GB" b="1" i="0" dirty="0">
                <a:solidFill>
                  <a:srgbClr val="6F757A"/>
                </a:solidFill>
                <a:effectLst/>
                <a:latin typeface="encode sans"/>
              </a:rPr>
              <a:t>Node</a:t>
            </a:r>
            <a:r>
              <a:rPr lang="en-GB" b="0" i="0" dirty="0">
                <a:solidFill>
                  <a:srgbClr val="6F757A"/>
                </a:solidFill>
                <a:effectLst/>
                <a:latin typeface="encode sans"/>
              </a:rPr>
              <a:t> registers to the </a:t>
            </a:r>
            <a:r>
              <a:rPr lang="en-GB" b="1" i="0" dirty="0">
                <a:solidFill>
                  <a:srgbClr val="6F757A"/>
                </a:solidFill>
                <a:effectLst/>
                <a:latin typeface="encode sans"/>
              </a:rPr>
              <a:t>Distributor</a:t>
            </a:r>
            <a:r>
              <a:rPr lang="en-GB" b="0" i="0" dirty="0">
                <a:solidFill>
                  <a:srgbClr val="6F757A"/>
                </a:solidFill>
                <a:effectLst/>
                <a:latin typeface="encode sans"/>
              </a:rPr>
              <a:t> by sending a </a:t>
            </a:r>
            <a:r>
              <a:rPr lang="en-GB" b="1" i="0" dirty="0">
                <a:solidFill>
                  <a:srgbClr val="6F757A"/>
                </a:solidFill>
                <a:effectLst/>
                <a:latin typeface="encode sans"/>
              </a:rPr>
              <a:t>Node</a:t>
            </a:r>
            <a:r>
              <a:rPr lang="en-GB" b="0" i="0" dirty="0">
                <a:solidFill>
                  <a:srgbClr val="6F757A"/>
                </a:solidFill>
                <a:effectLst/>
                <a:latin typeface="encode sans"/>
              </a:rPr>
              <a:t> registration event through the </a:t>
            </a:r>
            <a:r>
              <a:rPr lang="en-GB" b="1" i="0" dirty="0">
                <a:solidFill>
                  <a:srgbClr val="6F757A"/>
                </a:solidFill>
                <a:effectLst/>
                <a:latin typeface="encode sans"/>
              </a:rPr>
              <a:t>Event Bus</a:t>
            </a:r>
            <a:r>
              <a:rPr lang="en-GB" b="0" i="0" dirty="0">
                <a:solidFill>
                  <a:srgbClr val="6F757A"/>
                </a:solidFill>
                <a:effectLst/>
                <a:latin typeface="encode sans"/>
              </a:rPr>
              <a:t>. The </a:t>
            </a:r>
            <a:r>
              <a:rPr lang="en-GB" b="1" i="0" dirty="0">
                <a:solidFill>
                  <a:srgbClr val="6F757A"/>
                </a:solidFill>
                <a:effectLst/>
                <a:latin typeface="encode sans"/>
              </a:rPr>
              <a:t>Distributor</a:t>
            </a:r>
            <a:r>
              <a:rPr lang="en-GB" b="0" i="0" dirty="0">
                <a:solidFill>
                  <a:srgbClr val="6F757A"/>
                </a:solidFill>
                <a:effectLst/>
                <a:latin typeface="encode sans"/>
              </a:rPr>
              <a:t> reads it, and then tries to reach the </a:t>
            </a:r>
            <a:r>
              <a:rPr lang="en-GB" b="1" i="0" dirty="0">
                <a:solidFill>
                  <a:srgbClr val="6F757A"/>
                </a:solidFill>
                <a:effectLst/>
                <a:latin typeface="encode sans"/>
              </a:rPr>
              <a:t>Node</a:t>
            </a:r>
            <a:r>
              <a:rPr lang="en-GB" b="0" i="0" dirty="0">
                <a:solidFill>
                  <a:srgbClr val="6F757A"/>
                </a:solidFill>
                <a:effectLst/>
                <a:latin typeface="encode sans"/>
              </a:rPr>
              <a:t> via HTTP to confirm its existence. If the request is successful, the </a:t>
            </a:r>
            <a:r>
              <a:rPr lang="en-GB" b="1" i="0" dirty="0">
                <a:solidFill>
                  <a:srgbClr val="6F757A"/>
                </a:solidFill>
                <a:effectLst/>
                <a:latin typeface="encode sans"/>
              </a:rPr>
              <a:t>Distributor</a:t>
            </a:r>
            <a:r>
              <a:rPr lang="en-GB" b="0" i="0" dirty="0">
                <a:solidFill>
                  <a:srgbClr val="6F757A"/>
                </a:solidFill>
                <a:effectLst/>
                <a:latin typeface="encode sans"/>
              </a:rPr>
              <a:t> registers the Node and keeps track of all </a:t>
            </a:r>
            <a:r>
              <a:rPr lang="en-GB" b="1" i="0" dirty="0">
                <a:solidFill>
                  <a:srgbClr val="6F757A"/>
                </a:solidFill>
                <a:effectLst/>
                <a:latin typeface="encode sans"/>
              </a:rPr>
              <a:t>Nodes</a:t>
            </a:r>
            <a:r>
              <a:rPr lang="en-GB" b="0" i="0" dirty="0">
                <a:solidFill>
                  <a:srgbClr val="6F757A"/>
                </a:solidFill>
                <a:effectLst/>
                <a:latin typeface="encode sans"/>
              </a:rPr>
              <a:t> capabilities through the </a:t>
            </a:r>
            <a:r>
              <a:rPr lang="en-GB" b="1" i="0" dirty="0" err="1">
                <a:solidFill>
                  <a:srgbClr val="6F757A"/>
                </a:solidFill>
                <a:effectLst/>
                <a:latin typeface="encode sans"/>
              </a:rPr>
              <a:t>GridModel</a:t>
            </a:r>
            <a:r>
              <a:rPr lang="en-GB" b="0" i="0" dirty="0">
                <a:solidFill>
                  <a:srgbClr val="6F757A"/>
                </a:solidFill>
                <a:effectLst/>
                <a:latin typeface="encode sans"/>
              </a:rPr>
              <a:t>.</a:t>
            </a:r>
          </a:p>
          <a:p>
            <a:pPr algn="l"/>
            <a:r>
              <a:rPr lang="en-GB" b="0" i="0" dirty="0">
                <a:solidFill>
                  <a:srgbClr val="6F757A"/>
                </a:solidFill>
                <a:effectLst/>
                <a:latin typeface="encode sans"/>
              </a:rPr>
              <a:t>Query the New Session Queue and process any pending new session requests</a:t>
            </a:r>
          </a:p>
          <a:p>
            <a:pPr algn="l"/>
            <a:r>
              <a:rPr lang="en-GB" b="0" i="0" dirty="0">
                <a:solidFill>
                  <a:srgbClr val="6F757A"/>
                </a:solidFill>
                <a:effectLst/>
                <a:latin typeface="encode sans"/>
              </a:rPr>
              <a:t>When a new session request is sent to the </a:t>
            </a:r>
            <a:r>
              <a:rPr lang="en-GB" b="1" i="0" dirty="0">
                <a:solidFill>
                  <a:srgbClr val="6F757A"/>
                </a:solidFill>
                <a:effectLst/>
                <a:latin typeface="encode sans"/>
              </a:rPr>
              <a:t>Router</a:t>
            </a:r>
            <a:r>
              <a:rPr lang="en-GB" b="0" i="0" dirty="0">
                <a:solidFill>
                  <a:srgbClr val="6F757A"/>
                </a:solidFill>
                <a:effectLst/>
                <a:latin typeface="encode sans"/>
              </a:rPr>
              <a:t>, it gets forwarded to the </a:t>
            </a:r>
            <a:r>
              <a:rPr lang="en-GB" b="1" i="0" dirty="0">
                <a:solidFill>
                  <a:srgbClr val="6F757A"/>
                </a:solidFill>
                <a:effectLst/>
                <a:latin typeface="encode sans"/>
              </a:rPr>
              <a:t>New Session Queue</a:t>
            </a:r>
            <a:r>
              <a:rPr lang="en-GB" b="0" i="0" dirty="0">
                <a:solidFill>
                  <a:srgbClr val="6F757A"/>
                </a:solidFill>
                <a:effectLst/>
                <a:latin typeface="encode sans"/>
              </a:rPr>
              <a:t>, where it will wait in the queue. The </a:t>
            </a:r>
            <a:r>
              <a:rPr lang="en-GB" b="1" i="0" dirty="0">
                <a:solidFill>
                  <a:srgbClr val="6F757A"/>
                </a:solidFill>
                <a:effectLst/>
                <a:latin typeface="encode sans"/>
              </a:rPr>
              <a:t>Distributor</a:t>
            </a:r>
            <a:r>
              <a:rPr lang="en-GB" b="0" i="0" dirty="0">
                <a:solidFill>
                  <a:srgbClr val="6F757A"/>
                </a:solidFill>
                <a:effectLst/>
                <a:latin typeface="encode sans"/>
              </a:rPr>
              <a:t> will poll the </a:t>
            </a:r>
            <a:r>
              <a:rPr lang="en-GB" b="1" i="0" dirty="0">
                <a:solidFill>
                  <a:srgbClr val="6F757A"/>
                </a:solidFill>
                <a:effectLst/>
                <a:latin typeface="encode sans"/>
              </a:rPr>
              <a:t>New Session Queue</a:t>
            </a:r>
            <a:r>
              <a:rPr lang="en-GB" b="0" i="0" dirty="0">
                <a:solidFill>
                  <a:srgbClr val="6F757A"/>
                </a:solidFill>
                <a:effectLst/>
                <a:latin typeface="encode sans"/>
              </a:rPr>
              <a:t> for pending new session requests, and then finds a suitable </a:t>
            </a:r>
            <a:r>
              <a:rPr lang="en-GB" b="1" i="0" dirty="0">
                <a:solidFill>
                  <a:srgbClr val="6F757A"/>
                </a:solidFill>
                <a:effectLst/>
                <a:latin typeface="encode sans"/>
              </a:rPr>
              <a:t>Node</a:t>
            </a:r>
            <a:r>
              <a:rPr lang="en-GB" b="0" i="0" dirty="0">
                <a:solidFill>
                  <a:srgbClr val="6F757A"/>
                </a:solidFill>
                <a:effectLst/>
                <a:latin typeface="encode sans"/>
              </a:rPr>
              <a:t> where the session can be created. After the session has been created, the </a:t>
            </a:r>
            <a:r>
              <a:rPr lang="en-GB" b="1" i="0" dirty="0">
                <a:solidFill>
                  <a:srgbClr val="6F757A"/>
                </a:solidFill>
                <a:effectLst/>
                <a:latin typeface="encode sans"/>
              </a:rPr>
              <a:t>Distributor</a:t>
            </a:r>
            <a:r>
              <a:rPr lang="en-GB" b="0" i="0" dirty="0">
                <a:solidFill>
                  <a:srgbClr val="6F757A"/>
                </a:solidFill>
                <a:effectLst/>
                <a:latin typeface="encode sans"/>
              </a:rPr>
              <a:t> stores in the </a:t>
            </a:r>
            <a:r>
              <a:rPr lang="en-GB" b="1" i="0" dirty="0">
                <a:solidFill>
                  <a:srgbClr val="6F757A"/>
                </a:solidFill>
                <a:effectLst/>
                <a:latin typeface="encode sans"/>
              </a:rPr>
              <a:t>Session Map</a:t>
            </a:r>
            <a:r>
              <a:rPr lang="en-GB" b="0" i="0" dirty="0">
                <a:solidFill>
                  <a:srgbClr val="6F757A"/>
                </a:solidFill>
                <a:effectLst/>
                <a:latin typeface="encode sans"/>
              </a:rPr>
              <a:t> the relation between the session id and </a:t>
            </a:r>
            <a:r>
              <a:rPr lang="en-GB" b="1" i="0" dirty="0">
                <a:solidFill>
                  <a:srgbClr val="6F757A"/>
                </a:solidFill>
                <a:effectLst/>
                <a:latin typeface="encode sans"/>
              </a:rPr>
              <a:t>Node</a:t>
            </a:r>
            <a:r>
              <a:rPr lang="en-GB" b="0" i="0" dirty="0">
                <a:solidFill>
                  <a:srgbClr val="6F757A"/>
                </a:solidFill>
                <a:effectLst/>
                <a:latin typeface="encode sans"/>
              </a:rPr>
              <a:t> where the session is being executed.</a:t>
            </a:r>
          </a:p>
          <a:p>
            <a:pPr algn="l"/>
            <a:r>
              <a:rPr lang="en-GB" b="0" i="0" dirty="0">
                <a:solidFill>
                  <a:srgbClr val="6F757A"/>
                </a:solidFill>
                <a:effectLst/>
                <a:latin typeface="encode sans"/>
              </a:rPr>
              <a:t>Session Map</a:t>
            </a:r>
          </a:p>
          <a:p>
            <a:pPr algn="l"/>
            <a:r>
              <a:rPr lang="en-GB" b="0" i="0" dirty="0">
                <a:solidFill>
                  <a:srgbClr val="6F757A"/>
                </a:solidFill>
                <a:effectLst/>
                <a:latin typeface="encode sans"/>
              </a:rPr>
              <a:t>The </a:t>
            </a:r>
            <a:r>
              <a:rPr lang="en-GB" b="1" i="0" dirty="0">
                <a:solidFill>
                  <a:srgbClr val="6F757A"/>
                </a:solidFill>
                <a:effectLst/>
                <a:latin typeface="encode sans"/>
              </a:rPr>
              <a:t>Session Map</a:t>
            </a:r>
            <a:r>
              <a:rPr lang="en-GB" b="0" i="0" dirty="0">
                <a:solidFill>
                  <a:srgbClr val="6F757A"/>
                </a:solidFill>
                <a:effectLst/>
                <a:latin typeface="encode sans"/>
              </a:rPr>
              <a:t> is a data store that keeps the relationship between the session id and the </a:t>
            </a:r>
            <a:r>
              <a:rPr lang="en-GB" b="1" i="0" dirty="0">
                <a:solidFill>
                  <a:srgbClr val="6F757A"/>
                </a:solidFill>
                <a:effectLst/>
                <a:latin typeface="encode sans"/>
              </a:rPr>
              <a:t>Node</a:t>
            </a:r>
            <a:r>
              <a:rPr lang="en-GB" b="0" i="0" dirty="0">
                <a:solidFill>
                  <a:srgbClr val="6F757A"/>
                </a:solidFill>
                <a:effectLst/>
                <a:latin typeface="encode sans"/>
              </a:rPr>
              <a:t> where the session is running. It supports the </a:t>
            </a:r>
            <a:r>
              <a:rPr lang="en-GB" b="1" i="0" dirty="0">
                <a:solidFill>
                  <a:srgbClr val="6F757A"/>
                </a:solidFill>
                <a:effectLst/>
                <a:latin typeface="encode sans"/>
              </a:rPr>
              <a:t>Router</a:t>
            </a:r>
            <a:r>
              <a:rPr lang="en-GB" b="0" i="0" dirty="0">
                <a:solidFill>
                  <a:srgbClr val="6F757A"/>
                </a:solidFill>
                <a:effectLst/>
                <a:latin typeface="encode sans"/>
              </a:rPr>
              <a:t> in the process of forwarding a request to the </a:t>
            </a:r>
            <a:r>
              <a:rPr lang="en-GB" b="1" i="0" dirty="0">
                <a:solidFill>
                  <a:srgbClr val="6F757A"/>
                </a:solidFill>
                <a:effectLst/>
                <a:latin typeface="encode sans"/>
              </a:rPr>
              <a:t>Node</a:t>
            </a:r>
            <a:r>
              <a:rPr lang="en-GB" b="0" i="0" dirty="0">
                <a:solidFill>
                  <a:srgbClr val="6F757A"/>
                </a:solidFill>
                <a:effectLst/>
                <a:latin typeface="encode sans"/>
              </a:rPr>
              <a:t>. The </a:t>
            </a:r>
            <a:r>
              <a:rPr lang="en-GB" b="1" i="0" dirty="0">
                <a:solidFill>
                  <a:srgbClr val="6F757A"/>
                </a:solidFill>
                <a:effectLst/>
                <a:latin typeface="encode sans"/>
              </a:rPr>
              <a:t>Router</a:t>
            </a:r>
            <a:r>
              <a:rPr lang="en-GB" b="0" i="0" dirty="0">
                <a:solidFill>
                  <a:srgbClr val="6F757A"/>
                </a:solidFill>
                <a:effectLst/>
                <a:latin typeface="encode sans"/>
              </a:rPr>
              <a:t> will ask the </a:t>
            </a:r>
            <a:r>
              <a:rPr lang="en-GB" b="1" i="0" dirty="0">
                <a:solidFill>
                  <a:srgbClr val="6F757A"/>
                </a:solidFill>
                <a:effectLst/>
                <a:latin typeface="encode sans"/>
              </a:rPr>
              <a:t>Session Map</a:t>
            </a:r>
            <a:r>
              <a:rPr lang="en-GB" b="0" i="0" dirty="0">
                <a:solidFill>
                  <a:srgbClr val="6F757A"/>
                </a:solidFill>
                <a:effectLst/>
                <a:latin typeface="encode sans"/>
              </a:rPr>
              <a:t> for the </a:t>
            </a:r>
            <a:r>
              <a:rPr lang="en-GB" b="1" i="0" dirty="0">
                <a:solidFill>
                  <a:srgbClr val="6F757A"/>
                </a:solidFill>
                <a:effectLst/>
                <a:latin typeface="encode sans"/>
              </a:rPr>
              <a:t>Node</a:t>
            </a:r>
            <a:r>
              <a:rPr lang="en-GB" b="0" i="0" dirty="0">
                <a:solidFill>
                  <a:srgbClr val="6F757A"/>
                </a:solidFill>
                <a:effectLst/>
                <a:latin typeface="encode sans"/>
              </a:rPr>
              <a:t> associated to a session id.</a:t>
            </a:r>
          </a:p>
          <a:p>
            <a:pPr algn="l"/>
            <a:r>
              <a:rPr lang="en-GB" b="0" i="0" dirty="0">
                <a:solidFill>
                  <a:srgbClr val="6F757A"/>
                </a:solidFill>
                <a:effectLst/>
                <a:latin typeface="encode sans"/>
              </a:rPr>
              <a:t>New Session Queue</a:t>
            </a:r>
          </a:p>
          <a:p>
            <a:pPr algn="l"/>
            <a:r>
              <a:rPr lang="en-GB" b="0" i="0" dirty="0">
                <a:solidFill>
                  <a:srgbClr val="6F757A"/>
                </a:solidFill>
                <a:effectLst/>
                <a:latin typeface="encode sans"/>
              </a:rPr>
              <a:t>The </a:t>
            </a:r>
            <a:r>
              <a:rPr lang="en-GB" b="1" i="0" dirty="0">
                <a:solidFill>
                  <a:srgbClr val="6F757A"/>
                </a:solidFill>
                <a:effectLst/>
                <a:latin typeface="encode sans"/>
              </a:rPr>
              <a:t>New Session Queue</a:t>
            </a:r>
            <a:r>
              <a:rPr lang="en-GB" b="0" i="0" dirty="0">
                <a:solidFill>
                  <a:srgbClr val="6F757A"/>
                </a:solidFill>
                <a:effectLst/>
                <a:latin typeface="encode sans"/>
              </a:rPr>
              <a:t> holds all the new session requests in a FIFO order. It has configurable parameters for setting the request timeout and request retry interval (how often the timeout will be checked).</a:t>
            </a:r>
          </a:p>
          <a:p>
            <a:pPr algn="l"/>
            <a:r>
              <a:rPr lang="en-GB" b="0" i="0" dirty="0">
                <a:solidFill>
                  <a:srgbClr val="6F757A"/>
                </a:solidFill>
                <a:effectLst/>
                <a:latin typeface="encode sans"/>
              </a:rPr>
              <a:t>The </a:t>
            </a:r>
            <a:r>
              <a:rPr lang="en-GB" b="1" i="0" dirty="0">
                <a:solidFill>
                  <a:srgbClr val="6F757A"/>
                </a:solidFill>
                <a:effectLst/>
                <a:latin typeface="encode sans"/>
              </a:rPr>
              <a:t>Router</a:t>
            </a:r>
            <a:r>
              <a:rPr lang="en-GB" b="0" i="0" dirty="0">
                <a:solidFill>
                  <a:srgbClr val="6F757A"/>
                </a:solidFill>
                <a:effectLst/>
                <a:latin typeface="encode sans"/>
              </a:rPr>
              <a:t> adds the new session request to the </a:t>
            </a:r>
            <a:r>
              <a:rPr lang="en-GB" b="1" i="0" dirty="0">
                <a:solidFill>
                  <a:srgbClr val="6F757A"/>
                </a:solidFill>
                <a:effectLst/>
                <a:latin typeface="encode sans"/>
              </a:rPr>
              <a:t>New Session Queue</a:t>
            </a:r>
            <a:r>
              <a:rPr lang="en-GB" b="0" i="0" dirty="0">
                <a:solidFill>
                  <a:srgbClr val="6F757A"/>
                </a:solidFill>
                <a:effectLst/>
                <a:latin typeface="encode sans"/>
              </a:rPr>
              <a:t> and waits for the response. The </a:t>
            </a:r>
            <a:r>
              <a:rPr lang="en-GB" b="1" i="0" dirty="0">
                <a:solidFill>
                  <a:srgbClr val="6F757A"/>
                </a:solidFill>
                <a:effectLst/>
                <a:latin typeface="encode sans"/>
              </a:rPr>
              <a:t>New Session Queue</a:t>
            </a:r>
            <a:r>
              <a:rPr lang="en-GB" b="0" i="0" dirty="0">
                <a:solidFill>
                  <a:srgbClr val="6F757A"/>
                </a:solidFill>
                <a:effectLst/>
                <a:latin typeface="encode sans"/>
              </a:rPr>
              <a:t> regularly checks if any request in the queue has timed out, if so the request is rejected and removed immediately.</a:t>
            </a:r>
          </a:p>
          <a:p>
            <a:pPr algn="l"/>
            <a:r>
              <a:rPr lang="en-GB" b="0" i="0" dirty="0">
                <a:solidFill>
                  <a:srgbClr val="6F757A"/>
                </a:solidFill>
                <a:effectLst/>
                <a:latin typeface="encode sans"/>
              </a:rPr>
              <a:t>The </a:t>
            </a:r>
            <a:r>
              <a:rPr lang="en-GB" b="1" i="0" dirty="0">
                <a:solidFill>
                  <a:srgbClr val="6F757A"/>
                </a:solidFill>
                <a:effectLst/>
                <a:latin typeface="encode sans"/>
              </a:rPr>
              <a:t>Distributor</a:t>
            </a:r>
            <a:r>
              <a:rPr lang="en-GB" b="0" i="0" dirty="0">
                <a:solidFill>
                  <a:srgbClr val="6F757A"/>
                </a:solidFill>
                <a:effectLst/>
                <a:latin typeface="encode sans"/>
              </a:rPr>
              <a:t> regularly checks if a slot is available. If so, the </a:t>
            </a:r>
            <a:r>
              <a:rPr lang="en-GB" b="1" i="0" dirty="0">
                <a:solidFill>
                  <a:srgbClr val="6F757A"/>
                </a:solidFill>
                <a:effectLst/>
                <a:latin typeface="encode sans"/>
              </a:rPr>
              <a:t>Distributor</a:t>
            </a:r>
            <a:r>
              <a:rPr lang="en-GB" b="0" i="0" dirty="0">
                <a:solidFill>
                  <a:srgbClr val="6F757A"/>
                </a:solidFill>
                <a:effectLst/>
                <a:latin typeface="encode sans"/>
              </a:rPr>
              <a:t> polls the </a:t>
            </a:r>
            <a:r>
              <a:rPr lang="en-GB" b="1" i="0" dirty="0">
                <a:solidFill>
                  <a:srgbClr val="6F757A"/>
                </a:solidFill>
                <a:effectLst/>
                <a:latin typeface="encode sans"/>
              </a:rPr>
              <a:t>New Session Queue</a:t>
            </a:r>
            <a:r>
              <a:rPr lang="en-GB" b="0" i="0" dirty="0">
                <a:solidFill>
                  <a:srgbClr val="6F757A"/>
                </a:solidFill>
                <a:effectLst/>
                <a:latin typeface="encode sans"/>
              </a:rPr>
              <a:t> for the first matching request. The </a:t>
            </a:r>
            <a:r>
              <a:rPr lang="en-GB" b="1" i="0" dirty="0">
                <a:solidFill>
                  <a:srgbClr val="6F757A"/>
                </a:solidFill>
                <a:effectLst/>
                <a:latin typeface="encode sans"/>
              </a:rPr>
              <a:t>Distributor</a:t>
            </a:r>
            <a:r>
              <a:rPr lang="en-GB" b="0" i="0" dirty="0">
                <a:solidFill>
                  <a:srgbClr val="6F757A"/>
                </a:solidFill>
                <a:effectLst/>
                <a:latin typeface="encode sans"/>
              </a:rPr>
              <a:t> then attempts to create a new session.</a:t>
            </a:r>
          </a:p>
          <a:p>
            <a:pPr algn="l"/>
            <a:r>
              <a:rPr lang="en-GB" b="0" i="0" dirty="0">
                <a:solidFill>
                  <a:srgbClr val="6F757A"/>
                </a:solidFill>
                <a:effectLst/>
                <a:latin typeface="encode sans"/>
              </a:rPr>
              <a:t>Once the requested capabilities match the capabilities of any of the free </a:t>
            </a:r>
            <a:r>
              <a:rPr lang="en-GB" b="1" i="0" dirty="0">
                <a:solidFill>
                  <a:srgbClr val="6F757A"/>
                </a:solidFill>
                <a:effectLst/>
                <a:latin typeface="encode sans"/>
              </a:rPr>
              <a:t>Node</a:t>
            </a:r>
            <a:r>
              <a:rPr lang="en-GB" b="0" i="0" dirty="0">
                <a:solidFill>
                  <a:srgbClr val="6F757A"/>
                </a:solidFill>
                <a:effectLst/>
                <a:latin typeface="encode sans"/>
              </a:rPr>
              <a:t> slots, the </a:t>
            </a:r>
            <a:r>
              <a:rPr lang="en-GB" b="1" i="0" dirty="0">
                <a:solidFill>
                  <a:srgbClr val="6F757A"/>
                </a:solidFill>
                <a:effectLst/>
                <a:latin typeface="encode sans"/>
              </a:rPr>
              <a:t>Distributor</a:t>
            </a:r>
            <a:r>
              <a:rPr lang="en-GB" b="0" i="0" dirty="0">
                <a:solidFill>
                  <a:srgbClr val="6F757A"/>
                </a:solidFill>
                <a:effectLst/>
                <a:latin typeface="encode sans"/>
              </a:rPr>
              <a:t> attempts to get the available slot. If all the slots are busy, the </a:t>
            </a:r>
            <a:r>
              <a:rPr lang="en-GB" b="1" i="0" dirty="0">
                <a:solidFill>
                  <a:srgbClr val="6F757A"/>
                </a:solidFill>
                <a:effectLst/>
                <a:latin typeface="encode sans"/>
              </a:rPr>
              <a:t>Distributor</a:t>
            </a:r>
            <a:r>
              <a:rPr lang="en-GB" b="0" i="0" dirty="0">
                <a:solidFill>
                  <a:srgbClr val="6F757A"/>
                </a:solidFill>
                <a:effectLst/>
                <a:latin typeface="encode sans"/>
              </a:rPr>
              <a:t> will send the request back to the queue. If request times out while retrying or adding to the front of the queue, it will be rejected.</a:t>
            </a:r>
          </a:p>
          <a:p>
            <a:pPr algn="l"/>
            <a:r>
              <a:rPr lang="en-GB" b="0" i="0" dirty="0">
                <a:solidFill>
                  <a:srgbClr val="6F757A"/>
                </a:solidFill>
                <a:effectLst/>
                <a:latin typeface="encode sans"/>
              </a:rPr>
              <a:t>After a session is created successfully, the </a:t>
            </a:r>
            <a:r>
              <a:rPr lang="en-GB" b="1" i="0" dirty="0">
                <a:solidFill>
                  <a:srgbClr val="6F757A"/>
                </a:solidFill>
                <a:effectLst/>
                <a:latin typeface="encode sans"/>
              </a:rPr>
              <a:t>Distributor</a:t>
            </a:r>
            <a:r>
              <a:rPr lang="en-GB" b="0" i="0" dirty="0">
                <a:solidFill>
                  <a:srgbClr val="6F757A"/>
                </a:solidFill>
                <a:effectLst/>
                <a:latin typeface="encode sans"/>
              </a:rPr>
              <a:t> sends the session information to the </a:t>
            </a:r>
            <a:r>
              <a:rPr lang="en-GB" b="1" i="0" dirty="0">
                <a:solidFill>
                  <a:srgbClr val="6F757A"/>
                </a:solidFill>
                <a:effectLst/>
                <a:latin typeface="encode sans"/>
              </a:rPr>
              <a:t>New Session Queue</a:t>
            </a:r>
            <a:r>
              <a:rPr lang="en-GB" b="0" i="0" dirty="0">
                <a:solidFill>
                  <a:srgbClr val="6F757A"/>
                </a:solidFill>
                <a:effectLst/>
                <a:latin typeface="encode sans"/>
              </a:rPr>
              <a:t>, which then gets sent back to the </a:t>
            </a:r>
            <a:r>
              <a:rPr lang="en-GB" b="1" i="0" dirty="0">
                <a:solidFill>
                  <a:srgbClr val="6F757A"/>
                </a:solidFill>
                <a:effectLst/>
                <a:latin typeface="encode sans"/>
              </a:rPr>
              <a:t>Router</a:t>
            </a:r>
            <a:r>
              <a:rPr lang="en-GB" b="0" i="0" dirty="0">
                <a:solidFill>
                  <a:srgbClr val="6F757A"/>
                </a:solidFill>
                <a:effectLst/>
                <a:latin typeface="encode sans"/>
              </a:rPr>
              <a:t>, and finally to the client.</a:t>
            </a:r>
          </a:p>
          <a:p>
            <a:pPr algn="l"/>
            <a:r>
              <a:rPr lang="en-GB" b="0" i="0" dirty="0">
                <a:solidFill>
                  <a:srgbClr val="6F757A"/>
                </a:solidFill>
                <a:effectLst/>
                <a:latin typeface="encode sans"/>
              </a:rPr>
              <a:t>Node</a:t>
            </a:r>
          </a:p>
          <a:p>
            <a:pPr algn="l"/>
            <a:r>
              <a:rPr lang="en-GB" b="0" i="0" dirty="0">
                <a:solidFill>
                  <a:srgbClr val="6F757A"/>
                </a:solidFill>
                <a:effectLst/>
                <a:latin typeface="encode sans"/>
              </a:rPr>
              <a:t>A Grid can contain multiple </a:t>
            </a:r>
            <a:r>
              <a:rPr lang="en-GB" b="1" i="0" dirty="0">
                <a:solidFill>
                  <a:srgbClr val="6F757A"/>
                </a:solidFill>
                <a:effectLst/>
                <a:latin typeface="encode sans"/>
              </a:rPr>
              <a:t>Nodes</a:t>
            </a:r>
            <a:r>
              <a:rPr lang="en-GB" b="0" i="0" dirty="0">
                <a:solidFill>
                  <a:srgbClr val="6F757A"/>
                </a:solidFill>
                <a:effectLst/>
                <a:latin typeface="encode sans"/>
              </a:rPr>
              <a:t>. Each </a:t>
            </a:r>
            <a:r>
              <a:rPr lang="en-GB" b="1" i="0" dirty="0">
                <a:solidFill>
                  <a:srgbClr val="6F757A"/>
                </a:solidFill>
                <a:effectLst/>
                <a:latin typeface="encode sans"/>
              </a:rPr>
              <a:t>Node</a:t>
            </a:r>
            <a:r>
              <a:rPr lang="en-GB" b="0" i="0" dirty="0">
                <a:solidFill>
                  <a:srgbClr val="6F757A"/>
                </a:solidFill>
                <a:effectLst/>
                <a:latin typeface="encode sans"/>
              </a:rPr>
              <a:t> manages the slots for the available browsers of the machine where it is running.</a:t>
            </a:r>
          </a:p>
          <a:p>
            <a:pPr algn="l"/>
            <a:r>
              <a:rPr lang="en-GB" b="0" i="0" dirty="0">
                <a:solidFill>
                  <a:srgbClr val="6F757A"/>
                </a:solidFill>
                <a:effectLst/>
                <a:latin typeface="encode sans"/>
              </a:rPr>
              <a:t>The </a:t>
            </a:r>
            <a:r>
              <a:rPr lang="en-GB" b="1" i="0" dirty="0">
                <a:solidFill>
                  <a:srgbClr val="6F757A"/>
                </a:solidFill>
                <a:effectLst/>
                <a:latin typeface="encode sans"/>
              </a:rPr>
              <a:t>Node</a:t>
            </a:r>
            <a:r>
              <a:rPr lang="en-GB" b="0" i="0" dirty="0">
                <a:solidFill>
                  <a:srgbClr val="6F757A"/>
                </a:solidFill>
                <a:effectLst/>
                <a:latin typeface="encode sans"/>
              </a:rPr>
              <a:t> registers itself to the </a:t>
            </a:r>
            <a:r>
              <a:rPr lang="en-GB" b="1" i="0" dirty="0">
                <a:solidFill>
                  <a:srgbClr val="6F757A"/>
                </a:solidFill>
                <a:effectLst/>
                <a:latin typeface="encode sans"/>
              </a:rPr>
              <a:t>Distributor</a:t>
            </a:r>
            <a:r>
              <a:rPr lang="en-GB" b="0" i="0" dirty="0">
                <a:solidFill>
                  <a:srgbClr val="6F757A"/>
                </a:solidFill>
                <a:effectLst/>
                <a:latin typeface="encode sans"/>
              </a:rPr>
              <a:t> through the </a:t>
            </a:r>
            <a:r>
              <a:rPr lang="en-GB" b="1" i="0" dirty="0">
                <a:solidFill>
                  <a:srgbClr val="6F757A"/>
                </a:solidFill>
                <a:effectLst/>
                <a:latin typeface="encode sans"/>
              </a:rPr>
              <a:t>Event Bus</a:t>
            </a:r>
            <a:r>
              <a:rPr lang="en-GB" b="0" i="0" dirty="0">
                <a:solidFill>
                  <a:srgbClr val="6F757A"/>
                </a:solidFill>
                <a:effectLst/>
                <a:latin typeface="encode sans"/>
              </a:rPr>
              <a:t>, and its configuration is sent as part of the registration message.</a:t>
            </a:r>
          </a:p>
          <a:p>
            <a:pPr algn="l"/>
            <a:r>
              <a:rPr lang="en-GB" b="0" i="0" dirty="0">
                <a:solidFill>
                  <a:srgbClr val="6F757A"/>
                </a:solidFill>
                <a:effectLst/>
                <a:latin typeface="encode sans"/>
              </a:rPr>
              <a:t>By default, the </a:t>
            </a:r>
            <a:r>
              <a:rPr lang="en-GB" b="1" i="0" dirty="0">
                <a:solidFill>
                  <a:srgbClr val="6F757A"/>
                </a:solidFill>
                <a:effectLst/>
                <a:latin typeface="encode sans"/>
              </a:rPr>
              <a:t>Node</a:t>
            </a:r>
            <a:r>
              <a:rPr lang="en-GB" b="0" i="0" dirty="0">
                <a:solidFill>
                  <a:srgbClr val="6F757A"/>
                </a:solidFill>
                <a:effectLst/>
                <a:latin typeface="encode sans"/>
              </a:rPr>
              <a:t> auto-registers all browser drivers available on the path of the machine where it runs. It also creates one slot per available CPU for Chromium based browsers and Firefox. For Safari, only one slot is created. Through a specific </a:t>
            </a:r>
            <a:r>
              <a:rPr lang="en-GB" b="0" i="0" u="none" strike="noStrike" dirty="0">
                <a:solidFill>
                  <a:srgbClr val="43B02A"/>
                </a:solidFill>
                <a:effectLst/>
                <a:latin typeface="encode sans"/>
                <a:hlinkClick r:id="rId4"/>
              </a:rPr>
              <a:t>configuration</a:t>
            </a:r>
            <a:r>
              <a:rPr lang="en-GB" b="0" i="0" dirty="0">
                <a:solidFill>
                  <a:srgbClr val="6F757A"/>
                </a:solidFill>
                <a:effectLst/>
                <a:latin typeface="encode sans"/>
              </a:rPr>
              <a:t>, it can run sessions in Docker containers or relay commands.</a:t>
            </a:r>
          </a:p>
          <a:p>
            <a:pPr algn="l"/>
            <a:r>
              <a:rPr lang="en-GB" b="0" i="0" dirty="0">
                <a:solidFill>
                  <a:srgbClr val="6F757A"/>
                </a:solidFill>
                <a:effectLst/>
                <a:latin typeface="encode sans"/>
              </a:rPr>
              <a:t>A </a:t>
            </a:r>
            <a:r>
              <a:rPr lang="en-GB" b="1" i="0" dirty="0">
                <a:solidFill>
                  <a:srgbClr val="6F757A"/>
                </a:solidFill>
                <a:effectLst/>
                <a:latin typeface="encode sans"/>
              </a:rPr>
              <a:t>Node</a:t>
            </a:r>
            <a:r>
              <a:rPr lang="en-GB" b="0" i="0" dirty="0">
                <a:solidFill>
                  <a:srgbClr val="6F757A"/>
                </a:solidFill>
                <a:effectLst/>
                <a:latin typeface="encode sans"/>
              </a:rPr>
              <a:t> only executes the received commands, it does not evaluate, make judgments, or control anything other than the flow of commands and responses. The machines where the </a:t>
            </a:r>
            <a:r>
              <a:rPr lang="en-GB" b="1" i="0" dirty="0">
                <a:solidFill>
                  <a:srgbClr val="6F757A"/>
                </a:solidFill>
                <a:effectLst/>
                <a:latin typeface="encode sans"/>
              </a:rPr>
              <a:t>Node</a:t>
            </a:r>
            <a:r>
              <a:rPr lang="en-GB" b="0" i="0" dirty="0">
                <a:solidFill>
                  <a:srgbClr val="6F757A"/>
                </a:solidFill>
                <a:effectLst/>
                <a:latin typeface="encode sans"/>
              </a:rPr>
              <a:t> is running does not need to have the same operating system as the other components. For example, A Windows </a:t>
            </a:r>
            <a:r>
              <a:rPr lang="en-GB" b="1" i="0" dirty="0">
                <a:solidFill>
                  <a:srgbClr val="6F757A"/>
                </a:solidFill>
                <a:effectLst/>
                <a:latin typeface="encode sans"/>
              </a:rPr>
              <a:t>Node</a:t>
            </a:r>
            <a:r>
              <a:rPr lang="en-GB" b="0" i="0" dirty="0">
                <a:solidFill>
                  <a:srgbClr val="6F757A"/>
                </a:solidFill>
                <a:effectLst/>
                <a:latin typeface="encode sans"/>
              </a:rPr>
              <a:t> might have the capability of offering IE Mode on Edge as a browser option, whereas this would not be possible on Linux or Mac, and a Grid can have multiple </a:t>
            </a:r>
            <a:r>
              <a:rPr lang="en-GB" b="1" i="0" dirty="0">
                <a:solidFill>
                  <a:srgbClr val="6F757A"/>
                </a:solidFill>
                <a:effectLst/>
                <a:latin typeface="encode sans"/>
              </a:rPr>
              <a:t>Nodes</a:t>
            </a:r>
            <a:r>
              <a:rPr lang="en-GB" b="0" i="0" dirty="0">
                <a:solidFill>
                  <a:srgbClr val="6F757A"/>
                </a:solidFill>
                <a:effectLst/>
                <a:latin typeface="encode sans"/>
              </a:rPr>
              <a:t> configured with Windows, Mac, or Linux.</a:t>
            </a:r>
          </a:p>
          <a:p>
            <a:pPr algn="l"/>
            <a:r>
              <a:rPr lang="en-GB" b="0" i="0" dirty="0">
                <a:solidFill>
                  <a:srgbClr val="6F757A"/>
                </a:solidFill>
                <a:effectLst/>
                <a:latin typeface="encode sans"/>
              </a:rPr>
              <a:t>Event Bus</a:t>
            </a:r>
          </a:p>
          <a:p>
            <a:pPr algn="l"/>
            <a:r>
              <a:rPr lang="en-GB" b="0" i="0" dirty="0">
                <a:solidFill>
                  <a:srgbClr val="6F757A"/>
                </a:solidFill>
                <a:effectLst/>
                <a:latin typeface="encode sans"/>
              </a:rPr>
              <a:t>The </a:t>
            </a:r>
            <a:r>
              <a:rPr lang="en-GB" b="1" i="0" dirty="0">
                <a:solidFill>
                  <a:srgbClr val="6F757A"/>
                </a:solidFill>
                <a:effectLst/>
                <a:latin typeface="encode sans"/>
              </a:rPr>
              <a:t>Event Bus</a:t>
            </a:r>
            <a:r>
              <a:rPr lang="en-GB" b="0" i="0" dirty="0">
                <a:solidFill>
                  <a:srgbClr val="6F757A"/>
                </a:solidFill>
                <a:effectLst/>
                <a:latin typeface="encode sans"/>
              </a:rPr>
              <a:t> serves as a communication path between the </a:t>
            </a:r>
            <a:r>
              <a:rPr lang="en-GB" b="1" i="0" dirty="0">
                <a:solidFill>
                  <a:srgbClr val="6F757A"/>
                </a:solidFill>
                <a:effectLst/>
                <a:latin typeface="encode sans"/>
              </a:rPr>
              <a:t>Nodes</a:t>
            </a:r>
            <a:r>
              <a:rPr lang="en-GB" b="0" i="0" dirty="0">
                <a:solidFill>
                  <a:srgbClr val="6F757A"/>
                </a:solidFill>
                <a:effectLst/>
                <a:latin typeface="encode sans"/>
              </a:rPr>
              <a:t>, </a:t>
            </a:r>
            <a:r>
              <a:rPr lang="en-GB" b="1" i="0" dirty="0">
                <a:solidFill>
                  <a:srgbClr val="6F757A"/>
                </a:solidFill>
                <a:effectLst/>
                <a:latin typeface="encode sans"/>
              </a:rPr>
              <a:t>Distributor</a:t>
            </a:r>
            <a:r>
              <a:rPr lang="en-GB" b="0" i="0" dirty="0">
                <a:solidFill>
                  <a:srgbClr val="6F757A"/>
                </a:solidFill>
                <a:effectLst/>
                <a:latin typeface="encode sans"/>
              </a:rPr>
              <a:t>, </a:t>
            </a:r>
            <a:r>
              <a:rPr lang="en-GB" b="1" i="0" dirty="0">
                <a:solidFill>
                  <a:srgbClr val="6F757A"/>
                </a:solidFill>
                <a:effectLst/>
                <a:latin typeface="encode sans"/>
              </a:rPr>
              <a:t>New Session Queue</a:t>
            </a:r>
            <a:r>
              <a:rPr lang="en-GB" b="0" i="0" dirty="0">
                <a:solidFill>
                  <a:srgbClr val="6F757A"/>
                </a:solidFill>
                <a:effectLst/>
                <a:latin typeface="encode sans"/>
              </a:rPr>
              <a:t>, and </a:t>
            </a:r>
            <a:r>
              <a:rPr lang="en-GB" b="1" i="0" dirty="0">
                <a:solidFill>
                  <a:srgbClr val="6F757A"/>
                </a:solidFill>
                <a:effectLst/>
                <a:latin typeface="encode sans"/>
              </a:rPr>
              <a:t>Session Map</a:t>
            </a:r>
            <a:r>
              <a:rPr lang="en-GB" b="0" i="0" dirty="0">
                <a:solidFill>
                  <a:srgbClr val="6F757A"/>
                </a:solidFill>
                <a:effectLst/>
                <a:latin typeface="encode sans"/>
              </a:rPr>
              <a:t>. The Grid does most of its internal communication through messages, avoiding expensive HTTP calls. When starting the Grid in its fully distributed mode, the </a:t>
            </a:r>
            <a:r>
              <a:rPr lang="en-GB" b="1" i="0" dirty="0">
                <a:solidFill>
                  <a:srgbClr val="6F757A"/>
                </a:solidFill>
                <a:effectLst/>
                <a:latin typeface="encode sans"/>
              </a:rPr>
              <a:t>Event Bus</a:t>
            </a:r>
            <a:r>
              <a:rPr lang="en-GB" b="0" i="0" dirty="0">
                <a:solidFill>
                  <a:srgbClr val="6F757A"/>
                </a:solidFill>
                <a:effectLst/>
                <a:latin typeface="encode sans"/>
              </a:rPr>
              <a:t> is the first component that should be started.</a:t>
            </a:r>
          </a:p>
          <a:p>
            <a:endParaRPr lang="en-US" dirty="0"/>
          </a:p>
        </p:txBody>
      </p:sp>
      <p:sp>
        <p:nvSpPr>
          <p:cNvPr id="4" name="Slide Number Placeholder 3"/>
          <p:cNvSpPr>
            <a:spLocks noGrp="1"/>
          </p:cNvSpPr>
          <p:nvPr>
            <p:ph type="sldNum" sz="quarter" idx="5"/>
          </p:nvPr>
        </p:nvSpPr>
        <p:spPr/>
        <p:txBody>
          <a:bodyPr/>
          <a:lstStyle/>
          <a:p>
            <a:fld id="{B929B83E-9C87-FE4D-84A1-1F497CEFD617}" type="slidenum">
              <a:rPr lang="en-US" smtClean="0"/>
              <a:t>10</a:t>
            </a:fld>
            <a:endParaRPr lang="en-US"/>
          </a:p>
        </p:txBody>
      </p:sp>
    </p:spTree>
    <p:extLst>
      <p:ext uri="{BB962C8B-B14F-4D97-AF65-F5344CB8AC3E}">
        <p14:creationId xmlns:p14="http://schemas.microsoft.com/office/powerpoint/2010/main" val="155984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demo with selenium Docker grid</a:t>
            </a:r>
          </a:p>
        </p:txBody>
      </p:sp>
      <p:sp>
        <p:nvSpPr>
          <p:cNvPr id="4" name="Slide Number Placeholder 3"/>
          <p:cNvSpPr>
            <a:spLocks noGrp="1"/>
          </p:cNvSpPr>
          <p:nvPr>
            <p:ph type="sldNum" sz="quarter" idx="5"/>
          </p:nvPr>
        </p:nvSpPr>
        <p:spPr/>
        <p:txBody>
          <a:bodyPr/>
          <a:lstStyle/>
          <a:p>
            <a:fld id="{B929B83E-9C87-FE4D-84A1-1F497CEFD617}" type="slidenum">
              <a:rPr lang="en-US" smtClean="0"/>
              <a:t>11</a:t>
            </a:fld>
            <a:endParaRPr lang="en-US"/>
          </a:p>
        </p:txBody>
      </p:sp>
    </p:spTree>
    <p:extLst>
      <p:ext uri="{BB962C8B-B14F-4D97-AF65-F5344CB8AC3E}">
        <p14:creationId xmlns:p14="http://schemas.microsoft.com/office/powerpoint/2010/main" val="187734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4A4B67"/>
                </a:solidFill>
                <a:effectLst/>
                <a:latin typeface="Barlow" pitchFamily="2" charset="77"/>
              </a:rPr>
              <a:t>CAPACITY TO SCALE</a:t>
            </a:r>
          </a:p>
          <a:p>
            <a:pPr algn="just"/>
            <a:r>
              <a:rPr lang="en-GB" b="0" i="0" dirty="0">
                <a:solidFill>
                  <a:srgbClr val="4A4B67"/>
                </a:solidFill>
                <a:effectLst/>
                <a:latin typeface="Anaheim"/>
              </a:rPr>
              <a:t>One of the biggest benefits of Docker is its capacity to scale. It’s particularly helpful because running Selenium grid on virtual machines or even separate machines takes up a lot of unnecessary computing overhead. Docker images share some system resources, so you need less resources than a virtual machine. You can easily cram several nodes in a single instance. Both Docker and Compose also handle the networking part easily.</a:t>
            </a:r>
          </a:p>
          <a:p>
            <a:pPr algn="l"/>
            <a:r>
              <a:rPr lang="en-GB" b="0" i="0" dirty="0">
                <a:solidFill>
                  <a:srgbClr val="4A4B67"/>
                </a:solidFill>
                <a:effectLst/>
                <a:latin typeface="Barlow" pitchFamily="2" charset="77"/>
              </a:rPr>
              <a:t>EASY TO START DOCKER WITH SELENIUM</a:t>
            </a:r>
          </a:p>
          <a:p>
            <a:pPr algn="just"/>
            <a:r>
              <a:rPr lang="en-GB" b="0" i="0" dirty="0">
                <a:solidFill>
                  <a:srgbClr val="4A4B67"/>
                </a:solidFill>
                <a:effectLst/>
                <a:latin typeface="Anaheim"/>
              </a:rPr>
              <a:t>Once Docker installation is complete, </a:t>
            </a:r>
            <a:r>
              <a:rPr lang="en-GB" b="0" i="0" dirty="0" err="1">
                <a:solidFill>
                  <a:srgbClr val="4A4B67"/>
                </a:solidFill>
                <a:effectLst/>
                <a:latin typeface="Anaheim"/>
              </a:rPr>
              <a:t>SeleniumHQ</a:t>
            </a:r>
            <a:r>
              <a:rPr lang="en-GB" b="0" i="0" dirty="0">
                <a:solidFill>
                  <a:srgbClr val="4A4B67"/>
                </a:solidFill>
                <a:effectLst/>
                <a:latin typeface="Anaheim"/>
              </a:rPr>
              <a:t> maintains the whole range of Docker images. These images can be pulled down easily and used right away. The list of images is available at Docker Hub or GitHub repository, and falls into four main categories:</a:t>
            </a:r>
          </a:p>
          <a:p>
            <a:pPr algn="just"/>
            <a:r>
              <a:rPr lang="en-GB" b="1" i="0" dirty="0">
                <a:solidFill>
                  <a:srgbClr val="4A4B67"/>
                </a:solidFill>
                <a:effectLst/>
                <a:latin typeface="Anaheim"/>
              </a:rPr>
              <a:t>Base</a:t>
            </a:r>
            <a:r>
              <a:rPr lang="en-GB" b="0" i="0" dirty="0">
                <a:solidFill>
                  <a:srgbClr val="4A4B67"/>
                </a:solidFill>
                <a:effectLst/>
                <a:latin typeface="Anaheim"/>
              </a:rPr>
              <a:t> - Where you can build your own images.</a:t>
            </a:r>
          </a:p>
          <a:p>
            <a:pPr algn="just"/>
            <a:r>
              <a:rPr lang="en-GB" b="1" i="0" dirty="0">
                <a:solidFill>
                  <a:srgbClr val="4A4B67"/>
                </a:solidFill>
                <a:effectLst/>
                <a:latin typeface="Anaheim"/>
              </a:rPr>
              <a:t>Hub</a:t>
            </a:r>
            <a:r>
              <a:rPr lang="en-GB" b="0" i="0" dirty="0">
                <a:solidFill>
                  <a:srgbClr val="4A4B67"/>
                </a:solidFill>
                <a:effectLst/>
                <a:latin typeface="Anaheim"/>
              </a:rPr>
              <a:t> - A cloud-based registry service where you can link to code repositories so you can create images, test and store them.</a:t>
            </a:r>
          </a:p>
          <a:p>
            <a:pPr algn="just"/>
            <a:r>
              <a:rPr lang="en-GB" b="1" i="0" dirty="0">
                <a:solidFill>
                  <a:srgbClr val="4A4B67"/>
                </a:solidFill>
                <a:effectLst/>
                <a:latin typeface="Anaheim"/>
              </a:rPr>
              <a:t>Node</a:t>
            </a:r>
            <a:r>
              <a:rPr lang="en-GB" b="0" i="0" dirty="0">
                <a:solidFill>
                  <a:srgbClr val="4A4B67"/>
                </a:solidFill>
                <a:effectLst/>
                <a:latin typeface="Anaheim"/>
              </a:rPr>
              <a:t> - Images used in correlation with Hub image and general Selenium grid. It is possible to start a number of node containers with Hub image.</a:t>
            </a:r>
          </a:p>
          <a:p>
            <a:pPr algn="just"/>
            <a:r>
              <a:rPr lang="en-GB" b="1" i="0" dirty="0">
                <a:solidFill>
                  <a:srgbClr val="4A4B67"/>
                </a:solidFill>
                <a:effectLst/>
                <a:latin typeface="Anaheim"/>
              </a:rPr>
              <a:t>Standalone</a:t>
            </a:r>
            <a:r>
              <a:rPr lang="en-GB" b="0" i="0" dirty="0">
                <a:solidFill>
                  <a:srgbClr val="4A4B67"/>
                </a:solidFill>
                <a:effectLst/>
                <a:latin typeface="Anaheim"/>
              </a:rPr>
              <a:t> - Standalone images on the Selenium server. However, it is possible to run only one at a time on the local machine, or there will be a 4444 port conflict.</a:t>
            </a:r>
          </a:p>
          <a:p>
            <a:pPr algn="l"/>
            <a:r>
              <a:rPr lang="en-GB" b="0" i="0" dirty="0">
                <a:solidFill>
                  <a:srgbClr val="4A4B67"/>
                </a:solidFill>
                <a:effectLst/>
                <a:latin typeface="Barlow" pitchFamily="2" charset="77"/>
              </a:rPr>
              <a:t>MORE SECURE</a:t>
            </a:r>
          </a:p>
          <a:p>
            <a:pPr algn="just"/>
            <a:r>
              <a:rPr lang="en-GB" b="0" i="0" dirty="0">
                <a:solidFill>
                  <a:srgbClr val="4A4B67"/>
                </a:solidFill>
                <a:effectLst/>
                <a:latin typeface="Anaheim"/>
              </a:rPr>
              <a:t>The security levels in Docker-Selenium combination are highly commendable because you do not have to tunnel your local app to third-party solutions. In addition, it is much faster too; in fact, it is twice as fast as the paid, cloud-based Selenium solution.</a:t>
            </a:r>
          </a:p>
          <a:p>
            <a:pPr algn="l"/>
            <a:r>
              <a:rPr lang="en-GB" b="0" i="0" dirty="0">
                <a:solidFill>
                  <a:srgbClr val="4A4B67"/>
                </a:solidFill>
                <a:effectLst/>
                <a:latin typeface="Barlow" pitchFamily="2" charset="77"/>
              </a:rPr>
              <a:t>VERY HELPFUL IN CASE OF CRASH</a:t>
            </a:r>
          </a:p>
          <a:p>
            <a:pPr algn="just"/>
            <a:r>
              <a:rPr lang="en-GB" b="0" i="0" dirty="0">
                <a:solidFill>
                  <a:srgbClr val="4A4B67"/>
                </a:solidFill>
                <a:effectLst/>
                <a:latin typeface="Anaheim"/>
              </a:rPr>
              <a:t>Selenium crashes easily, so you cannot just set it up and forget all about it. With Docker containers, you can develop a new Selenium instance whenever needed, trash it, and then start a new one. Moreover, if you have to run it for longer periods, then you can just set it to reboot if it crashes.</a:t>
            </a:r>
          </a:p>
          <a:p>
            <a:endParaRPr lang="en-US" dirty="0"/>
          </a:p>
        </p:txBody>
      </p:sp>
      <p:sp>
        <p:nvSpPr>
          <p:cNvPr id="4" name="Slide Number Placeholder 3"/>
          <p:cNvSpPr>
            <a:spLocks noGrp="1"/>
          </p:cNvSpPr>
          <p:nvPr>
            <p:ph type="sldNum" sz="quarter" idx="5"/>
          </p:nvPr>
        </p:nvSpPr>
        <p:spPr/>
        <p:txBody>
          <a:bodyPr/>
          <a:lstStyle/>
          <a:p>
            <a:fld id="{B929B83E-9C87-FE4D-84A1-1F497CEFD617}" type="slidenum">
              <a:rPr lang="en-US" smtClean="0"/>
              <a:t>12</a:t>
            </a:fld>
            <a:endParaRPr lang="en-US"/>
          </a:p>
        </p:txBody>
      </p:sp>
    </p:spTree>
    <p:extLst>
      <p:ext uri="{BB962C8B-B14F-4D97-AF65-F5344CB8AC3E}">
        <p14:creationId xmlns:p14="http://schemas.microsoft.com/office/powerpoint/2010/main" val="49203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6173-6873-CD4D-2BCA-8AD8B33EB90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D2ECF37-448C-0F42-7DB1-5559EE0D87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8D405A3-E0A3-F07C-8055-2A1A460CB1B8}"/>
              </a:ext>
            </a:extLst>
          </p:cNvPr>
          <p:cNvSpPr>
            <a:spLocks noGrp="1"/>
          </p:cNvSpPr>
          <p:nvPr>
            <p:ph type="dt" sz="half" idx="10"/>
          </p:nvPr>
        </p:nvSpPr>
        <p:spPr/>
        <p:txBody>
          <a:bodyPr/>
          <a:lstStyle/>
          <a:p>
            <a:fld id="{EDB93378-D7C2-E14D-82D0-5C67A4381F05}" type="datetimeFigureOut">
              <a:rPr lang="en-US" smtClean="0"/>
              <a:t>2/23/23</a:t>
            </a:fld>
            <a:endParaRPr lang="en-US"/>
          </a:p>
        </p:txBody>
      </p:sp>
      <p:sp>
        <p:nvSpPr>
          <p:cNvPr id="5" name="Footer Placeholder 4">
            <a:extLst>
              <a:ext uri="{FF2B5EF4-FFF2-40B4-BE49-F238E27FC236}">
                <a16:creationId xmlns:a16="http://schemas.microsoft.com/office/drawing/2014/main" id="{5BB0517F-91ED-8176-8463-5F551A174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D664F-A984-C686-4577-E39169C0E00B}"/>
              </a:ext>
            </a:extLst>
          </p:cNvPr>
          <p:cNvSpPr>
            <a:spLocks noGrp="1"/>
          </p:cNvSpPr>
          <p:nvPr>
            <p:ph type="sldNum" sz="quarter" idx="12"/>
          </p:nvPr>
        </p:nvSpPr>
        <p:spPr/>
        <p:txBody>
          <a:bodyPr/>
          <a:lstStyle/>
          <a:p>
            <a:fld id="{9AF992CD-6DCA-0345-8A17-8A7B9FE4E82D}" type="slidenum">
              <a:rPr lang="en-US" smtClean="0"/>
              <a:t>‹#›</a:t>
            </a:fld>
            <a:endParaRPr lang="en-US"/>
          </a:p>
        </p:txBody>
      </p:sp>
    </p:spTree>
    <p:extLst>
      <p:ext uri="{BB962C8B-B14F-4D97-AF65-F5344CB8AC3E}">
        <p14:creationId xmlns:p14="http://schemas.microsoft.com/office/powerpoint/2010/main" val="82320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4FCD-512A-0C9E-44C1-0FBBE09A931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D064A3-8D65-E332-771E-1CFEF33A4D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EA578B-03C1-9C8D-63D4-6C29A181BB08}"/>
              </a:ext>
            </a:extLst>
          </p:cNvPr>
          <p:cNvSpPr>
            <a:spLocks noGrp="1"/>
          </p:cNvSpPr>
          <p:nvPr>
            <p:ph type="dt" sz="half" idx="10"/>
          </p:nvPr>
        </p:nvSpPr>
        <p:spPr/>
        <p:txBody>
          <a:bodyPr/>
          <a:lstStyle/>
          <a:p>
            <a:fld id="{EDB93378-D7C2-E14D-82D0-5C67A4381F05}" type="datetimeFigureOut">
              <a:rPr lang="en-US" smtClean="0"/>
              <a:t>2/23/23</a:t>
            </a:fld>
            <a:endParaRPr lang="en-US"/>
          </a:p>
        </p:txBody>
      </p:sp>
      <p:sp>
        <p:nvSpPr>
          <p:cNvPr id="5" name="Footer Placeholder 4">
            <a:extLst>
              <a:ext uri="{FF2B5EF4-FFF2-40B4-BE49-F238E27FC236}">
                <a16:creationId xmlns:a16="http://schemas.microsoft.com/office/drawing/2014/main" id="{B22E1B61-58C8-2595-1FD0-2F1F8978F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338EC-A285-7169-6A0F-74417EDD7D6B}"/>
              </a:ext>
            </a:extLst>
          </p:cNvPr>
          <p:cNvSpPr>
            <a:spLocks noGrp="1"/>
          </p:cNvSpPr>
          <p:nvPr>
            <p:ph type="sldNum" sz="quarter" idx="12"/>
          </p:nvPr>
        </p:nvSpPr>
        <p:spPr/>
        <p:txBody>
          <a:bodyPr/>
          <a:lstStyle/>
          <a:p>
            <a:fld id="{9AF992CD-6DCA-0345-8A17-8A7B9FE4E82D}" type="slidenum">
              <a:rPr lang="en-US" smtClean="0"/>
              <a:t>‹#›</a:t>
            </a:fld>
            <a:endParaRPr lang="en-US"/>
          </a:p>
        </p:txBody>
      </p:sp>
    </p:spTree>
    <p:extLst>
      <p:ext uri="{BB962C8B-B14F-4D97-AF65-F5344CB8AC3E}">
        <p14:creationId xmlns:p14="http://schemas.microsoft.com/office/powerpoint/2010/main" val="2530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5C60F-B216-8CD0-D5B3-D34FC12BCA8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83106D-C651-3E88-7105-3A5ED9CC2D7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09352D-28BD-6D32-C166-642852A7AC8A}"/>
              </a:ext>
            </a:extLst>
          </p:cNvPr>
          <p:cNvSpPr>
            <a:spLocks noGrp="1"/>
          </p:cNvSpPr>
          <p:nvPr>
            <p:ph type="dt" sz="half" idx="10"/>
          </p:nvPr>
        </p:nvSpPr>
        <p:spPr/>
        <p:txBody>
          <a:bodyPr/>
          <a:lstStyle/>
          <a:p>
            <a:fld id="{EDB93378-D7C2-E14D-82D0-5C67A4381F05}" type="datetimeFigureOut">
              <a:rPr lang="en-US" smtClean="0"/>
              <a:t>2/23/23</a:t>
            </a:fld>
            <a:endParaRPr lang="en-US"/>
          </a:p>
        </p:txBody>
      </p:sp>
      <p:sp>
        <p:nvSpPr>
          <p:cNvPr id="5" name="Footer Placeholder 4">
            <a:extLst>
              <a:ext uri="{FF2B5EF4-FFF2-40B4-BE49-F238E27FC236}">
                <a16:creationId xmlns:a16="http://schemas.microsoft.com/office/drawing/2014/main" id="{D6C08E49-D2D7-6420-40A1-DADB45D7D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0BDA2-21F3-6BB7-782B-D917C6622894}"/>
              </a:ext>
            </a:extLst>
          </p:cNvPr>
          <p:cNvSpPr>
            <a:spLocks noGrp="1"/>
          </p:cNvSpPr>
          <p:nvPr>
            <p:ph type="sldNum" sz="quarter" idx="12"/>
          </p:nvPr>
        </p:nvSpPr>
        <p:spPr/>
        <p:txBody>
          <a:bodyPr/>
          <a:lstStyle/>
          <a:p>
            <a:fld id="{9AF992CD-6DCA-0345-8A17-8A7B9FE4E82D}" type="slidenum">
              <a:rPr lang="en-US" smtClean="0"/>
              <a:t>‹#›</a:t>
            </a:fld>
            <a:endParaRPr lang="en-US"/>
          </a:p>
        </p:txBody>
      </p:sp>
    </p:spTree>
    <p:extLst>
      <p:ext uri="{BB962C8B-B14F-4D97-AF65-F5344CB8AC3E}">
        <p14:creationId xmlns:p14="http://schemas.microsoft.com/office/powerpoint/2010/main" val="208010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BAD9-1F96-97FA-F7C4-986726F485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94EAF7-A7EF-632B-2264-57FF8996A8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F51AE4-C2BC-A343-C11B-F825D6F04827}"/>
              </a:ext>
            </a:extLst>
          </p:cNvPr>
          <p:cNvSpPr>
            <a:spLocks noGrp="1"/>
          </p:cNvSpPr>
          <p:nvPr>
            <p:ph type="dt" sz="half" idx="10"/>
          </p:nvPr>
        </p:nvSpPr>
        <p:spPr/>
        <p:txBody>
          <a:bodyPr/>
          <a:lstStyle/>
          <a:p>
            <a:fld id="{EDB93378-D7C2-E14D-82D0-5C67A4381F05}" type="datetimeFigureOut">
              <a:rPr lang="en-US" smtClean="0"/>
              <a:t>2/23/23</a:t>
            </a:fld>
            <a:endParaRPr lang="en-US"/>
          </a:p>
        </p:txBody>
      </p:sp>
      <p:sp>
        <p:nvSpPr>
          <p:cNvPr id="5" name="Footer Placeholder 4">
            <a:extLst>
              <a:ext uri="{FF2B5EF4-FFF2-40B4-BE49-F238E27FC236}">
                <a16:creationId xmlns:a16="http://schemas.microsoft.com/office/drawing/2014/main" id="{C6FD38E6-FDEC-A72A-50E5-1E1F02BA3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E50D2-84A7-869C-8360-0D94F1E4958D}"/>
              </a:ext>
            </a:extLst>
          </p:cNvPr>
          <p:cNvSpPr>
            <a:spLocks noGrp="1"/>
          </p:cNvSpPr>
          <p:nvPr>
            <p:ph type="sldNum" sz="quarter" idx="12"/>
          </p:nvPr>
        </p:nvSpPr>
        <p:spPr/>
        <p:txBody>
          <a:bodyPr/>
          <a:lstStyle/>
          <a:p>
            <a:fld id="{9AF992CD-6DCA-0345-8A17-8A7B9FE4E82D}" type="slidenum">
              <a:rPr lang="en-US" smtClean="0"/>
              <a:t>‹#›</a:t>
            </a:fld>
            <a:endParaRPr lang="en-US"/>
          </a:p>
        </p:txBody>
      </p:sp>
    </p:spTree>
    <p:extLst>
      <p:ext uri="{BB962C8B-B14F-4D97-AF65-F5344CB8AC3E}">
        <p14:creationId xmlns:p14="http://schemas.microsoft.com/office/powerpoint/2010/main" val="239993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DEE1-660B-9D43-7059-B90BB6CBBA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67D8697-ADC8-E57A-7F65-1C9E3C3F0B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53472B5-4E29-66DB-FC19-BCC5BCFF43C2}"/>
              </a:ext>
            </a:extLst>
          </p:cNvPr>
          <p:cNvSpPr>
            <a:spLocks noGrp="1"/>
          </p:cNvSpPr>
          <p:nvPr>
            <p:ph type="dt" sz="half" idx="10"/>
          </p:nvPr>
        </p:nvSpPr>
        <p:spPr/>
        <p:txBody>
          <a:bodyPr/>
          <a:lstStyle/>
          <a:p>
            <a:fld id="{EDB93378-D7C2-E14D-82D0-5C67A4381F05}" type="datetimeFigureOut">
              <a:rPr lang="en-US" smtClean="0"/>
              <a:t>2/23/23</a:t>
            </a:fld>
            <a:endParaRPr lang="en-US"/>
          </a:p>
        </p:txBody>
      </p:sp>
      <p:sp>
        <p:nvSpPr>
          <p:cNvPr id="5" name="Footer Placeholder 4">
            <a:extLst>
              <a:ext uri="{FF2B5EF4-FFF2-40B4-BE49-F238E27FC236}">
                <a16:creationId xmlns:a16="http://schemas.microsoft.com/office/drawing/2014/main" id="{31097776-5724-CDB7-1A99-F0DC835D1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11234-098C-E5E9-5F89-6C5C17DFD252}"/>
              </a:ext>
            </a:extLst>
          </p:cNvPr>
          <p:cNvSpPr>
            <a:spLocks noGrp="1"/>
          </p:cNvSpPr>
          <p:nvPr>
            <p:ph type="sldNum" sz="quarter" idx="12"/>
          </p:nvPr>
        </p:nvSpPr>
        <p:spPr/>
        <p:txBody>
          <a:bodyPr/>
          <a:lstStyle/>
          <a:p>
            <a:fld id="{9AF992CD-6DCA-0345-8A17-8A7B9FE4E82D}" type="slidenum">
              <a:rPr lang="en-US" smtClean="0"/>
              <a:t>‹#›</a:t>
            </a:fld>
            <a:endParaRPr lang="en-US"/>
          </a:p>
        </p:txBody>
      </p:sp>
    </p:spTree>
    <p:extLst>
      <p:ext uri="{BB962C8B-B14F-4D97-AF65-F5344CB8AC3E}">
        <p14:creationId xmlns:p14="http://schemas.microsoft.com/office/powerpoint/2010/main" val="379479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61BA-CE46-2DA7-F645-FCD1BE8FD4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1F39009-11D8-90BA-F7BF-F346D96B31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ABA6D7E-A3C2-5E25-89A7-A52543A9AB1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80B3C9B-F36E-B268-4AA5-EBAFC69AA52C}"/>
              </a:ext>
            </a:extLst>
          </p:cNvPr>
          <p:cNvSpPr>
            <a:spLocks noGrp="1"/>
          </p:cNvSpPr>
          <p:nvPr>
            <p:ph type="dt" sz="half" idx="10"/>
          </p:nvPr>
        </p:nvSpPr>
        <p:spPr/>
        <p:txBody>
          <a:bodyPr/>
          <a:lstStyle/>
          <a:p>
            <a:fld id="{EDB93378-D7C2-E14D-82D0-5C67A4381F05}" type="datetimeFigureOut">
              <a:rPr lang="en-US" smtClean="0"/>
              <a:t>2/23/23</a:t>
            </a:fld>
            <a:endParaRPr lang="en-US"/>
          </a:p>
        </p:txBody>
      </p:sp>
      <p:sp>
        <p:nvSpPr>
          <p:cNvPr id="6" name="Footer Placeholder 5">
            <a:extLst>
              <a:ext uri="{FF2B5EF4-FFF2-40B4-BE49-F238E27FC236}">
                <a16:creationId xmlns:a16="http://schemas.microsoft.com/office/drawing/2014/main" id="{CD03051A-C5FD-D99F-62FC-99F58E31A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FF22B-6EFF-237B-E982-A859CFCD5CB3}"/>
              </a:ext>
            </a:extLst>
          </p:cNvPr>
          <p:cNvSpPr>
            <a:spLocks noGrp="1"/>
          </p:cNvSpPr>
          <p:nvPr>
            <p:ph type="sldNum" sz="quarter" idx="12"/>
          </p:nvPr>
        </p:nvSpPr>
        <p:spPr/>
        <p:txBody>
          <a:bodyPr/>
          <a:lstStyle/>
          <a:p>
            <a:fld id="{9AF992CD-6DCA-0345-8A17-8A7B9FE4E82D}" type="slidenum">
              <a:rPr lang="en-US" smtClean="0"/>
              <a:t>‹#›</a:t>
            </a:fld>
            <a:endParaRPr lang="en-US"/>
          </a:p>
        </p:txBody>
      </p:sp>
    </p:spTree>
    <p:extLst>
      <p:ext uri="{BB962C8B-B14F-4D97-AF65-F5344CB8AC3E}">
        <p14:creationId xmlns:p14="http://schemas.microsoft.com/office/powerpoint/2010/main" val="252346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9433-D4DE-04C4-1692-5FE9F8B9C0C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8C8A12-B44F-B11A-05EE-3B7EC7E87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A81BD44-DECF-7034-A7B4-DA5232DCDF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ED99BD9-7C15-D2B4-2FF2-401304F3F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7CC4022-D741-2387-0A9D-A7FF6C1C4A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2464A49-88FA-10F5-3EF0-484A218F93FD}"/>
              </a:ext>
            </a:extLst>
          </p:cNvPr>
          <p:cNvSpPr>
            <a:spLocks noGrp="1"/>
          </p:cNvSpPr>
          <p:nvPr>
            <p:ph type="dt" sz="half" idx="10"/>
          </p:nvPr>
        </p:nvSpPr>
        <p:spPr/>
        <p:txBody>
          <a:bodyPr/>
          <a:lstStyle/>
          <a:p>
            <a:fld id="{EDB93378-D7C2-E14D-82D0-5C67A4381F05}" type="datetimeFigureOut">
              <a:rPr lang="en-US" smtClean="0"/>
              <a:t>2/23/23</a:t>
            </a:fld>
            <a:endParaRPr lang="en-US"/>
          </a:p>
        </p:txBody>
      </p:sp>
      <p:sp>
        <p:nvSpPr>
          <p:cNvPr id="8" name="Footer Placeholder 7">
            <a:extLst>
              <a:ext uri="{FF2B5EF4-FFF2-40B4-BE49-F238E27FC236}">
                <a16:creationId xmlns:a16="http://schemas.microsoft.com/office/drawing/2014/main" id="{F3BB64B2-3578-3776-1728-495B8E7DBE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4541E7-73E8-D439-9212-76521CDA319D}"/>
              </a:ext>
            </a:extLst>
          </p:cNvPr>
          <p:cNvSpPr>
            <a:spLocks noGrp="1"/>
          </p:cNvSpPr>
          <p:nvPr>
            <p:ph type="sldNum" sz="quarter" idx="12"/>
          </p:nvPr>
        </p:nvSpPr>
        <p:spPr/>
        <p:txBody>
          <a:bodyPr/>
          <a:lstStyle/>
          <a:p>
            <a:fld id="{9AF992CD-6DCA-0345-8A17-8A7B9FE4E82D}" type="slidenum">
              <a:rPr lang="en-US" smtClean="0"/>
              <a:t>‹#›</a:t>
            </a:fld>
            <a:endParaRPr lang="en-US"/>
          </a:p>
        </p:txBody>
      </p:sp>
    </p:spTree>
    <p:extLst>
      <p:ext uri="{BB962C8B-B14F-4D97-AF65-F5344CB8AC3E}">
        <p14:creationId xmlns:p14="http://schemas.microsoft.com/office/powerpoint/2010/main" val="362614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48A6-4070-1086-E80E-4E439A1E958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7EA0140-0321-D5D1-20D1-00618A77EA72}"/>
              </a:ext>
            </a:extLst>
          </p:cNvPr>
          <p:cNvSpPr>
            <a:spLocks noGrp="1"/>
          </p:cNvSpPr>
          <p:nvPr>
            <p:ph type="dt" sz="half" idx="10"/>
          </p:nvPr>
        </p:nvSpPr>
        <p:spPr/>
        <p:txBody>
          <a:bodyPr/>
          <a:lstStyle/>
          <a:p>
            <a:fld id="{EDB93378-D7C2-E14D-82D0-5C67A4381F05}" type="datetimeFigureOut">
              <a:rPr lang="en-US" smtClean="0"/>
              <a:t>2/23/23</a:t>
            </a:fld>
            <a:endParaRPr lang="en-US"/>
          </a:p>
        </p:txBody>
      </p:sp>
      <p:sp>
        <p:nvSpPr>
          <p:cNvPr id="4" name="Footer Placeholder 3">
            <a:extLst>
              <a:ext uri="{FF2B5EF4-FFF2-40B4-BE49-F238E27FC236}">
                <a16:creationId xmlns:a16="http://schemas.microsoft.com/office/drawing/2014/main" id="{CC01EC56-6D5F-59C8-E530-A0843746F5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F6E81A-3E9F-5A64-5C28-C6ED624320E5}"/>
              </a:ext>
            </a:extLst>
          </p:cNvPr>
          <p:cNvSpPr>
            <a:spLocks noGrp="1"/>
          </p:cNvSpPr>
          <p:nvPr>
            <p:ph type="sldNum" sz="quarter" idx="12"/>
          </p:nvPr>
        </p:nvSpPr>
        <p:spPr/>
        <p:txBody>
          <a:bodyPr/>
          <a:lstStyle/>
          <a:p>
            <a:fld id="{9AF992CD-6DCA-0345-8A17-8A7B9FE4E82D}" type="slidenum">
              <a:rPr lang="en-US" smtClean="0"/>
              <a:t>‹#›</a:t>
            </a:fld>
            <a:endParaRPr lang="en-US"/>
          </a:p>
        </p:txBody>
      </p:sp>
    </p:spTree>
    <p:extLst>
      <p:ext uri="{BB962C8B-B14F-4D97-AF65-F5344CB8AC3E}">
        <p14:creationId xmlns:p14="http://schemas.microsoft.com/office/powerpoint/2010/main" val="106865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4764A4-5B14-27D6-6D15-FC8837293F71}"/>
              </a:ext>
            </a:extLst>
          </p:cNvPr>
          <p:cNvSpPr>
            <a:spLocks noGrp="1"/>
          </p:cNvSpPr>
          <p:nvPr>
            <p:ph type="dt" sz="half" idx="10"/>
          </p:nvPr>
        </p:nvSpPr>
        <p:spPr/>
        <p:txBody>
          <a:bodyPr/>
          <a:lstStyle/>
          <a:p>
            <a:fld id="{EDB93378-D7C2-E14D-82D0-5C67A4381F05}" type="datetimeFigureOut">
              <a:rPr lang="en-US" smtClean="0"/>
              <a:t>2/23/23</a:t>
            </a:fld>
            <a:endParaRPr lang="en-US"/>
          </a:p>
        </p:txBody>
      </p:sp>
      <p:sp>
        <p:nvSpPr>
          <p:cNvPr id="3" name="Footer Placeholder 2">
            <a:extLst>
              <a:ext uri="{FF2B5EF4-FFF2-40B4-BE49-F238E27FC236}">
                <a16:creationId xmlns:a16="http://schemas.microsoft.com/office/drawing/2014/main" id="{00C7D7C4-818C-9D62-32EA-CF98A1CFEE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FCCEE5-FD2A-C4B3-5FFF-5197237A5C7E}"/>
              </a:ext>
            </a:extLst>
          </p:cNvPr>
          <p:cNvSpPr>
            <a:spLocks noGrp="1"/>
          </p:cNvSpPr>
          <p:nvPr>
            <p:ph type="sldNum" sz="quarter" idx="12"/>
          </p:nvPr>
        </p:nvSpPr>
        <p:spPr/>
        <p:txBody>
          <a:bodyPr/>
          <a:lstStyle/>
          <a:p>
            <a:fld id="{9AF992CD-6DCA-0345-8A17-8A7B9FE4E82D}" type="slidenum">
              <a:rPr lang="en-US" smtClean="0"/>
              <a:t>‹#›</a:t>
            </a:fld>
            <a:endParaRPr lang="en-US"/>
          </a:p>
        </p:txBody>
      </p:sp>
    </p:spTree>
    <p:extLst>
      <p:ext uri="{BB962C8B-B14F-4D97-AF65-F5344CB8AC3E}">
        <p14:creationId xmlns:p14="http://schemas.microsoft.com/office/powerpoint/2010/main" val="288038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DADD-E75E-1C60-805D-1C6947D0D9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0F60985-E548-EEFB-C507-F05CE8AF7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154A8A6-BD34-7F0E-03A3-4250BB7AF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BA181B-0B28-CADE-6C1B-E2B8A43B4C6E}"/>
              </a:ext>
            </a:extLst>
          </p:cNvPr>
          <p:cNvSpPr>
            <a:spLocks noGrp="1"/>
          </p:cNvSpPr>
          <p:nvPr>
            <p:ph type="dt" sz="half" idx="10"/>
          </p:nvPr>
        </p:nvSpPr>
        <p:spPr/>
        <p:txBody>
          <a:bodyPr/>
          <a:lstStyle/>
          <a:p>
            <a:fld id="{EDB93378-D7C2-E14D-82D0-5C67A4381F05}" type="datetimeFigureOut">
              <a:rPr lang="en-US" smtClean="0"/>
              <a:t>2/23/23</a:t>
            </a:fld>
            <a:endParaRPr lang="en-US"/>
          </a:p>
        </p:txBody>
      </p:sp>
      <p:sp>
        <p:nvSpPr>
          <p:cNvPr id="6" name="Footer Placeholder 5">
            <a:extLst>
              <a:ext uri="{FF2B5EF4-FFF2-40B4-BE49-F238E27FC236}">
                <a16:creationId xmlns:a16="http://schemas.microsoft.com/office/drawing/2014/main" id="{5A906E86-E8B3-D81E-3392-A04681376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1A0CF-130B-B037-D1CF-BACDA620D518}"/>
              </a:ext>
            </a:extLst>
          </p:cNvPr>
          <p:cNvSpPr>
            <a:spLocks noGrp="1"/>
          </p:cNvSpPr>
          <p:nvPr>
            <p:ph type="sldNum" sz="quarter" idx="12"/>
          </p:nvPr>
        </p:nvSpPr>
        <p:spPr/>
        <p:txBody>
          <a:bodyPr/>
          <a:lstStyle/>
          <a:p>
            <a:fld id="{9AF992CD-6DCA-0345-8A17-8A7B9FE4E82D}" type="slidenum">
              <a:rPr lang="en-US" smtClean="0"/>
              <a:t>‹#›</a:t>
            </a:fld>
            <a:endParaRPr lang="en-US"/>
          </a:p>
        </p:txBody>
      </p:sp>
    </p:spTree>
    <p:extLst>
      <p:ext uri="{BB962C8B-B14F-4D97-AF65-F5344CB8AC3E}">
        <p14:creationId xmlns:p14="http://schemas.microsoft.com/office/powerpoint/2010/main" val="315418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2FC4-093D-8E70-81C1-62A8D43A3F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A943AF-889F-7F21-A706-802D276D8E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382C2C-19BD-6C06-9B19-E20D9EB4D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27D806-226D-8A4F-DE70-94575FFCB899}"/>
              </a:ext>
            </a:extLst>
          </p:cNvPr>
          <p:cNvSpPr>
            <a:spLocks noGrp="1"/>
          </p:cNvSpPr>
          <p:nvPr>
            <p:ph type="dt" sz="half" idx="10"/>
          </p:nvPr>
        </p:nvSpPr>
        <p:spPr/>
        <p:txBody>
          <a:bodyPr/>
          <a:lstStyle/>
          <a:p>
            <a:fld id="{EDB93378-D7C2-E14D-82D0-5C67A4381F05}" type="datetimeFigureOut">
              <a:rPr lang="en-US" smtClean="0"/>
              <a:t>2/23/23</a:t>
            </a:fld>
            <a:endParaRPr lang="en-US"/>
          </a:p>
        </p:txBody>
      </p:sp>
      <p:sp>
        <p:nvSpPr>
          <p:cNvPr id="6" name="Footer Placeholder 5">
            <a:extLst>
              <a:ext uri="{FF2B5EF4-FFF2-40B4-BE49-F238E27FC236}">
                <a16:creationId xmlns:a16="http://schemas.microsoft.com/office/drawing/2014/main" id="{51F82FB5-11F4-A7FD-EEA7-DB5143C3E6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69824-2B75-7985-0481-8EEC0791F665}"/>
              </a:ext>
            </a:extLst>
          </p:cNvPr>
          <p:cNvSpPr>
            <a:spLocks noGrp="1"/>
          </p:cNvSpPr>
          <p:nvPr>
            <p:ph type="sldNum" sz="quarter" idx="12"/>
          </p:nvPr>
        </p:nvSpPr>
        <p:spPr/>
        <p:txBody>
          <a:bodyPr/>
          <a:lstStyle/>
          <a:p>
            <a:fld id="{9AF992CD-6DCA-0345-8A17-8A7B9FE4E82D}" type="slidenum">
              <a:rPr lang="en-US" smtClean="0"/>
              <a:t>‹#›</a:t>
            </a:fld>
            <a:endParaRPr lang="en-US"/>
          </a:p>
        </p:txBody>
      </p:sp>
    </p:spTree>
    <p:extLst>
      <p:ext uri="{BB962C8B-B14F-4D97-AF65-F5344CB8AC3E}">
        <p14:creationId xmlns:p14="http://schemas.microsoft.com/office/powerpoint/2010/main" val="419487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6248F-ED8B-CDE5-A907-D92F74A59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A07F0C8-787B-D41F-AA6B-6D8F186985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47C157-56F8-22AD-4346-D9EDBC806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93378-D7C2-E14D-82D0-5C67A4381F05}" type="datetimeFigureOut">
              <a:rPr lang="en-US" smtClean="0"/>
              <a:t>2/23/23</a:t>
            </a:fld>
            <a:endParaRPr lang="en-US"/>
          </a:p>
        </p:txBody>
      </p:sp>
      <p:sp>
        <p:nvSpPr>
          <p:cNvPr id="5" name="Footer Placeholder 4">
            <a:extLst>
              <a:ext uri="{FF2B5EF4-FFF2-40B4-BE49-F238E27FC236}">
                <a16:creationId xmlns:a16="http://schemas.microsoft.com/office/drawing/2014/main" id="{87BE7EEF-DB1A-CF6D-7951-3AA01EE49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3E9E3-794F-4545-1AE0-BF92FA0DC8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992CD-6DCA-0345-8A17-8A7B9FE4E82D}" type="slidenum">
              <a:rPr lang="en-US" smtClean="0"/>
              <a:t>‹#›</a:t>
            </a:fld>
            <a:endParaRPr lang="en-US"/>
          </a:p>
        </p:txBody>
      </p:sp>
    </p:spTree>
    <p:extLst>
      <p:ext uri="{BB962C8B-B14F-4D97-AF65-F5344CB8AC3E}">
        <p14:creationId xmlns:p14="http://schemas.microsoft.com/office/powerpoint/2010/main" val="1383827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lambdatest.com/selenium-grid-onli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elenium.dev/documentation/grid/getting_started/" TargetMode="External"/><Relationship Id="rId2" Type="http://schemas.openxmlformats.org/officeDocument/2006/relationships/hyperlink" Target="https://www.selenium.dev/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engine/reference/commandline/info/" TargetMode="External"/><Relationship Id="rId2" Type="http://schemas.openxmlformats.org/officeDocument/2006/relationships/hyperlink" Target="https://www.docker.com/get-started/" TargetMode="External"/><Relationship Id="rId1" Type="http://schemas.openxmlformats.org/officeDocument/2006/relationships/slideLayout" Target="../slideLayouts/slideLayout2.xml"/><Relationship Id="rId5" Type="http://schemas.openxmlformats.org/officeDocument/2006/relationships/hyperlink" Target="https://docs.docker.com/engine/reference/commandline/rm/" TargetMode="External"/><Relationship Id="rId4" Type="http://schemas.openxmlformats.org/officeDocument/2006/relationships/hyperlink" Target="https://docs.docker.com/engine/reference/commandline/run/"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458C1BCA-247F-4480-B78C-924FEBA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71B79-E864-A882-B7E8-3835D7DA27CD}"/>
              </a:ext>
            </a:extLst>
          </p:cNvPr>
          <p:cNvSpPr>
            <a:spLocks noGrp="1"/>
          </p:cNvSpPr>
          <p:nvPr>
            <p:ph type="ctrTitle"/>
          </p:nvPr>
        </p:nvSpPr>
        <p:spPr>
          <a:xfrm>
            <a:off x="7534655" y="993913"/>
            <a:ext cx="4013877" cy="4021637"/>
          </a:xfrm>
        </p:spPr>
        <p:txBody>
          <a:bodyPr>
            <a:normAutofit/>
          </a:bodyPr>
          <a:lstStyle/>
          <a:p>
            <a:pPr algn="l"/>
            <a:r>
              <a:rPr lang="en-US" sz="8000"/>
              <a:t>Selenium Grid with Docker </a:t>
            </a:r>
          </a:p>
        </p:txBody>
      </p:sp>
      <p:sp>
        <p:nvSpPr>
          <p:cNvPr id="3" name="Subtitle 2">
            <a:extLst>
              <a:ext uri="{FF2B5EF4-FFF2-40B4-BE49-F238E27FC236}">
                <a16:creationId xmlns:a16="http://schemas.microsoft.com/office/drawing/2014/main" id="{DE747A76-5992-7560-0CE9-511BC73C7708}"/>
              </a:ext>
            </a:extLst>
          </p:cNvPr>
          <p:cNvSpPr>
            <a:spLocks noGrp="1"/>
          </p:cNvSpPr>
          <p:nvPr>
            <p:ph type="subTitle" idx="1"/>
          </p:nvPr>
        </p:nvSpPr>
        <p:spPr>
          <a:xfrm>
            <a:off x="7534654" y="5015551"/>
            <a:ext cx="4013872" cy="1069441"/>
          </a:xfrm>
        </p:spPr>
        <p:txBody>
          <a:bodyPr anchor="t">
            <a:normAutofit/>
          </a:bodyPr>
          <a:lstStyle/>
          <a:p>
            <a:pPr algn="l"/>
            <a:r>
              <a:rPr lang="en-US" dirty="0"/>
              <a:t>How to run selenium grid with docker </a:t>
            </a:r>
          </a:p>
        </p:txBody>
      </p:sp>
      <p:sp>
        <p:nvSpPr>
          <p:cNvPr id="21" name="Freeform: Shape 9">
            <a:extLst>
              <a:ext uri="{FF2B5EF4-FFF2-40B4-BE49-F238E27FC236}">
                <a16:creationId xmlns:a16="http://schemas.microsoft.com/office/drawing/2014/main" id="{B8E37057-BDB6-4452-836A-27973D54F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1">
            <a:extLst>
              <a:ext uri="{FF2B5EF4-FFF2-40B4-BE49-F238E27FC236}">
                <a16:creationId xmlns:a16="http://schemas.microsoft.com/office/drawing/2014/main" id="{11A3A707-72D6-4BAB-8187-F8204F4E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25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13">
            <a:extLst>
              <a:ext uri="{FF2B5EF4-FFF2-40B4-BE49-F238E27FC236}">
                <a16:creationId xmlns:a16="http://schemas.microsoft.com/office/drawing/2014/main" id="{C983411D-901F-4574-9926-33415AA9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BC39F2A-DD8B-DE55-63E1-A66D3FA47FF2}"/>
              </a:ext>
            </a:extLst>
          </p:cNvPr>
          <p:cNvSpPr txBox="1"/>
          <p:nvPr/>
        </p:nvSpPr>
        <p:spPr>
          <a:xfrm>
            <a:off x="9893899" y="6148330"/>
            <a:ext cx="1459901" cy="646331"/>
          </a:xfrm>
          <a:prstGeom prst="rect">
            <a:avLst/>
          </a:prstGeom>
          <a:noFill/>
        </p:spPr>
        <p:txBody>
          <a:bodyPr wrap="square" rtlCol="0">
            <a:spAutoFit/>
          </a:bodyPr>
          <a:lstStyle/>
          <a:p>
            <a:r>
              <a:rPr lang="en-US" dirty="0"/>
              <a:t>Roscian Frank</a:t>
            </a:r>
          </a:p>
          <a:p>
            <a:r>
              <a:rPr lang="en-US" dirty="0"/>
              <a:t>Test Architect </a:t>
            </a:r>
          </a:p>
        </p:txBody>
      </p:sp>
    </p:spTree>
    <p:extLst>
      <p:ext uri="{BB962C8B-B14F-4D97-AF65-F5344CB8AC3E}">
        <p14:creationId xmlns:p14="http://schemas.microsoft.com/office/powerpoint/2010/main" val="115791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9BE5-4CD5-5848-4247-FF4369C547C8}"/>
              </a:ext>
            </a:extLst>
          </p:cNvPr>
          <p:cNvSpPr>
            <a:spLocks noGrp="1"/>
          </p:cNvSpPr>
          <p:nvPr>
            <p:ph type="title"/>
          </p:nvPr>
        </p:nvSpPr>
        <p:spPr/>
        <p:txBody>
          <a:bodyPr/>
          <a:lstStyle/>
          <a:p>
            <a:r>
              <a:rPr lang="en-US" dirty="0"/>
              <a:t>Grid Architecture</a:t>
            </a:r>
          </a:p>
        </p:txBody>
      </p:sp>
      <p:pic>
        <p:nvPicPr>
          <p:cNvPr id="4" name="Content Placeholder 3">
            <a:extLst>
              <a:ext uri="{FF2B5EF4-FFF2-40B4-BE49-F238E27FC236}">
                <a16:creationId xmlns:a16="http://schemas.microsoft.com/office/drawing/2014/main" id="{F42F1C4D-3CA0-AA8B-1962-6860D4E1D9DB}"/>
              </a:ext>
            </a:extLst>
          </p:cNvPr>
          <p:cNvPicPr>
            <a:picLocks noGrp="1" noChangeAspect="1"/>
          </p:cNvPicPr>
          <p:nvPr>
            <p:ph idx="1"/>
          </p:nvPr>
        </p:nvPicPr>
        <p:blipFill>
          <a:blip r:embed="rId3"/>
          <a:stretch>
            <a:fillRect/>
          </a:stretch>
        </p:blipFill>
        <p:spPr>
          <a:xfrm>
            <a:off x="2660733" y="2141537"/>
            <a:ext cx="6870533" cy="4351338"/>
          </a:xfrm>
          <a:prstGeom prst="rect">
            <a:avLst/>
          </a:prstGeom>
        </p:spPr>
      </p:pic>
      <p:sp>
        <p:nvSpPr>
          <p:cNvPr id="5" name="TextBox 4">
            <a:extLst>
              <a:ext uri="{FF2B5EF4-FFF2-40B4-BE49-F238E27FC236}">
                <a16:creationId xmlns:a16="http://schemas.microsoft.com/office/drawing/2014/main" id="{D1872C70-B21B-DD82-7DB6-45BB100634B4}"/>
              </a:ext>
            </a:extLst>
          </p:cNvPr>
          <p:cNvSpPr txBox="1"/>
          <p:nvPr/>
        </p:nvSpPr>
        <p:spPr>
          <a:xfrm>
            <a:off x="909559" y="1338375"/>
            <a:ext cx="6022995" cy="369332"/>
          </a:xfrm>
          <a:prstGeom prst="rect">
            <a:avLst/>
          </a:prstGeom>
          <a:noFill/>
        </p:spPr>
        <p:txBody>
          <a:bodyPr wrap="none" rtlCol="0">
            <a:spAutoFit/>
          </a:bodyPr>
          <a:lstStyle/>
          <a:p>
            <a:r>
              <a:rPr lang="en-US" dirty="0"/>
              <a:t>https://</a:t>
            </a:r>
            <a:r>
              <a:rPr lang="en-US" dirty="0" err="1"/>
              <a:t>www.selenium.dev</a:t>
            </a:r>
            <a:r>
              <a:rPr lang="en-US" dirty="0"/>
              <a:t>/documentation/grid/components/</a:t>
            </a:r>
          </a:p>
        </p:txBody>
      </p:sp>
    </p:spTree>
    <p:extLst>
      <p:ext uri="{BB962C8B-B14F-4D97-AF65-F5344CB8AC3E}">
        <p14:creationId xmlns:p14="http://schemas.microsoft.com/office/powerpoint/2010/main" val="328358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48E0-78FC-1EDA-949A-1F5A5704CD84}"/>
              </a:ext>
            </a:extLst>
          </p:cNvPr>
          <p:cNvSpPr>
            <a:spLocks noGrp="1"/>
          </p:cNvSpPr>
          <p:nvPr>
            <p:ph type="title"/>
          </p:nvPr>
        </p:nvSpPr>
        <p:spPr/>
        <p:txBody>
          <a:bodyPr/>
          <a:lstStyle/>
          <a:p>
            <a:pPr algn="ctr"/>
            <a:r>
              <a:rPr lang="en-US" b="1" dirty="0"/>
              <a:t>Run grid with docker compose </a:t>
            </a:r>
          </a:p>
        </p:txBody>
      </p:sp>
      <p:graphicFrame>
        <p:nvGraphicFramePr>
          <p:cNvPr id="5" name="Content Placeholder 2">
            <a:extLst>
              <a:ext uri="{FF2B5EF4-FFF2-40B4-BE49-F238E27FC236}">
                <a16:creationId xmlns:a16="http://schemas.microsoft.com/office/drawing/2014/main" id="{45000DD9-6628-89DC-1162-3AC5F31B1180}"/>
              </a:ext>
            </a:extLst>
          </p:cNvPr>
          <p:cNvGraphicFramePr>
            <a:graphicFrameLocks noGrp="1"/>
          </p:cNvGraphicFramePr>
          <p:nvPr>
            <p:ph idx="1"/>
            <p:extLst>
              <p:ext uri="{D42A27DB-BD31-4B8C-83A1-F6EECF244321}">
                <p14:modId xmlns:p14="http://schemas.microsoft.com/office/powerpoint/2010/main" val="16051175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009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48E0-78FC-1EDA-949A-1F5A5704CD84}"/>
              </a:ext>
            </a:extLst>
          </p:cNvPr>
          <p:cNvSpPr>
            <a:spLocks noGrp="1"/>
          </p:cNvSpPr>
          <p:nvPr>
            <p:ph type="title"/>
          </p:nvPr>
        </p:nvSpPr>
        <p:spPr/>
        <p:txBody>
          <a:bodyPr/>
          <a:lstStyle/>
          <a:p>
            <a:pPr algn="ctr"/>
            <a:r>
              <a:rPr lang="en-US" b="1" dirty="0"/>
              <a:t>Docker grid benefit </a:t>
            </a:r>
          </a:p>
        </p:txBody>
      </p:sp>
      <p:graphicFrame>
        <p:nvGraphicFramePr>
          <p:cNvPr id="5" name="Content Placeholder 2">
            <a:extLst>
              <a:ext uri="{FF2B5EF4-FFF2-40B4-BE49-F238E27FC236}">
                <a16:creationId xmlns:a16="http://schemas.microsoft.com/office/drawing/2014/main" id="{45000DD9-6628-89DC-1162-3AC5F31B1180}"/>
              </a:ext>
            </a:extLst>
          </p:cNvPr>
          <p:cNvGraphicFramePr>
            <a:graphicFrameLocks noGrp="1"/>
          </p:cNvGraphicFramePr>
          <p:nvPr>
            <p:ph idx="1"/>
            <p:extLst>
              <p:ext uri="{D42A27DB-BD31-4B8C-83A1-F6EECF244321}">
                <p14:modId xmlns:p14="http://schemas.microsoft.com/office/powerpoint/2010/main" val="4166089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196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48E0-78FC-1EDA-949A-1F5A5704CD84}"/>
              </a:ext>
            </a:extLst>
          </p:cNvPr>
          <p:cNvSpPr>
            <a:spLocks noGrp="1"/>
          </p:cNvSpPr>
          <p:nvPr>
            <p:ph type="title"/>
          </p:nvPr>
        </p:nvSpPr>
        <p:spPr/>
        <p:txBody>
          <a:bodyPr/>
          <a:lstStyle/>
          <a:p>
            <a:pPr lvl="0" algn="ctr"/>
            <a:r>
              <a:rPr lang="en-GB" b="1" i="0" dirty="0"/>
              <a:t>OTHER BENEFITS AT A GLANCE:</a:t>
            </a:r>
          </a:p>
        </p:txBody>
      </p:sp>
      <p:graphicFrame>
        <p:nvGraphicFramePr>
          <p:cNvPr id="5" name="Content Placeholder 2">
            <a:extLst>
              <a:ext uri="{FF2B5EF4-FFF2-40B4-BE49-F238E27FC236}">
                <a16:creationId xmlns:a16="http://schemas.microsoft.com/office/drawing/2014/main" id="{45000DD9-6628-89DC-1162-3AC5F31B1180}"/>
              </a:ext>
            </a:extLst>
          </p:cNvPr>
          <p:cNvGraphicFramePr>
            <a:graphicFrameLocks noGrp="1"/>
          </p:cNvGraphicFramePr>
          <p:nvPr>
            <p:ph idx="1"/>
            <p:extLst>
              <p:ext uri="{D42A27DB-BD31-4B8C-83A1-F6EECF244321}">
                <p14:modId xmlns:p14="http://schemas.microsoft.com/office/powerpoint/2010/main" val="38707870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115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6CAE07-A62D-5ECA-19EF-CDAA831A0A6D}"/>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Agenda </a:t>
            </a:r>
          </a:p>
        </p:txBody>
      </p:sp>
      <p:graphicFrame>
        <p:nvGraphicFramePr>
          <p:cNvPr id="5" name="Content Placeholder 2">
            <a:extLst>
              <a:ext uri="{FF2B5EF4-FFF2-40B4-BE49-F238E27FC236}">
                <a16:creationId xmlns:a16="http://schemas.microsoft.com/office/drawing/2014/main" id="{0A174017-0975-C67E-17D9-296775A85FD0}"/>
              </a:ext>
            </a:extLst>
          </p:cNvPr>
          <p:cNvGraphicFramePr>
            <a:graphicFrameLocks noGrp="1"/>
          </p:cNvGraphicFramePr>
          <p:nvPr>
            <p:ph idx="1"/>
            <p:extLst>
              <p:ext uri="{D42A27DB-BD31-4B8C-83A1-F6EECF244321}">
                <p14:modId xmlns:p14="http://schemas.microsoft.com/office/powerpoint/2010/main" val="403945027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967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4863263-1248-CB3F-7829-6786F76DBB82}"/>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Selenium Grid</a:t>
            </a:r>
          </a:p>
        </p:txBody>
      </p:sp>
      <p:sp>
        <p:nvSpPr>
          <p:cNvPr id="3" name="Content Placeholder 2">
            <a:extLst>
              <a:ext uri="{FF2B5EF4-FFF2-40B4-BE49-F238E27FC236}">
                <a16:creationId xmlns:a16="http://schemas.microsoft.com/office/drawing/2014/main" id="{58F8CCA3-7560-3D08-DEAF-E4017E79FE21}"/>
              </a:ext>
            </a:extLst>
          </p:cNvPr>
          <p:cNvSpPr>
            <a:spLocks noGrp="1"/>
          </p:cNvSpPr>
          <p:nvPr>
            <p:ph idx="1"/>
          </p:nvPr>
        </p:nvSpPr>
        <p:spPr>
          <a:xfrm>
            <a:off x="1367624" y="2490436"/>
            <a:ext cx="9708995" cy="3567173"/>
          </a:xfrm>
        </p:spPr>
        <p:txBody>
          <a:bodyPr anchor="ctr">
            <a:normAutofit/>
          </a:bodyPr>
          <a:lstStyle/>
          <a:p>
            <a:r>
              <a:rPr lang="en-GB" sz="1600" b="0" i="0" dirty="0">
                <a:solidFill>
                  <a:srgbClr val="242424"/>
                </a:solidFill>
                <a:effectLst/>
                <a:latin typeface="Inter"/>
              </a:rPr>
              <a:t>Basically, </a:t>
            </a:r>
            <a:r>
              <a:rPr lang="en-GB" sz="1600" b="0" i="0" u="none" strike="noStrike" dirty="0">
                <a:solidFill>
                  <a:srgbClr val="2591B2"/>
                </a:solidFill>
                <a:effectLst/>
                <a:latin typeface="Inter"/>
                <a:hlinkClick r:id="rId2"/>
              </a:rPr>
              <a:t>Selenium Grid</a:t>
            </a:r>
            <a:r>
              <a:rPr lang="en-GB" sz="1600" b="0" i="0" dirty="0">
                <a:solidFill>
                  <a:srgbClr val="242424"/>
                </a:solidFill>
                <a:effectLst/>
                <a:latin typeface="Inter"/>
              </a:rPr>
              <a:t> is based on a client and server architecture, where the client is a ‘Hub’ and the server is a ‘Node’. When combined they create a grid named ‘Selenium Grid’.</a:t>
            </a:r>
          </a:p>
          <a:p>
            <a:r>
              <a:rPr lang="en-GB" sz="1600" b="0" i="0" dirty="0">
                <a:solidFill>
                  <a:srgbClr val="242424"/>
                </a:solidFill>
                <a:effectLst/>
                <a:latin typeface="Inter"/>
              </a:rPr>
              <a:t>Selenium Grid will allow you to run Selenium test automation for any combination of browser, operating systems, and their versions. Selenium Grid is used to perform testing on different browsers like Chrome, Firefox, Internet Explorer, Microsoft Edge, Safari, etc.</a:t>
            </a:r>
            <a:endParaRPr lang="en-GB" sz="1600" dirty="0">
              <a:solidFill>
                <a:srgbClr val="242424"/>
              </a:solidFill>
              <a:latin typeface="Inter"/>
            </a:endParaRPr>
          </a:p>
          <a:p>
            <a:r>
              <a:rPr lang="en-GB" sz="1600" b="0" i="0" dirty="0">
                <a:solidFill>
                  <a:srgbClr val="242424"/>
                </a:solidFill>
                <a:effectLst/>
                <a:latin typeface="Inter"/>
              </a:rPr>
              <a:t>It is platform-agnostic, hence a source code written for Linux would work seamlessly on other operating systems like Windows, macOS, etc.</a:t>
            </a:r>
          </a:p>
          <a:p>
            <a:r>
              <a:rPr lang="en-GB" sz="1600" b="0" i="0" dirty="0">
                <a:solidFill>
                  <a:srgbClr val="242424"/>
                </a:solidFill>
                <a:effectLst/>
                <a:latin typeface="Inter"/>
              </a:rPr>
              <a:t>Key Selenium Grid advantage is that it also brings in parallel testing and distribution when it comes to Selenium test automation.</a:t>
            </a:r>
            <a:endParaRPr lang="en-US" sz="2400" dirty="0"/>
          </a:p>
        </p:txBody>
      </p:sp>
    </p:spTree>
    <p:extLst>
      <p:ext uri="{BB962C8B-B14F-4D97-AF65-F5344CB8AC3E}">
        <p14:creationId xmlns:p14="http://schemas.microsoft.com/office/powerpoint/2010/main" val="20756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36E32-3207-37BC-E8FA-A1621AEFC49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Selenium Grid </a:t>
            </a:r>
          </a:p>
        </p:txBody>
      </p:sp>
      <p:pic>
        <p:nvPicPr>
          <p:cNvPr id="4" name="Content Placeholder 3">
            <a:extLst>
              <a:ext uri="{FF2B5EF4-FFF2-40B4-BE49-F238E27FC236}">
                <a16:creationId xmlns:a16="http://schemas.microsoft.com/office/drawing/2014/main" id="{021606E3-50C5-CDC2-BB45-EB9B982B6751}"/>
              </a:ext>
            </a:extLst>
          </p:cNvPr>
          <p:cNvPicPr>
            <a:picLocks noGrp="1" noChangeAspect="1"/>
          </p:cNvPicPr>
          <p:nvPr>
            <p:ph idx="1"/>
          </p:nvPr>
        </p:nvPicPr>
        <p:blipFill>
          <a:blip r:embed="rId2"/>
          <a:stretch>
            <a:fillRect/>
          </a:stretch>
        </p:blipFill>
        <p:spPr>
          <a:xfrm>
            <a:off x="4777316" y="859646"/>
            <a:ext cx="6780700" cy="5136379"/>
          </a:xfrm>
          <a:prstGeom prst="rect">
            <a:avLst/>
          </a:prstGeom>
        </p:spPr>
      </p:pic>
    </p:spTree>
    <p:extLst>
      <p:ext uri="{BB962C8B-B14F-4D97-AF65-F5344CB8AC3E}">
        <p14:creationId xmlns:p14="http://schemas.microsoft.com/office/powerpoint/2010/main" val="186041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4863263-1248-CB3F-7829-6786F76DBB82}"/>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Start Selenium Grid manually </a:t>
            </a:r>
          </a:p>
        </p:txBody>
      </p:sp>
      <p:sp>
        <p:nvSpPr>
          <p:cNvPr id="3" name="Content Placeholder 2">
            <a:extLst>
              <a:ext uri="{FF2B5EF4-FFF2-40B4-BE49-F238E27FC236}">
                <a16:creationId xmlns:a16="http://schemas.microsoft.com/office/drawing/2014/main" id="{58F8CCA3-7560-3D08-DEAF-E4017E79FE21}"/>
              </a:ext>
            </a:extLst>
          </p:cNvPr>
          <p:cNvSpPr>
            <a:spLocks noGrp="1"/>
          </p:cNvSpPr>
          <p:nvPr>
            <p:ph idx="1"/>
          </p:nvPr>
        </p:nvSpPr>
        <p:spPr>
          <a:xfrm>
            <a:off x="1367624" y="2490436"/>
            <a:ext cx="9708995" cy="3567173"/>
          </a:xfrm>
        </p:spPr>
        <p:txBody>
          <a:bodyPr anchor="ctr">
            <a:normAutofit/>
          </a:bodyPr>
          <a:lstStyle/>
          <a:p>
            <a:r>
              <a:rPr lang="en-US" sz="2400" dirty="0">
                <a:hlinkClick r:id="rId2">
                  <a:extLst>
                    <a:ext uri="{A12FA001-AC4F-418D-AE19-62706E023703}">
                      <ahyp:hlinkClr xmlns:ahyp="http://schemas.microsoft.com/office/drawing/2018/hyperlinkcolor" val="tx"/>
                    </a:ext>
                  </a:extLst>
                </a:hlinkClick>
              </a:rPr>
              <a:t>Java 11 must be installed</a:t>
            </a:r>
          </a:p>
          <a:p>
            <a:r>
              <a:rPr lang="en-US" sz="2400" dirty="0">
                <a:hlinkClick r:id="rId2">
                  <a:extLst>
                    <a:ext uri="{A12FA001-AC4F-418D-AE19-62706E023703}">
                      <ahyp:hlinkClr xmlns:ahyp="http://schemas.microsoft.com/office/drawing/2018/hyperlinkcolor" val="tx"/>
                    </a:ext>
                  </a:extLst>
                </a:hlinkClick>
              </a:rPr>
              <a:t>Download the jar</a:t>
            </a:r>
          </a:p>
          <a:p>
            <a:r>
              <a:rPr lang="en-US" sz="2400" dirty="0">
                <a:hlinkClick r:id="rId2">
                  <a:extLst>
                    <a:ext uri="{A12FA001-AC4F-418D-AE19-62706E023703}">
                      <ahyp:hlinkClr xmlns:ahyp="http://schemas.microsoft.com/office/drawing/2018/hyperlinkcolor" val="tx"/>
                    </a:ext>
                  </a:extLst>
                </a:hlinkClick>
              </a:rPr>
              <a:t>https://www.selenium.dev/downloads/</a:t>
            </a:r>
            <a:endParaRPr lang="en-US" sz="2400" dirty="0"/>
          </a:p>
          <a:p>
            <a:r>
              <a:rPr lang="en-US" sz="2400" dirty="0">
                <a:hlinkClick r:id="rId3">
                  <a:extLst>
                    <a:ext uri="{A12FA001-AC4F-418D-AE19-62706E023703}">
                      <ahyp:hlinkClr xmlns:ahyp="http://schemas.microsoft.com/office/drawing/2018/hyperlinkcolor" val="tx"/>
                    </a:ext>
                  </a:extLst>
                </a:hlinkClick>
              </a:rPr>
              <a:t>https://www.selenium.dev/documentation/grid/getting_started/</a:t>
            </a:r>
            <a:endParaRPr lang="en-US" sz="2400" dirty="0"/>
          </a:p>
          <a:p>
            <a:r>
              <a:rPr lang="en-GB" sz="2400" dirty="0"/>
              <a:t>java -jar selenium-server-4.8.0.jar standalone</a:t>
            </a:r>
          </a:p>
          <a:p>
            <a:endParaRPr lang="en-US" sz="2400" dirty="0"/>
          </a:p>
        </p:txBody>
      </p:sp>
    </p:spTree>
    <p:extLst>
      <p:ext uri="{BB962C8B-B14F-4D97-AF65-F5344CB8AC3E}">
        <p14:creationId xmlns:p14="http://schemas.microsoft.com/office/powerpoint/2010/main" val="137882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1D96BD-549B-55F0-C88B-DEABAF3D2D9E}"/>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Demo </a:t>
            </a:r>
          </a:p>
        </p:txBody>
      </p:sp>
      <p:pic>
        <p:nvPicPr>
          <p:cNvPr id="13" name="Graphic 6" descr="Monitor">
            <a:extLst>
              <a:ext uri="{FF2B5EF4-FFF2-40B4-BE49-F238E27FC236}">
                <a16:creationId xmlns:a16="http://schemas.microsoft.com/office/drawing/2014/main" id="{459824D4-E2CF-2C58-1BFA-114F0498AE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3401" y="2139351"/>
            <a:ext cx="4165196" cy="4165196"/>
          </a:xfrm>
          <a:prstGeom prst="rect">
            <a:avLst/>
          </a:prstGeom>
        </p:spPr>
      </p:pic>
    </p:spTree>
    <p:extLst>
      <p:ext uri="{BB962C8B-B14F-4D97-AF65-F5344CB8AC3E}">
        <p14:creationId xmlns:p14="http://schemas.microsoft.com/office/powerpoint/2010/main" val="226682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7BD8C00-0A12-12DE-88CF-70DC6BDCC77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Basic of docker </a:t>
            </a:r>
          </a:p>
        </p:txBody>
      </p:sp>
      <p:sp>
        <p:nvSpPr>
          <p:cNvPr id="3" name="Content Placeholder 2">
            <a:extLst>
              <a:ext uri="{FF2B5EF4-FFF2-40B4-BE49-F238E27FC236}">
                <a16:creationId xmlns:a16="http://schemas.microsoft.com/office/drawing/2014/main" id="{A02F9C19-6B4D-3DA5-49E1-C5E390927CA9}"/>
              </a:ext>
            </a:extLst>
          </p:cNvPr>
          <p:cNvSpPr>
            <a:spLocks noGrp="1"/>
          </p:cNvSpPr>
          <p:nvPr>
            <p:ph idx="1"/>
          </p:nvPr>
        </p:nvSpPr>
        <p:spPr>
          <a:xfrm>
            <a:off x="1367624" y="2490436"/>
            <a:ext cx="9708995" cy="3567173"/>
          </a:xfrm>
        </p:spPr>
        <p:txBody>
          <a:bodyPr anchor="ctr">
            <a:normAutofit/>
          </a:bodyPr>
          <a:lstStyle/>
          <a:p>
            <a:r>
              <a:rPr lang="en-US" sz="2400" dirty="0"/>
              <a:t>How to install docker </a:t>
            </a:r>
          </a:p>
          <a:p>
            <a:r>
              <a:rPr lang="en-US" sz="2400" dirty="0">
                <a:hlinkClick r:id="rId2"/>
              </a:rPr>
              <a:t>https://www.docker.com/get-started/</a:t>
            </a:r>
            <a:endParaRPr lang="en-US" sz="2400" dirty="0"/>
          </a:p>
          <a:p>
            <a:r>
              <a:rPr lang="en-US" sz="2400" dirty="0"/>
              <a:t>Docker commands</a:t>
            </a:r>
          </a:p>
          <a:p>
            <a:r>
              <a:rPr lang="en-US" sz="2400" dirty="0"/>
              <a:t>https://</a:t>
            </a:r>
            <a:r>
              <a:rPr lang="en-US" sz="2400" dirty="0" err="1"/>
              <a:t>docs.docker.com</a:t>
            </a:r>
            <a:r>
              <a:rPr lang="en-US" sz="2400" dirty="0"/>
              <a:t>/engine/reference/</a:t>
            </a:r>
            <a:r>
              <a:rPr lang="en-US" sz="2400" dirty="0" err="1"/>
              <a:t>commandline</a:t>
            </a:r>
            <a:r>
              <a:rPr lang="en-US" sz="2400" dirty="0"/>
              <a:t>/docker/</a:t>
            </a:r>
          </a:p>
          <a:p>
            <a:r>
              <a:rPr lang="en-GB" sz="2400" b="0" i="0" u="none" strike="noStrike" dirty="0">
                <a:effectLst/>
                <a:latin typeface="Roboto" panose="02000000000000000000" pitchFamily="2" charset="0"/>
                <a:hlinkClick r:id="rId3"/>
              </a:rPr>
              <a:t>docker info</a:t>
            </a:r>
            <a:endParaRPr lang="en-US" sz="2400" b="0" i="0" u="none" strike="noStrike" dirty="0">
              <a:effectLst/>
              <a:latin typeface="Roboto" panose="02000000000000000000" pitchFamily="2" charset="0"/>
            </a:endParaRPr>
          </a:p>
          <a:p>
            <a:r>
              <a:rPr lang="en-GB" sz="2400" b="0" i="0" u="none" strike="noStrike" dirty="0">
                <a:effectLst/>
                <a:latin typeface="Roboto" panose="02000000000000000000" pitchFamily="2" charset="0"/>
                <a:hlinkClick r:id="rId4"/>
              </a:rPr>
              <a:t>docker run</a:t>
            </a:r>
            <a:endParaRPr lang="en-US" sz="2400" dirty="0">
              <a:latin typeface="Roboto" panose="02000000000000000000" pitchFamily="2" charset="0"/>
            </a:endParaRPr>
          </a:p>
          <a:p>
            <a:r>
              <a:rPr lang="en-GB" sz="2400" b="0" i="0" u="none" strike="noStrike" dirty="0">
                <a:effectLst/>
                <a:latin typeface="Roboto" panose="02000000000000000000" pitchFamily="2" charset="0"/>
                <a:hlinkClick r:id="rId5"/>
              </a:rPr>
              <a:t>docker rm</a:t>
            </a:r>
            <a:endParaRPr lang="en-US" sz="2400" dirty="0"/>
          </a:p>
        </p:txBody>
      </p:sp>
    </p:spTree>
    <p:extLst>
      <p:ext uri="{BB962C8B-B14F-4D97-AF65-F5344CB8AC3E}">
        <p14:creationId xmlns:p14="http://schemas.microsoft.com/office/powerpoint/2010/main" val="78378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48E0-78FC-1EDA-949A-1F5A5704CD84}"/>
              </a:ext>
            </a:extLst>
          </p:cNvPr>
          <p:cNvSpPr>
            <a:spLocks noGrp="1"/>
          </p:cNvSpPr>
          <p:nvPr>
            <p:ph type="title"/>
          </p:nvPr>
        </p:nvSpPr>
        <p:spPr/>
        <p:txBody>
          <a:bodyPr/>
          <a:lstStyle/>
          <a:p>
            <a:pPr algn="ctr"/>
            <a:r>
              <a:rPr lang="en-US" b="1" dirty="0"/>
              <a:t>What is docker File, Image and compose </a:t>
            </a:r>
          </a:p>
        </p:txBody>
      </p:sp>
      <p:graphicFrame>
        <p:nvGraphicFramePr>
          <p:cNvPr id="5" name="Content Placeholder 2">
            <a:extLst>
              <a:ext uri="{FF2B5EF4-FFF2-40B4-BE49-F238E27FC236}">
                <a16:creationId xmlns:a16="http://schemas.microsoft.com/office/drawing/2014/main" id="{45000DD9-6628-89DC-1162-3AC5F31B118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343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48E0-78FC-1EDA-949A-1F5A5704CD84}"/>
              </a:ext>
            </a:extLst>
          </p:cNvPr>
          <p:cNvSpPr>
            <a:spLocks noGrp="1"/>
          </p:cNvSpPr>
          <p:nvPr>
            <p:ph type="title"/>
          </p:nvPr>
        </p:nvSpPr>
        <p:spPr/>
        <p:txBody>
          <a:bodyPr/>
          <a:lstStyle/>
          <a:p>
            <a:pPr algn="ctr"/>
            <a:r>
              <a:rPr lang="en-US" b="1" dirty="0"/>
              <a:t>What is docker compose </a:t>
            </a:r>
          </a:p>
        </p:txBody>
      </p:sp>
      <p:graphicFrame>
        <p:nvGraphicFramePr>
          <p:cNvPr id="5" name="Content Placeholder 2">
            <a:extLst>
              <a:ext uri="{FF2B5EF4-FFF2-40B4-BE49-F238E27FC236}">
                <a16:creationId xmlns:a16="http://schemas.microsoft.com/office/drawing/2014/main" id="{45000DD9-6628-89DC-1162-3AC5F31B1180}"/>
              </a:ext>
            </a:extLst>
          </p:cNvPr>
          <p:cNvGraphicFramePr>
            <a:graphicFrameLocks noGrp="1"/>
          </p:cNvGraphicFramePr>
          <p:nvPr>
            <p:ph idx="1"/>
            <p:extLst>
              <p:ext uri="{D42A27DB-BD31-4B8C-83A1-F6EECF244321}">
                <p14:modId xmlns:p14="http://schemas.microsoft.com/office/powerpoint/2010/main" val="21320394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88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4407</TotalTime>
  <Words>1743</Words>
  <Application>Microsoft Macintosh PowerPoint</Application>
  <PresentationFormat>Widescreen</PresentationFormat>
  <Paragraphs>97</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Anaheim</vt:lpstr>
      <vt:lpstr>Arial</vt:lpstr>
      <vt:lpstr>Barlow</vt:lpstr>
      <vt:lpstr>Calibri</vt:lpstr>
      <vt:lpstr>Calibri Light</vt:lpstr>
      <vt:lpstr>encode sans</vt:lpstr>
      <vt:lpstr>Inter</vt:lpstr>
      <vt:lpstr>Roboto</vt:lpstr>
      <vt:lpstr>Office Theme</vt:lpstr>
      <vt:lpstr>Selenium Grid with Docker </vt:lpstr>
      <vt:lpstr>Agenda </vt:lpstr>
      <vt:lpstr>Selenium Grid</vt:lpstr>
      <vt:lpstr>Selenium Grid </vt:lpstr>
      <vt:lpstr>Start Selenium Grid manually </vt:lpstr>
      <vt:lpstr>Demo </vt:lpstr>
      <vt:lpstr>Basic of docker </vt:lpstr>
      <vt:lpstr>What is docker File, Image and compose </vt:lpstr>
      <vt:lpstr>What is docker compose </vt:lpstr>
      <vt:lpstr>Grid Architecture</vt:lpstr>
      <vt:lpstr>Run grid with docker compose </vt:lpstr>
      <vt:lpstr>Docker grid benefit </vt:lpstr>
      <vt:lpstr>OTHER BENEFITS AT A GLANCE: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Grid with Docker </dc:title>
  <dc:creator>Roscian Frank</dc:creator>
  <cp:lastModifiedBy>Roscian Frank</cp:lastModifiedBy>
  <cp:revision>15</cp:revision>
  <dcterms:created xsi:type="dcterms:W3CDTF">2023-02-17T12:06:47Z</dcterms:created>
  <dcterms:modified xsi:type="dcterms:W3CDTF">2023-02-23T12:13:42Z</dcterms:modified>
</cp:coreProperties>
</file>