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3A3FD2C-6DBF-41CF-8AF1-4F985583E405}"/>
              </a:ext>
            </a:extLst>
          </p:cNvPr>
          <p:cNvSpPr/>
          <p:nvPr/>
        </p:nvSpPr>
        <p:spPr>
          <a:xfrm>
            <a:off x="1234440" y="594360"/>
            <a:ext cx="2157984" cy="1024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of Items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1A6F49-B256-4F31-A5AB-69720A42B013}"/>
              </a:ext>
            </a:extLst>
          </p:cNvPr>
          <p:cNvSpPr/>
          <p:nvPr/>
        </p:nvSpPr>
        <p:spPr>
          <a:xfrm>
            <a:off x="4135120" y="1325880"/>
            <a:ext cx="2514600" cy="1289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User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6C69461-FB57-40AF-B43E-DCAD18FBFDB1}"/>
              </a:ext>
            </a:extLst>
          </p:cNvPr>
          <p:cNvSpPr/>
          <p:nvPr/>
        </p:nvSpPr>
        <p:spPr>
          <a:xfrm>
            <a:off x="3257296" y="3657600"/>
            <a:ext cx="1755648" cy="18745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Success?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643028D-A59A-4A25-98AF-788DC8502DDC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3392424" y="1106424"/>
            <a:ext cx="1999996" cy="21945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9593A91-9243-4A4B-AB4C-62A3C9C139C1}"/>
              </a:ext>
            </a:extLst>
          </p:cNvPr>
          <p:cNvCxnSpPr>
            <a:stCxn id="5" idx="4"/>
            <a:endCxn id="6" idx="0"/>
          </p:cNvCxnSpPr>
          <p:nvPr/>
        </p:nvCxnSpPr>
        <p:spPr>
          <a:xfrm rot="5400000">
            <a:off x="4242562" y="2507742"/>
            <a:ext cx="1042416" cy="125730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90BC2F-EEF8-45D4-8D60-59CA3943834A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171700" y="1618488"/>
            <a:ext cx="1085596" cy="29763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9B7AAD2-E47D-40DB-895F-B2B3D18EBFA2}"/>
              </a:ext>
            </a:extLst>
          </p:cNvPr>
          <p:cNvSpPr/>
          <p:nvPr/>
        </p:nvSpPr>
        <p:spPr>
          <a:xfrm>
            <a:off x="2345746" y="2767060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YES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36317-9E0B-4799-BF0D-51BA74D02DFA}"/>
              </a:ext>
            </a:extLst>
          </p:cNvPr>
          <p:cNvSpPr/>
          <p:nvPr/>
        </p:nvSpPr>
        <p:spPr>
          <a:xfrm>
            <a:off x="7899400" y="901700"/>
            <a:ext cx="2933700" cy="383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 Receipt, </a:t>
            </a:r>
            <a:r>
              <a:rPr lang="en-US" dirty="0" err="1"/>
              <a:t>cmdButton</a:t>
            </a:r>
            <a:r>
              <a:rPr lang="en-US" dirty="0"/>
              <a:t> and user input field when </a:t>
            </a:r>
            <a:r>
              <a:rPr lang="en-US" dirty="0" err="1"/>
              <a:t>cmdButton</a:t>
            </a:r>
            <a:r>
              <a:rPr lang="en-US" dirty="0"/>
              <a:t> is clicked, resume next “Run of Items.”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388FD2-046F-4417-9A46-4AC514BFDE67}"/>
              </a:ext>
            </a:extLst>
          </p:cNvPr>
          <p:cNvSpPr/>
          <p:nvPr/>
        </p:nvSpPr>
        <p:spPr>
          <a:xfrm>
            <a:off x="7899400" y="901700"/>
            <a:ext cx="2933700" cy="7167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RECIEPT AND “OK” BUTTON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1B0747-02EA-4541-A280-3651934EC3F5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5012944" y="2819400"/>
            <a:ext cx="2886456" cy="17754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FE3C7D-17BE-437D-9DF3-A14743496037}"/>
              </a:ext>
            </a:extLst>
          </p:cNvPr>
          <p:cNvSpPr/>
          <p:nvPr/>
        </p:nvSpPr>
        <p:spPr>
          <a:xfrm>
            <a:off x="6317088" y="3380987"/>
            <a:ext cx="638315" cy="40011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048BFF-D094-40C3-9E2A-8571A6DCF4DB}"/>
              </a:ext>
            </a:extLst>
          </p:cNvPr>
          <p:cNvSpPr/>
          <p:nvPr/>
        </p:nvSpPr>
        <p:spPr>
          <a:xfrm>
            <a:off x="3527060" y="849256"/>
            <a:ext cx="1317990" cy="40011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LastItem</a:t>
            </a:r>
            <a:endParaRPr lang="en-US" sz="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7EE879-0FE0-44A3-9C25-7D11D3FB2EF3}"/>
              </a:ext>
            </a:extLst>
          </p:cNvPr>
          <p:cNvCxnSpPr>
            <a:stCxn id="16" idx="0"/>
            <a:endCxn id="4" idx="0"/>
          </p:cNvCxnSpPr>
          <p:nvPr/>
        </p:nvCxnSpPr>
        <p:spPr>
          <a:xfrm rot="16200000" flipV="1">
            <a:off x="5686171" y="-2778379"/>
            <a:ext cx="307340" cy="7052818"/>
          </a:xfrm>
          <a:prstGeom prst="bentConnector3">
            <a:avLst>
              <a:gd name="adj1" fmla="val 17438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67335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60</TotalTime>
  <Words>37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Ylitalo</dc:creator>
  <cp:lastModifiedBy>Ross Ylitalo</cp:lastModifiedBy>
  <cp:revision>4</cp:revision>
  <dcterms:created xsi:type="dcterms:W3CDTF">2019-05-24T15:26:47Z</dcterms:created>
  <dcterms:modified xsi:type="dcterms:W3CDTF">2019-05-24T16:27:40Z</dcterms:modified>
</cp:coreProperties>
</file>