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0F42C-D5B5-4293-865C-CA2AC5DA2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48C84-0812-4086-87FD-173A62871A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95E79-954B-427E-9639-9FFD984CCB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59083-7241-459F-BA38-955AB8005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991A1-2C8C-4F18-A2A5-65B6D38F6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0DCF-5612-4818-A75E-793FA0DD60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2C408-0503-41AC-B7E5-7958D7F4C4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C8657-9FAD-4B2C-8DDF-E79E577C5A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B277E-FFB5-4766-BFD8-F97A96C0CD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399F0-1B5B-42B6-B785-CACCE485C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61069-41CF-40E1-8D2E-9A7A48356F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51E808-5F1E-41AF-B8BB-5A57D7387B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test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pombredanne</dc:creator>
  <cp:lastModifiedBy>pombredanne</cp:lastModifiedBy>
  <cp:revision>1</cp:revision>
  <dcterms:created xsi:type="dcterms:W3CDTF">2015-03-22T20:40:02Z</dcterms:created>
  <dcterms:modified xsi:type="dcterms:W3CDTF">2015-03-22T20:40:43Z</dcterms:modified>
</cp:coreProperties>
</file>