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3A804-0461-4E25-B961-EA235BB2A6A2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A77164-BA22-412A-B291-7503D13FB8F0}">
      <dgm:prSet phldrT="[Text]"/>
      <dgm:spPr/>
      <dgm:t>
        <a:bodyPr/>
        <a:lstStyle/>
        <a:p>
          <a:r>
            <a:rPr lang="en-US" dirty="0" smtClean="0"/>
            <a:t>User Commit Codes to SVN.</a:t>
          </a:r>
          <a:endParaRPr lang="en-US" dirty="0"/>
        </a:p>
      </dgm:t>
    </dgm:pt>
    <dgm:pt modelId="{25C4BF9A-33F0-450B-8779-12B071F35378}" type="parTrans" cxnId="{87218415-ED8F-4800-9125-AD3DB0AFA807}">
      <dgm:prSet/>
      <dgm:spPr/>
      <dgm:t>
        <a:bodyPr/>
        <a:lstStyle/>
        <a:p>
          <a:endParaRPr lang="en-US"/>
        </a:p>
      </dgm:t>
    </dgm:pt>
    <dgm:pt modelId="{467846D8-C844-45AF-9A94-DC42AB06726D}" type="sibTrans" cxnId="{87218415-ED8F-4800-9125-AD3DB0AFA807}">
      <dgm:prSet/>
      <dgm:spPr/>
      <dgm:t>
        <a:bodyPr/>
        <a:lstStyle/>
        <a:p>
          <a:endParaRPr lang="en-US"/>
        </a:p>
      </dgm:t>
    </dgm:pt>
    <dgm:pt modelId="{B4FFE6F0-3ED3-4C36-A721-844060086D6E}">
      <dgm:prSet phldrT="[Text]"/>
      <dgm:spPr/>
      <dgm:t>
        <a:bodyPr/>
        <a:lstStyle/>
        <a:p>
          <a:r>
            <a:rPr lang="en-US" dirty="0" err="1" smtClean="0"/>
            <a:t>NotifyMe</a:t>
          </a:r>
          <a:r>
            <a:rPr lang="en-US" dirty="0" smtClean="0"/>
            <a:t> will appear.</a:t>
          </a:r>
          <a:endParaRPr lang="en-US" dirty="0"/>
        </a:p>
      </dgm:t>
    </dgm:pt>
    <dgm:pt modelId="{C5D55435-AA77-4F22-8511-161A4A3AC925}" type="parTrans" cxnId="{1F6513F3-2435-4443-B1CA-448FB139BF4A}">
      <dgm:prSet/>
      <dgm:spPr/>
      <dgm:t>
        <a:bodyPr/>
        <a:lstStyle/>
        <a:p>
          <a:endParaRPr lang="en-US"/>
        </a:p>
      </dgm:t>
    </dgm:pt>
    <dgm:pt modelId="{FF830A90-F62B-42E2-B2F0-49E055515F10}" type="sibTrans" cxnId="{1F6513F3-2435-4443-B1CA-448FB139BF4A}">
      <dgm:prSet/>
      <dgm:spPr/>
      <dgm:t>
        <a:bodyPr/>
        <a:lstStyle/>
        <a:p>
          <a:endParaRPr lang="en-US"/>
        </a:p>
      </dgm:t>
    </dgm:pt>
    <dgm:pt modelId="{20EA8B0B-1DDD-4F4B-914F-0DBC676C9339}">
      <dgm:prSet phldrT="[Text]"/>
      <dgm:spPr/>
      <dgm:t>
        <a:bodyPr/>
        <a:lstStyle/>
        <a:p>
          <a:r>
            <a:rPr lang="en-US" dirty="0" smtClean="0"/>
            <a:t>User need to input data.</a:t>
          </a:r>
          <a:endParaRPr lang="en-US" dirty="0"/>
        </a:p>
      </dgm:t>
    </dgm:pt>
    <dgm:pt modelId="{69CD47A4-C89B-44A0-99A3-31E226929465}" type="parTrans" cxnId="{B0D3F1BC-5C09-4846-A8F4-DDCDF46E218D}">
      <dgm:prSet/>
      <dgm:spPr/>
      <dgm:t>
        <a:bodyPr/>
        <a:lstStyle/>
        <a:p>
          <a:endParaRPr lang="en-US"/>
        </a:p>
      </dgm:t>
    </dgm:pt>
    <dgm:pt modelId="{58D6B2BD-3FEB-4B08-92BD-3A88EFF9A3AA}" type="sibTrans" cxnId="{B0D3F1BC-5C09-4846-A8F4-DDCDF46E218D}">
      <dgm:prSet/>
      <dgm:spPr/>
      <dgm:t>
        <a:bodyPr/>
        <a:lstStyle/>
        <a:p>
          <a:endParaRPr lang="en-US"/>
        </a:p>
      </dgm:t>
    </dgm:pt>
    <dgm:pt modelId="{2212771C-49CD-423B-8670-E8BE3D6429AB}">
      <dgm:prSet phldrT="[Text]"/>
      <dgm:spPr/>
      <dgm:t>
        <a:bodyPr/>
        <a:lstStyle/>
        <a:p>
          <a:r>
            <a:rPr lang="en-US" dirty="0" smtClean="0"/>
            <a:t>At 4:30 working days, </a:t>
          </a:r>
          <a:r>
            <a:rPr lang="en-US" dirty="0" err="1" smtClean="0"/>
            <a:t>NotifyMe</a:t>
          </a:r>
          <a:r>
            <a:rPr lang="en-US" dirty="0" smtClean="0"/>
            <a:t> will generate report automatically.</a:t>
          </a:r>
          <a:endParaRPr lang="en-US" dirty="0"/>
        </a:p>
      </dgm:t>
    </dgm:pt>
    <dgm:pt modelId="{8DCB0C85-A94B-4315-8032-F538F4CC5B0B}" type="parTrans" cxnId="{454C5CAE-7DC0-465A-B18B-DB159DC010B2}">
      <dgm:prSet/>
      <dgm:spPr/>
      <dgm:t>
        <a:bodyPr/>
        <a:lstStyle/>
        <a:p>
          <a:endParaRPr lang="en-US"/>
        </a:p>
      </dgm:t>
    </dgm:pt>
    <dgm:pt modelId="{2B0F42C4-F898-4ACE-A78D-57064370E2AF}" type="sibTrans" cxnId="{454C5CAE-7DC0-465A-B18B-DB159DC010B2}">
      <dgm:prSet/>
      <dgm:spPr/>
      <dgm:t>
        <a:bodyPr/>
        <a:lstStyle/>
        <a:p>
          <a:endParaRPr lang="en-US"/>
        </a:p>
      </dgm:t>
    </dgm:pt>
    <dgm:pt modelId="{6124058C-04B7-46A6-869E-3FDC5CDAF553}">
      <dgm:prSet phldrT="[Text]"/>
      <dgm:spPr/>
      <dgm:t>
        <a:bodyPr/>
        <a:lstStyle/>
        <a:p>
          <a:r>
            <a:rPr lang="en-US" dirty="0" smtClean="0"/>
            <a:t>Before it send, user need to double check, if they want to add something before send it.</a:t>
          </a:r>
          <a:endParaRPr lang="en-US" dirty="0"/>
        </a:p>
      </dgm:t>
    </dgm:pt>
    <dgm:pt modelId="{C11F1A6B-6175-44F0-9073-403269641A10}" type="parTrans" cxnId="{B69BD396-3037-4D78-BB8E-A738BCBBADD8}">
      <dgm:prSet/>
      <dgm:spPr/>
      <dgm:t>
        <a:bodyPr/>
        <a:lstStyle/>
        <a:p>
          <a:endParaRPr lang="en-US"/>
        </a:p>
      </dgm:t>
    </dgm:pt>
    <dgm:pt modelId="{1B2BB728-B65A-4E3D-8CD1-569042A5C269}" type="sibTrans" cxnId="{B69BD396-3037-4D78-BB8E-A738BCBBADD8}">
      <dgm:prSet/>
      <dgm:spPr/>
      <dgm:t>
        <a:bodyPr/>
        <a:lstStyle/>
        <a:p>
          <a:endParaRPr lang="en-US"/>
        </a:p>
      </dgm:t>
    </dgm:pt>
    <dgm:pt modelId="{EDDDD433-B4AF-40D9-A35D-25D74E9DAD38}" type="pres">
      <dgm:prSet presAssocID="{1C13A804-0461-4E25-B961-EA235BB2A6A2}" presName="outerComposite" presStyleCnt="0">
        <dgm:presLayoutVars>
          <dgm:chMax val="5"/>
          <dgm:dir/>
          <dgm:resizeHandles val="exact"/>
        </dgm:presLayoutVars>
      </dgm:prSet>
      <dgm:spPr/>
    </dgm:pt>
    <dgm:pt modelId="{8FA2CB00-217F-4F9B-8EBC-07E4B1000CB7}" type="pres">
      <dgm:prSet presAssocID="{1C13A804-0461-4E25-B961-EA235BB2A6A2}" presName="dummyMaxCanvas" presStyleCnt="0">
        <dgm:presLayoutVars/>
      </dgm:prSet>
      <dgm:spPr/>
    </dgm:pt>
    <dgm:pt modelId="{71C031AB-072A-4D8A-906D-33C96FD7F34D}" type="pres">
      <dgm:prSet presAssocID="{1C13A804-0461-4E25-B961-EA235BB2A6A2}" presName="FiveNodes_1" presStyleLbl="node1" presStyleIdx="0" presStyleCnt="5">
        <dgm:presLayoutVars>
          <dgm:bulletEnabled val="1"/>
        </dgm:presLayoutVars>
      </dgm:prSet>
      <dgm:spPr/>
    </dgm:pt>
    <dgm:pt modelId="{87764713-4453-4CE3-AC16-17C88EC59781}" type="pres">
      <dgm:prSet presAssocID="{1C13A804-0461-4E25-B961-EA235BB2A6A2}" presName="FiveNodes_2" presStyleLbl="node1" presStyleIdx="1" presStyleCnt="5">
        <dgm:presLayoutVars>
          <dgm:bulletEnabled val="1"/>
        </dgm:presLayoutVars>
      </dgm:prSet>
      <dgm:spPr/>
    </dgm:pt>
    <dgm:pt modelId="{ECDFC436-50AD-432A-8DED-642AEA35F379}" type="pres">
      <dgm:prSet presAssocID="{1C13A804-0461-4E25-B961-EA235BB2A6A2}" presName="FiveNodes_3" presStyleLbl="node1" presStyleIdx="2" presStyleCnt="5">
        <dgm:presLayoutVars>
          <dgm:bulletEnabled val="1"/>
        </dgm:presLayoutVars>
      </dgm:prSet>
      <dgm:spPr/>
    </dgm:pt>
    <dgm:pt modelId="{E486E08C-0AF9-429D-83D9-1961168C5DD4}" type="pres">
      <dgm:prSet presAssocID="{1C13A804-0461-4E25-B961-EA235BB2A6A2}" presName="FiveNodes_4" presStyleLbl="node1" presStyleIdx="3" presStyleCnt="5">
        <dgm:presLayoutVars>
          <dgm:bulletEnabled val="1"/>
        </dgm:presLayoutVars>
      </dgm:prSet>
      <dgm:spPr/>
    </dgm:pt>
    <dgm:pt modelId="{C82EEC73-137F-4548-B74E-71D06372B18F}" type="pres">
      <dgm:prSet presAssocID="{1C13A804-0461-4E25-B961-EA235BB2A6A2}" presName="FiveNodes_5" presStyleLbl="node1" presStyleIdx="4" presStyleCnt="5">
        <dgm:presLayoutVars>
          <dgm:bulletEnabled val="1"/>
        </dgm:presLayoutVars>
      </dgm:prSet>
      <dgm:spPr/>
    </dgm:pt>
    <dgm:pt modelId="{03751A3F-D7D0-4870-912B-4C2EB95FF3F7}" type="pres">
      <dgm:prSet presAssocID="{1C13A804-0461-4E25-B961-EA235BB2A6A2}" presName="FiveConn_1-2" presStyleLbl="fgAccFollowNode1" presStyleIdx="0" presStyleCnt="4">
        <dgm:presLayoutVars>
          <dgm:bulletEnabled val="1"/>
        </dgm:presLayoutVars>
      </dgm:prSet>
      <dgm:spPr/>
    </dgm:pt>
    <dgm:pt modelId="{37134D92-691E-40BC-8329-E5F2550FB3B0}" type="pres">
      <dgm:prSet presAssocID="{1C13A804-0461-4E25-B961-EA235BB2A6A2}" presName="FiveConn_2-3" presStyleLbl="fgAccFollowNode1" presStyleIdx="1" presStyleCnt="4">
        <dgm:presLayoutVars>
          <dgm:bulletEnabled val="1"/>
        </dgm:presLayoutVars>
      </dgm:prSet>
      <dgm:spPr/>
    </dgm:pt>
    <dgm:pt modelId="{2D579C06-FAA2-407F-A349-28FE85DC900E}" type="pres">
      <dgm:prSet presAssocID="{1C13A804-0461-4E25-B961-EA235BB2A6A2}" presName="FiveConn_3-4" presStyleLbl="fgAccFollowNode1" presStyleIdx="2" presStyleCnt="4">
        <dgm:presLayoutVars>
          <dgm:bulletEnabled val="1"/>
        </dgm:presLayoutVars>
      </dgm:prSet>
      <dgm:spPr/>
    </dgm:pt>
    <dgm:pt modelId="{73E96C2D-30CA-406A-B97E-61358F189656}" type="pres">
      <dgm:prSet presAssocID="{1C13A804-0461-4E25-B961-EA235BB2A6A2}" presName="FiveConn_4-5" presStyleLbl="fgAccFollowNode1" presStyleIdx="3" presStyleCnt="4">
        <dgm:presLayoutVars>
          <dgm:bulletEnabled val="1"/>
        </dgm:presLayoutVars>
      </dgm:prSet>
      <dgm:spPr/>
    </dgm:pt>
    <dgm:pt modelId="{83CCFB31-4692-4C51-8094-9EC45375EC09}" type="pres">
      <dgm:prSet presAssocID="{1C13A804-0461-4E25-B961-EA235BB2A6A2}" presName="FiveNodes_1_text" presStyleLbl="node1" presStyleIdx="4" presStyleCnt="5">
        <dgm:presLayoutVars>
          <dgm:bulletEnabled val="1"/>
        </dgm:presLayoutVars>
      </dgm:prSet>
      <dgm:spPr/>
    </dgm:pt>
    <dgm:pt modelId="{58C8917A-20B5-43C5-BB19-3E111DBEDF85}" type="pres">
      <dgm:prSet presAssocID="{1C13A804-0461-4E25-B961-EA235BB2A6A2}" presName="FiveNodes_2_text" presStyleLbl="node1" presStyleIdx="4" presStyleCnt="5">
        <dgm:presLayoutVars>
          <dgm:bulletEnabled val="1"/>
        </dgm:presLayoutVars>
      </dgm:prSet>
      <dgm:spPr/>
    </dgm:pt>
    <dgm:pt modelId="{290F4274-E476-4888-B97F-63522C6F8681}" type="pres">
      <dgm:prSet presAssocID="{1C13A804-0461-4E25-B961-EA235BB2A6A2}" presName="FiveNodes_3_text" presStyleLbl="node1" presStyleIdx="4" presStyleCnt="5">
        <dgm:presLayoutVars>
          <dgm:bulletEnabled val="1"/>
        </dgm:presLayoutVars>
      </dgm:prSet>
      <dgm:spPr/>
    </dgm:pt>
    <dgm:pt modelId="{396D15D3-FDDB-46FC-B293-8A6057D24D4B}" type="pres">
      <dgm:prSet presAssocID="{1C13A804-0461-4E25-B961-EA235BB2A6A2}" presName="FiveNodes_4_text" presStyleLbl="node1" presStyleIdx="4" presStyleCnt="5">
        <dgm:presLayoutVars>
          <dgm:bulletEnabled val="1"/>
        </dgm:presLayoutVars>
      </dgm:prSet>
      <dgm:spPr/>
    </dgm:pt>
    <dgm:pt modelId="{0CBBD53B-1AC9-4FDC-AC44-E4218C81D72B}" type="pres">
      <dgm:prSet presAssocID="{1C13A804-0461-4E25-B961-EA235BB2A6A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E9C5842-E4A6-4373-B649-041AA42791A0}" type="presOf" srcId="{58D6B2BD-3FEB-4B08-92BD-3A88EFF9A3AA}" destId="{2D579C06-FAA2-407F-A349-28FE85DC900E}" srcOrd="0" destOrd="0" presId="urn:microsoft.com/office/officeart/2005/8/layout/vProcess5"/>
    <dgm:cxn modelId="{587B75D6-A87F-4D40-A954-D31D6532AFCC}" type="presOf" srcId="{2B0F42C4-F898-4ACE-A78D-57064370E2AF}" destId="{73E96C2D-30CA-406A-B97E-61358F189656}" srcOrd="0" destOrd="0" presId="urn:microsoft.com/office/officeart/2005/8/layout/vProcess5"/>
    <dgm:cxn modelId="{8D05D222-E067-4C89-A7E7-D127860E810E}" type="presOf" srcId="{1C13A804-0461-4E25-B961-EA235BB2A6A2}" destId="{EDDDD433-B4AF-40D9-A35D-25D74E9DAD38}" srcOrd="0" destOrd="0" presId="urn:microsoft.com/office/officeart/2005/8/layout/vProcess5"/>
    <dgm:cxn modelId="{216C065F-51BE-469E-BE85-950C265978DA}" type="presOf" srcId="{20EA8B0B-1DDD-4F4B-914F-0DBC676C9339}" destId="{290F4274-E476-4888-B97F-63522C6F8681}" srcOrd="1" destOrd="0" presId="urn:microsoft.com/office/officeart/2005/8/layout/vProcess5"/>
    <dgm:cxn modelId="{4F4864F3-9966-40B3-8A6F-5A47C02FA981}" type="presOf" srcId="{6124058C-04B7-46A6-869E-3FDC5CDAF553}" destId="{C82EEC73-137F-4548-B74E-71D06372B18F}" srcOrd="0" destOrd="0" presId="urn:microsoft.com/office/officeart/2005/8/layout/vProcess5"/>
    <dgm:cxn modelId="{F4183B56-A4DB-4021-90D7-D62F88FAE4C7}" type="presOf" srcId="{2212771C-49CD-423B-8670-E8BE3D6429AB}" destId="{396D15D3-FDDB-46FC-B293-8A6057D24D4B}" srcOrd="1" destOrd="0" presId="urn:microsoft.com/office/officeart/2005/8/layout/vProcess5"/>
    <dgm:cxn modelId="{0FC3E40C-9550-4559-AB13-94135D5F4898}" type="presOf" srcId="{467846D8-C844-45AF-9A94-DC42AB06726D}" destId="{03751A3F-D7D0-4870-912B-4C2EB95FF3F7}" srcOrd="0" destOrd="0" presId="urn:microsoft.com/office/officeart/2005/8/layout/vProcess5"/>
    <dgm:cxn modelId="{1A9735FF-CBB8-4F25-8B00-50A20E226AAD}" type="presOf" srcId="{2212771C-49CD-423B-8670-E8BE3D6429AB}" destId="{E486E08C-0AF9-429D-83D9-1961168C5DD4}" srcOrd="0" destOrd="0" presId="urn:microsoft.com/office/officeart/2005/8/layout/vProcess5"/>
    <dgm:cxn modelId="{454C5CAE-7DC0-465A-B18B-DB159DC010B2}" srcId="{1C13A804-0461-4E25-B961-EA235BB2A6A2}" destId="{2212771C-49CD-423B-8670-E8BE3D6429AB}" srcOrd="3" destOrd="0" parTransId="{8DCB0C85-A94B-4315-8032-F538F4CC5B0B}" sibTransId="{2B0F42C4-F898-4ACE-A78D-57064370E2AF}"/>
    <dgm:cxn modelId="{87218415-ED8F-4800-9125-AD3DB0AFA807}" srcId="{1C13A804-0461-4E25-B961-EA235BB2A6A2}" destId="{70A77164-BA22-412A-B291-7503D13FB8F0}" srcOrd="0" destOrd="0" parTransId="{25C4BF9A-33F0-450B-8779-12B071F35378}" sibTransId="{467846D8-C844-45AF-9A94-DC42AB06726D}"/>
    <dgm:cxn modelId="{B0D3F1BC-5C09-4846-A8F4-DDCDF46E218D}" srcId="{1C13A804-0461-4E25-B961-EA235BB2A6A2}" destId="{20EA8B0B-1DDD-4F4B-914F-0DBC676C9339}" srcOrd="2" destOrd="0" parTransId="{69CD47A4-C89B-44A0-99A3-31E226929465}" sibTransId="{58D6B2BD-3FEB-4B08-92BD-3A88EFF9A3AA}"/>
    <dgm:cxn modelId="{E326F566-A7BB-496E-B2FF-D9BC385DBC55}" type="presOf" srcId="{70A77164-BA22-412A-B291-7503D13FB8F0}" destId="{71C031AB-072A-4D8A-906D-33C96FD7F34D}" srcOrd="0" destOrd="0" presId="urn:microsoft.com/office/officeart/2005/8/layout/vProcess5"/>
    <dgm:cxn modelId="{390EB65A-9C43-44DA-BE40-E03DBF47ACBD}" type="presOf" srcId="{FF830A90-F62B-42E2-B2F0-49E055515F10}" destId="{37134D92-691E-40BC-8329-E5F2550FB3B0}" srcOrd="0" destOrd="0" presId="urn:microsoft.com/office/officeart/2005/8/layout/vProcess5"/>
    <dgm:cxn modelId="{E9A3F996-9463-4D56-A1D7-ACEFAA1AF6FE}" type="presOf" srcId="{20EA8B0B-1DDD-4F4B-914F-0DBC676C9339}" destId="{ECDFC436-50AD-432A-8DED-642AEA35F379}" srcOrd="0" destOrd="0" presId="urn:microsoft.com/office/officeart/2005/8/layout/vProcess5"/>
    <dgm:cxn modelId="{0BA60924-CA05-475C-B840-4A9440A5FAB8}" type="presOf" srcId="{6124058C-04B7-46A6-869E-3FDC5CDAF553}" destId="{0CBBD53B-1AC9-4FDC-AC44-E4218C81D72B}" srcOrd="1" destOrd="0" presId="urn:microsoft.com/office/officeart/2005/8/layout/vProcess5"/>
    <dgm:cxn modelId="{F214C556-C009-41C9-B46C-817B2C836023}" type="presOf" srcId="{B4FFE6F0-3ED3-4C36-A721-844060086D6E}" destId="{58C8917A-20B5-43C5-BB19-3E111DBEDF85}" srcOrd="1" destOrd="0" presId="urn:microsoft.com/office/officeart/2005/8/layout/vProcess5"/>
    <dgm:cxn modelId="{57FBCD1D-4C5C-4A86-95FF-DF6B47C1B5B3}" type="presOf" srcId="{70A77164-BA22-412A-B291-7503D13FB8F0}" destId="{83CCFB31-4692-4C51-8094-9EC45375EC09}" srcOrd="1" destOrd="0" presId="urn:microsoft.com/office/officeart/2005/8/layout/vProcess5"/>
    <dgm:cxn modelId="{F0AEA7E2-D0B5-43DC-93E7-E6CFDA29A695}" type="presOf" srcId="{B4FFE6F0-3ED3-4C36-A721-844060086D6E}" destId="{87764713-4453-4CE3-AC16-17C88EC59781}" srcOrd="0" destOrd="0" presId="urn:microsoft.com/office/officeart/2005/8/layout/vProcess5"/>
    <dgm:cxn modelId="{B69BD396-3037-4D78-BB8E-A738BCBBADD8}" srcId="{1C13A804-0461-4E25-B961-EA235BB2A6A2}" destId="{6124058C-04B7-46A6-869E-3FDC5CDAF553}" srcOrd="4" destOrd="0" parTransId="{C11F1A6B-6175-44F0-9073-403269641A10}" sibTransId="{1B2BB728-B65A-4E3D-8CD1-569042A5C269}"/>
    <dgm:cxn modelId="{1F6513F3-2435-4443-B1CA-448FB139BF4A}" srcId="{1C13A804-0461-4E25-B961-EA235BB2A6A2}" destId="{B4FFE6F0-3ED3-4C36-A721-844060086D6E}" srcOrd="1" destOrd="0" parTransId="{C5D55435-AA77-4F22-8511-161A4A3AC925}" sibTransId="{FF830A90-F62B-42E2-B2F0-49E055515F10}"/>
    <dgm:cxn modelId="{1AA0BF24-E1FC-48C0-9357-5233C7F798F2}" type="presParOf" srcId="{EDDDD433-B4AF-40D9-A35D-25D74E9DAD38}" destId="{8FA2CB00-217F-4F9B-8EBC-07E4B1000CB7}" srcOrd="0" destOrd="0" presId="urn:microsoft.com/office/officeart/2005/8/layout/vProcess5"/>
    <dgm:cxn modelId="{FDBA413C-7F15-45ED-BB82-54398A5CC561}" type="presParOf" srcId="{EDDDD433-B4AF-40D9-A35D-25D74E9DAD38}" destId="{71C031AB-072A-4D8A-906D-33C96FD7F34D}" srcOrd="1" destOrd="0" presId="urn:microsoft.com/office/officeart/2005/8/layout/vProcess5"/>
    <dgm:cxn modelId="{3CBF3106-D11D-4AB0-BE06-6AA98C98E304}" type="presParOf" srcId="{EDDDD433-B4AF-40D9-A35D-25D74E9DAD38}" destId="{87764713-4453-4CE3-AC16-17C88EC59781}" srcOrd="2" destOrd="0" presId="urn:microsoft.com/office/officeart/2005/8/layout/vProcess5"/>
    <dgm:cxn modelId="{35A1A9AB-DF79-4B4A-85CA-A27135AE9D55}" type="presParOf" srcId="{EDDDD433-B4AF-40D9-A35D-25D74E9DAD38}" destId="{ECDFC436-50AD-432A-8DED-642AEA35F379}" srcOrd="3" destOrd="0" presId="urn:microsoft.com/office/officeart/2005/8/layout/vProcess5"/>
    <dgm:cxn modelId="{807A0421-5134-4ECC-8688-133C2A01FCFF}" type="presParOf" srcId="{EDDDD433-B4AF-40D9-A35D-25D74E9DAD38}" destId="{E486E08C-0AF9-429D-83D9-1961168C5DD4}" srcOrd="4" destOrd="0" presId="urn:microsoft.com/office/officeart/2005/8/layout/vProcess5"/>
    <dgm:cxn modelId="{82E76321-C2EB-4575-88DD-F12A925F282F}" type="presParOf" srcId="{EDDDD433-B4AF-40D9-A35D-25D74E9DAD38}" destId="{C82EEC73-137F-4548-B74E-71D06372B18F}" srcOrd="5" destOrd="0" presId="urn:microsoft.com/office/officeart/2005/8/layout/vProcess5"/>
    <dgm:cxn modelId="{5A0A4EAD-4535-4345-8C10-A4773614E54B}" type="presParOf" srcId="{EDDDD433-B4AF-40D9-A35D-25D74E9DAD38}" destId="{03751A3F-D7D0-4870-912B-4C2EB95FF3F7}" srcOrd="6" destOrd="0" presId="urn:microsoft.com/office/officeart/2005/8/layout/vProcess5"/>
    <dgm:cxn modelId="{990FF7AF-415E-4067-8C5E-D7A06A2C1BFD}" type="presParOf" srcId="{EDDDD433-B4AF-40D9-A35D-25D74E9DAD38}" destId="{37134D92-691E-40BC-8329-E5F2550FB3B0}" srcOrd="7" destOrd="0" presId="urn:microsoft.com/office/officeart/2005/8/layout/vProcess5"/>
    <dgm:cxn modelId="{0D4AE209-4C37-471D-B1F1-3C98DD595386}" type="presParOf" srcId="{EDDDD433-B4AF-40D9-A35D-25D74E9DAD38}" destId="{2D579C06-FAA2-407F-A349-28FE85DC900E}" srcOrd="8" destOrd="0" presId="urn:microsoft.com/office/officeart/2005/8/layout/vProcess5"/>
    <dgm:cxn modelId="{E4451B10-6221-41AE-B7C8-80BF6451181D}" type="presParOf" srcId="{EDDDD433-B4AF-40D9-A35D-25D74E9DAD38}" destId="{73E96C2D-30CA-406A-B97E-61358F189656}" srcOrd="9" destOrd="0" presId="urn:microsoft.com/office/officeart/2005/8/layout/vProcess5"/>
    <dgm:cxn modelId="{89EE9C50-E1C2-4502-9777-E3E092841E8B}" type="presParOf" srcId="{EDDDD433-B4AF-40D9-A35D-25D74E9DAD38}" destId="{83CCFB31-4692-4C51-8094-9EC45375EC09}" srcOrd="10" destOrd="0" presId="urn:microsoft.com/office/officeart/2005/8/layout/vProcess5"/>
    <dgm:cxn modelId="{8CA924A8-E57D-4669-B732-1D5C459A8CEA}" type="presParOf" srcId="{EDDDD433-B4AF-40D9-A35D-25D74E9DAD38}" destId="{58C8917A-20B5-43C5-BB19-3E111DBEDF85}" srcOrd="11" destOrd="0" presId="urn:microsoft.com/office/officeart/2005/8/layout/vProcess5"/>
    <dgm:cxn modelId="{AD7D6DE4-2C44-42E1-977F-DF1873388106}" type="presParOf" srcId="{EDDDD433-B4AF-40D9-A35D-25D74E9DAD38}" destId="{290F4274-E476-4888-B97F-63522C6F8681}" srcOrd="12" destOrd="0" presId="urn:microsoft.com/office/officeart/2005/8/layout/vProcess5"/>
    <dgm:cxn modelId="{85E55064-863C-49C9-9640-BADA54D3B123}" type="presParOf" srcId="{EDDDD433-B4AF-40D9-A35D-25D74E9DAD38}" destId="{396D15D3-FDDB-46FC-B293-8A6057D24D4B}" srcOrd="13" destOrd="0" presId="urn:microsoft.com/office/officeart/2005/8/layout/vProcess5"/>
    <dgm:cxn modelId="{9EE420AD-7C9C-41AD-9061-789DF486101E}" type="presParOf" srcId="{EDDDD433-B4AF-40D9-A35D-25D74E9DAD38}" destId="{0CBBD53B-1AC9-4FDC-AC44-E4218C81D72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C031AB-072A-4D8A-906D-33C96FD7F34D}">
      <dsp:nvSpPr>
        <dsp:cNvPr id="0" name=""/>
        <dsp:cNvSpPr/>
      </dsp:nvSpPr>
      <dsp:spPr>
        <a:xfrm>
          <a:off x="0" y="0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Commit Codes to SVN.</a:t>
          </a:r>
          <a:endParaRPr lang="en-US" sz="2100" kern="1200" dirty="0"/>
        </a:p>
      </dsp:txBody>
      <dsp:txXfrm>
        <a:off x="0" y="0"/>
        <a:ext cx="5410101" cy="814673"/>
      </dsp:txXfrm>
    </dsp:sp>
    <dsp:sp modelId="{87764713-4453-4CE3-AC16-17C88EC59781}">
      <dsp:nvSpPr>
        <dsp:cNvPr id="0" name=""/>
        <dsp:cNvSpPr/>
      </dsp:nvSpPr>
      <dsp:spPr>
        <a:xfrm>
          <a:off x="473202" y="927822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NotifyMe</a:t>
          </a:r>
          <a:r>
            <a:rPr lang="en-US" sz="2100" kern="1200" dirty="0" smtClean="0"/>
            <a:t> will appear.</a:t>
          </a:r>
          <a:endParaRPr lang="en-US" sz="2100" kern="1200" dirty="0"/>
        </a:p>
      </dsp:txBody>
      <dsp:txXfrm>
        <a:off x="473202" y="927822"/>
        <a:ext cx="5334052" cy="814673"/>
      </dsp:txXfrm>
    </dsp:sp>
    <dsp:sp modelId="{ECDFC436-50AD-432A-8DED-642AEA35F379}">
      <dsp:nvSpPr>
        <dsp:cNvPr id="0" name=""/>
        <dsp:cNvSpPr/>
      </dsp:nvSpPr>
      <dsp:spPr>
        <a:xfrm>
          <a:off x="946404" y="1855644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need to input data.</a:t>
          </a:r>
          <a:endParaRPr lang="en-US" sz="2100" kern="1200" dirty="0"/>
        </a:p>
      </dsp:txBody>
      <dsp:txXfrm>
        <a:off x="946404" y="1855644"/>
        <a:ext cx="5334052" cy="814673"/>
      </dsp:txXfrm>
    </dsp:sp>
    <dsp:sp modelId="{E486E08C-0AF9-429D-83D9-1961168C5DD4}">
      <dsp:nvSpPr>
        <dsp:cNvPr id="0" name=""/>
        <dsp:cNvSpPr/>
      </dsp:nvSpPr>
      <dsp:spPr>
        <a:xfrm>
          <a:off x="1419605" y="2783467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At 4:30 working days, </a:t>
          </a:r>
          <a:r>
            <a:rPr lang="en-US" sz="2100" kern="1200" dirty="0" err="1" smtClean="0"/>
            <a:t>NotifyMe</a:t>
          </a:r>
          <a:r>
            <a:rPr lang="en-US" sz="2100" kern="1200" dirty="0" smtClean="0"/>
            <a:t> will generate report automatically.</a:t>
          </a:r>
          <a:endParaRPr lang="en-US" sz="2100" kern="1200" dirty="0"/>
        </a:p>
      </dsp:txBody>
      <dsp:txXfrm>
        <a:off x="1419605" y="2783467"/>
        <a:ext cx="5334052" cy="814673"/>
      </dsp:txXfrm>
    </dsp:sp>
    <dsp:sp modelId="{C82EEC73-137F-4548-B74E-71D06372B18F}">
      <dsp:nvSpPr>
        <dsp:cNvPr id="0" name=""/>
        <dsp:cNvSpPr/>
      </dsp:nvSpPr>
      <dsp:spPr>
        <a:xfrm>
          <a:off x="1892808" y="3711289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Before it send, user need to double check, if they want to add something before send it.</a:t>
          </a:r>
          <a:endParaRPr lang="en-US" sz="2100" kern="1200" dirty="0"/>
        </a:p>
      </dsp:txBody>
      <dsp:txXfrm>
        <a:off x="1892808" y="3711289"/>
        <a:ext cx="5334052" cy="814673"/>
      </dsp:txXfrm>
    </dsp:sp>
    <dsp:sp modelId="{03751A3F-D7D0-4870-912B-4C2EB95FF3F7}">
      <dsp:nvSpPr>
        <dsp:cNvPr id="0" name=""/>
        <dsp:cNvSpPr/>
      </dsp:nvSpPr>
      <dsp:spPr>
        <a:xfrm>
          <a:off x="5807254" y="595164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5807254" y="595164"/>
        <a:ext cx="529537" cy="529537"/>
      </dsp:txXfrm>
    </dsp:sp>
    <dsp:sp modelId="{37134D92-691E-40BC-8329-E5F2550FB3B0}">
      <dsp:nvSpPr>
        <dsp:cNvPr id="0" name=""/>
        <dsp:cNvSpPr/>
      </dsp:nvSpPr>
      <dsp:spPr>
        <a:xfrm>
          <a:off x="6280456" y="1522986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280456" y="1522986"/>
        <a:ext cx="529537" cy="529537"/>
      </dsp:txXfrm>
    </dsp:sp>
    <dsp:sp modelId="{2D579C06-FAA2-407F-A349-28FE85DC900E}">
      <dsp:nvSpPr>
        <dsp:cNvPr id="0" name=""/>
        <dsp:cNvSpPr/>
      </dsp:nvSpPr>
      <dsp:spPr>
        <a:xfrm>
          <a:off x="6753658" y="2437231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753658" y="2437231"/>
        <a:ext cx="529537" cy="529537"/>
      </dsp:txXfrm>
    </dsp:sp>
    <dsp:sp modelId="{73E96C2D-30CA-406A-B97E-61358F189656}">
      <dsp:nvSpPr>
        <dsp:cNvPr id="0" name=""/>
        <dsp:cNvSpPr/>
      </dsp:nvSpPr>
      <dsp:spPr>
        <a:xfrm>
          <a:off x="7226860" y="3374105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226860" y="3374105"/>
        <a:ext cx="529537" cy="529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EF2F-2C9E-4ED0-8EFA-4B3BE495864A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A257-D57C-4795-9E15-AF7E167B4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EF2F-2C9E-4ED0-8EFA-4B3BE495864A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A257-D57C-4795-9E15-AF7E167B4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EF2F-2C9E-4ED0-8EFA-4B3BE495864A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A257-D57C-4795-9E15-AF7E167B4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A257-D57C-4795-9E15-AF7E167B469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D:\xampp\htdocs\KRE8\NotifyMe\ic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066800" cy="1066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EF2F-2C9E-4ED0-8EFA-4B3BE495864A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A257-D57C-4795-9E15-AF7E167B4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EF2F-2C9E-4ED0-8EFA-4B3BE495864A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A257-D57C-4795-9E15-AF7E167B4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EF2F-2C9E-4ED0-8EFA-4B3BE495864A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A257-D57C-4795-9E15-AF7E167B4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EF2F-2C9E-4ED0-8EFA-4B3BE495864A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A257-D57C-4795-9E15-AF7E167B4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EF2F-2C9E-4ED0-8EFA-4B3BE495864A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A257-D57C-4795-9E15-AF7E167B4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EF2F-2C9E-4ED0-8EFA-4B3BE495864A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A257-D57C-4795-9E15-AF7E167B4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EF2F-2C9E-4ED0-8EFA-4B3BE495864A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A257-D57C-4795-9E15-AF7E167B4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http://r3m1ck.us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rosdyana.kusuma@gameloft.com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0A257-D57C-4795-9E15-AF7E167B469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D:\Users\Downloads\gameloft_icon4_indonesia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24800" y="152400"/>
            <a:ext cx="1021071" cy="1021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NotifyMe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Rosdyana.kusuma@gameloft.com</a:t>
            </a:r>
            <a:endParaRPr lang="en-US" dirty="0"/>
          </a:p>
        </p:txBody>
      </p:sp>
      <p:pic>
        <p:nvPicPr>
          <p:cNvPr id="1026" name="Picture 2" descr="D:\xampp\htdocs\KRE8\NotifyMe\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609600"/>
            <a:ext cx="2133600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create report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357296"/>
            <a:ext cx="8229600" cy="101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svnhook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25" y="2210594"/>
            <a:ext cx="65341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report file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59628"/>
            <a:ext cx="8229600" cy="2207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4:30PM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882"/>
          <a:stretch>
            <a:fillRect/>
          </a:stretch>
        </p:blipFill>
        <p:spPr bwMode="auto">
          <a:xfrm>
            <a:off x="228600" y="2057400"/>
            <a:ext cx="432435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17978" y="2286000"/>
            <a:ext cx="4426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NotifyMe</a:t>
            </a:r>
            <a:r>
              <a:rPr lang="en-US" dirty="0" smtClean="0"/>
              <a:t> </a:t>
            </a:r>
            <a:r>
              <a:rPr lang="en-US" dirty="0" smtClean="0"/>
              <a:t>will generate report and open mail client </a:t>
            </a:r>
          </a:p>
          <a:p>
            <a:r>
              <a:rPr lang="en-US" dirty="0" smtClean="0"/>
              <a:t>Then they need to check it before send the report</a:t>
            </a:r>
            <a:r>
              <a:rPr lang="en-US" dirty="0" smtClean="0"/>
              <a:t>. </a:t>
            </a:r>
            <a:r>
              <a:rPr lang="en-US" dirty="0" smtClean="0"/>
              <a:t>This one will avoid user fill empty report, maybe in that day they still research something.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Notify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NotifyMe</a:t>
            </a:r>
            <a:r>
              <a:rPr lang="en-US" dirty="0" smtClean="0"/>
              <a:t> is simple app that have </a:t>
            </a:r>
            <a:r>
              <a:rPr lang="en-US" dirty="0" smtClean="0"/>
              <a:t>important </a:t>
            </a:r>
            <a:r>
              <a:rPr lang="en-US" dirty="0" smtClean="0"/>
              <a:t>purpose. This app is </a:t>
            </a:r>
            <a:r>
              <a:rPr lang="en-US" dirty="0" smtClean="0"/>
              <a:t>written </a:t>
            </a:r>
            <a:r>
              <a:rPr lang="en-US" dirty="0" smtClean="0"/>
              <a:t>in PHP.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NotifyMe</a:t>
            </a:r>
            <a:r>
              <a:rPr lang="en-US" dirty="0" smtClean="0"/>
              <a:t> </a:t>
            </a:r>
            <a:r>
              <a:rPr lang="en-US" dirty="0" smtClean="0"/>
              <a:t>will be </a:t>
            </a:r>
            <a:r>
              <a:rPr lang="en-US" dirty="0" smtClean="0"/>
              <a:t>triggered automatically when programmer commit their codes to SVN. </a:t>
            </a:r>
            <a:r>
              <a:rPr lang="en-US" dirty="0" smtClean="0"/>
              <a:t>It will </a:t>
            </a:r>
            <a:r>
              <a:rPr lang="en-US" dirty="0" smtClean="0"/>
              <a:t>generate daily report </a:t>
            </a:r>
            <a:r>
              <a:rPr lang="en-US" dirty="0" smtClean="0"/>
              <a:t>at </a:t>
            </a:r>
            <a:r>
              <a:rPr lang="en-US" dirty="0" smtClean="0"/>
              <a:t>4:30 pm and will send this report file to direct supervisor at 5:00 pm.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</a:t>
            </a:r>
            <a:r>
              <a:rPr lang="en-US" dirty="0" err="1" smtClean="0"/>
              <a:t>NotifyMe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NotifyMe</a:t>
            </a:r>
            <a:r>
              <a:rPr lang="en-US" dirty="0" smtClean="0"/>
              <a:t> will </a:t>
            </a:r>
            <a:r>
              <a:rPr lang="en-US" dirty="0" smtClean="0"/>
              <a:t>help </a:t>
            </a:r>
            <a:r>
              <a:rPr lang="en-US" dirty="0" smtClean="0"/>
              <a:t>our </a:t>
            </a:r>
            <a:r>
              <a:rPr lang="en-US" dirty="0" smtClean="0"/>
              <a:t>programmer to </a:t>
            </a:r>
            <a:r>
              <a:rPr lang="en-US" dirty="0" smtClean="0"/>
              <a:t>create </a:t>
            </a:r>
            <a:r>
              <a:rPr lang="en-US" dirty="0" smtClean="0"/>
              <a:t>daily </a:t>
            </a:r>
            <a:r>
              <a:rPr lang="en-US" dirty="0" smtClean="0"/>
              <a:t>report seamlessly. Programmers don’t need to write email to report, basically with this they are reporting while they are working at the same time.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Some advantages of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NotifyMe</a:t>
            </a:r>
            <a:r>
              <a:rPr lang="en-US" dirty="0" smtClean="0"/>
              <a:t> :</a:t>
            </a:r>
          </a:p>
          <a:p>
            <a:pPr>
              <a:buFontTx/>
              <a:buChar char="-"/>
            </a:pP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NotifyMe</a:t>
            </a:r>
            <a:r>
              <a:rPr lang="en-US" dirty="0" smtClean="0"/>
              <a:t> help supervisor to create report structured and clear.</a:t>
            </a:r>
          </a:p>
          <a:p>
            <a:pPr>
              <a:buFontTx/>
              <a:buChar char="-"/>
            </a:pP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NotifyMe</a:t>
            </a:r>
            <a:r>
              <a:rPr lang="en-US" dirty="0" smtClean="0"/>
              <a:t> help us to supervising subordinate. We will know what they already done in work hours.</a:t>
            </a:r>
          </a:p>
          <a:p>
            <a:pPr>
              <a:buFontTx/>
              <a:buChar char="-"/>
            </a:pP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NotifyMe</a:t>
            </a:r>
            <a:r>
              <a:rPr lang="en-US" dirty="0" smtClean="0"/>
              <a:t> can be simple documentation about bug fixing, it will be useful if we found similar bugs in the future.</a:t>
            </a:r>
          </a:p>
          <a:p>
            <a:pPr>
              <a:buFontTx/>
              <a:buChar char="-"/>
            </a:pPr>
            <a:r>
              <a:rPr lang="en-US" dirty="0" smtClean="0"/>
              <a:t>No More </a:t>
            </a:r>
            <a:r>
              <a:rPr lang="en-US" dirty="0" err="1" smtClean="0"/>
              <a:t>Magabuting</a:t>
            </a:r>
            <a:r>
              <a:rPr lang="en-US" dirty="0" smtClean="0"/>
              <a:t> with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NotifyMe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data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6930" y="1600200"/>
            <a:ext cx="517013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67063"/>
            <a:ext cx="8229600" cy="319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206" y="1600200"/>
            <a:ext cx="70195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54243"/>
            <a:ext cx="8229600" cy="261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task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53419"/>
            <a:ext cx="8229600" cy="12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111</Words>
  <Application>Microsoft Office PowerPoint</Application>
  <PresentationFormat>On-screen Show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NotifyMe</vt:lpstr>
      <vt:lpstr>What is Notify Me</vt:lpstr>
      <vt:lpstr>Why we need NotifyMe</vt:lpstr>
      <vt:lpstr>Work Flow</vt:lpstr>
      <vt:lpstr>Add data</vt:lpstr>
      <vt:lpstr>homepage</vt:lpstr>
      <vt:lpstr>Slide 7</vt:lpstr>
      <vt:lpstr>database</vt:lpstr>
      <vt:lpstr>Script task</vt:lpstr>
      <vt:lpstr>Script create report</vt:lpstr>
      <vt:lpstr>svnhook</vt:lpstr>
      <vt:lpstr>Generated report file</vt:lpstr>
      <vt:lpstr>At 4:30PM </vt:lpstr>
    </vt:vector>
  </TitlesOfParts>
  <Company>Gameloft Indonesia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NotifyMe</dc:title>
  <dc:creator>Rosdyana Kusuma</dc:creator>
  <cp:lastModifiedBy>Rosdyana Kusuma</cp:lastModifiedBy>
  <cp:revision>18</cp:revision>
  <dcterms:created xsi:type="dcterms:W3CDTF">2016-01-31T14:43:05Z</dcterms:created>
  <dcterms:modified xsi:type="dcterms:W3CDTF">2016-02-11T04:34:56Z</dcterms:modified>
</cp:coreProperties>
</file>