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2" r:id="rId4"/>
    <p:sldId id="257" r:id="rId5"/>
    <p:sldId id="258" r:id="rId6"/>
    <p:sldId id="259" r:id="rId7"/>
    <p:sldId id="263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实训答辩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b="1"/>
              <a:t>项目小组人员：罗术林、陶杰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10235"/>
            <a:ext cx="10515600" cy="5229225"/>
          </a:xfrm>
        </p:spPr>
        <p:txBody>
          <a:bodyPr>
            <a:normAutofit/>
          </a:bodyPr>
          <a:p>
            <a:pPr lvl="2" algn="l"/>
            <a:endParaRPr lang="en-US" altLang="zh-CN" sz="2400"/>
          </a:p>
          <a:p>
            <a:pPr lvl="2" algn="l"/>
            <a:endParaRPr lang="en-US" altLang="zh-CN" sz="2400"/>
          </a:p>
          <a:p>
            <a:pPr lvl="2" algn="l"/>
            <a:endParaRPr lang="en-US" altLang="zh-CN" sz="2400"/>
          </a:p>
          <a:p>
            <a:pPr lvl="2" algn="l"/>
            <a:endParaRPr lang="en-US" altLang="zh-CN" sz="2400"/>
          </a:p>
          <a:p>
            <a:pPr lvl="2" algn="l">
              <a:lnSpc>
                <a:spcPct val="220000"/>
              </a:lnSpc>
            </a:pPr>
            <a:r>
              <a:rPr lang="en-US" altLang="zh-CN" sz="2400"/>
              <a:t>UI</a:t>
            </a:r>
            <a:r>
              <a:rPr lang="zh-CN" altLang="en-US" sz="2400"/>
              <a:t>界面</a:t>
            </a:r>
            <a:endParaRPr lang="zh-CN" altLang="en-US" sz="2400"/>
          </a:p>
          <a:p>
            <a:pPr lvl="2" algn="l">
              <a:lnSpc>
                <a:spcPct val="220000"/>
              </a:lnSpc>
            </a:pPr>
            <a:r>
              <a:rPr lang="zh-CN" altLang="en-US" sz="2400"/>
              <a:t>游戏逻辑</a:t>
            </a:r>
            <a:endParaRPr lang="zh-CN" altLang="en-US" sz="2400"/>
          </a:p>
          <a:p>
            <a:pPr lvl="2" algn="l">
              <a:lnSpc>
                <a:spcPct val="220000"/>
              </a:lnSpc>
            </a:pPr>
            <a:r>
              <a:rPr lang="zh-CN" altLang="en-US" sz="2400"/>
              <a:t>数据存储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81685" y="502920"/>
            <a:ext cx="1048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开发构思：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开发过程：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>
              <a:lnSpc>
                <a:spcPct val="260000"/>
              </a:lnSpc>
            </a:pPr>
            <a:r>
              <a:rPr lang="zh-CN" altLang="en-US"/>
              <a:t>首先我们通过构思游戏的</a:t>
            </a:r>
            <a:r>
              <a:rPr lang="en-US" altLang="zh-CN"/>
              <a:t>UI</a:t>
            </a:r>
            <a:r>
              <a:rPr lang="zh-CN" altLang="en-US"/>
              <a:t>界面，然后找到游戏开发的素材，，例如背景，游戏人物，游戏场地。有了明确的目标后，我们也完成了游戏开发的第一步。之后便是游戏逻辑开发，游戏逻辑开发呢，我们小组构思了玩家的动作，静态怪物和动态怪物。里面的角色包括了动态的玛丽奥，静态的金币，静态的石头，动态的怪物这一步是经过不段看例子，学习它怎么对哪些函数和哪些实体对象的引用，然后小组就开始开发游戏逻辑。最后便是我们的存储游戏进度以及金币和得分的</a:t>
            </a:r>
            <a:r>
              <a:rPr lang="en-US" altLang="zh-CN"/>
              <a:t>JOSN</a:t>
            </a:r>
            <a:r>
              <a:rPr lang="zh-CN" altLang="en-US"/>
              <a:t>。 接下来就是我们的游戏界面截图！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0970"/>
            <a:ext cx="11453495" cy="6007735"/>
          </a:xfrm>
        </p:spPr>
        <p:txBody>
          <a:bodyPr/>
          <a:p>
            <a:endParaRPr lang="zh-CN" altLang="en-US"/>
          </a:p>
        </p:txBody>
      </p:sp>
      <p:pic>
        <p:nvPicPr>
          <p:cNvPr id="7" name="图片 6" descr="Screenshot_20190624_092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180" y="208280"/>
            <a:ext cx="8524875" cy="587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Screenshot_20190624_0921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1625" y="532765"/>
            <a:ext cx="9253220" cy="5950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creenshot_20190624_111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500380"/>
            <a:ext cx="9701530" cy="6473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90624_092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015" y="382905"/>
            <a:ext cx="9739630" cy="644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87350"/>
            <a:ext cx="10515600" cy="5789930"/>
          </a:xfrm>
        </p:spPr>
        <p:txBody>
          <a:bodyPr/>
          <a:p>
            <a:r>
              <a:rPr lang="zh-CN" altLang="en-US"/>
              <a:t>开发过程中的艰辛和感想：</a:t>
            </a:r>
            <a:endParaRPr lang="zh-CN" altLang="en-US"/>
          </a:p>
          <a:p>
            <a:pPr lvl="1"/>
            <a:r>
              <a:rPr lang="zh-CN" altLang="en-US"/>
              <a:t>感想：</a:t>
            </a:r>
            <a:endParaRPr lang="zh-CN" altLang="en-US"/>
          </a:p>
          <a:p>
            <a:pPr lvl="2"/>
            <a:r>
              <a:rPr lang="zh-CN" altLang="en-US"/>
              <a:t>颇有收获</a:t>
            </a:r>
            <a:endParaRPr lang="zh-CN" altLang="en-US"/>
          </a:p>
          <a:p>
            <a:pPr lvl="2"/>
            <a:r>
              <a:rPr lang="zh-CN" altLang="en-US"/>
              <a:t>不容易</a:t>
            </a:r>
            <a:endParaRPr lang="zh-CN" altLang="en-US"/>
          </a:p>
          <a:p>
            <a:pPr lvl="2"/>
            <a:r>
              <a:rPr lang="zh-CN" altLang="en-US"/>
              <a:t>身心疲惫</a:t>
            </a:r>
            <a:endParaRPr lang="zh-CN" altLang="en-US"/>
          </a:p>
          <a:p>
            <a:pPr lvl="2"/>
            <a:r>
              <a:rPr lang="zh-CN" altLang="en-US"/>
              <a:t>体验到了写出一个活蹦乱跳的小游戏的快乐</a:t>
            </a:r>
            <a:endParaRPr lang="zh-CN" altLang="en-US"/>
          </a:p>
          <a:p>
            <a:pPr lvl="2"/>
            <a:r>
              <a:rPr lang="zh-CN" altLang="en-US"/>
              <a:t>感触和印象都很深</a:t>
            </a:r>
            <a:endParaRPr lang="zh-CN" altLang="en-US"/>
          </a:p>
          <a:p>
            <a:pPr lvl="2"/>
            <a:r>
              <a:rPr lang="zh-CN" altLang="en-US"/>
              <a:t>也对软件开发有了新的认识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艰辛：</a:t>
            </a:r>
            <a:endParaRPr lang="zh-CN" altLang="en-US"/>
          </a:p>
          <a:p>
            <a:pPr lvl="2"/>
            <a:r>
              <a:rPr lang="zh-CN" altLang="en-US"/>
              <a:t>人生第一次体验软件开发的艰难！</a:t>
            </a:r>
            <a:endParaRPr lang="zh-CN" altLang="en-US"/>
          </a:p>
          <a:p>
            <a:pPr lvl="2"/>
            <a:r>
              <a:rPr lang="zh-CN" altLang="en-US"/>
              <a:t>小组成员随缘分配，基础都几乎为</a:t>
            </a:r>
            <a:r>
              <a:rPr lang="en-US" altLang="zh-CN"/>
              <a:t>0</a:t>
            </a:r>
            <a:r>
              <a:rPr lang="zh-CN" altLang="en-US"/>
              <a:t>！</a:t>
            </a:r>
            <a:endParaRPr lang="zh-CN" altLang="en-US"/>
          </a:p>
          <a:p>
            <a:pPr lvl="2"/>
            <a:r>
              <a:rPr lang="zh-CN" altLang="en-US"/>
              <a:t>示例代码看的一脸蒙</a:t>
            </a:r>
            <a:r>
              <a:rPr lang="en-US" altLang="zh-CN"/>
              <a:t>b</a:t>
            </a:r>
            <a:r>
              <a:rPr lang="zh-CN" altLang="en-US"/>
              <a:t>！</a:t>
            </a:r>
            <a:endParaRPr lang="zh-CN" altLang="en-US"/>
          </a:p>
          <a:p>
            <a:pPr lvl="2"/>
            <a:r>
              <a:rPr lang="zh-CN" altLang="en-US"/>
              <a:t>小组人员大眼瞪小眼！</a:t>
            </a:r>
            <a:endParaRPr lang="zh-CN" altLang="en-US"/>
          </a:p>
          <a:p>
            <a:pPr lvl="2"/>
            <a:r>
              <a:rPr lang="zh-CN" altLang="en-US"/>
              <a:t>没有传说中的大神来带动小组的节奏，一切代码只能靠自是速度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方正黑体_GBK</vt:lpstr>
      <vt:lpstr>微软雅黑</vt:lpstr>
      <vt:lpstr>黑体</vt:lpstr>
      <vt:lpstr>方正书宋_GBK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</cp:revision>
  <dcterms:created xsi:type="dcterms:W3CDTF">2019-06-24T03:16:56Z</dcterms:created>
  <dcterms:modified xsi:type="dcterms:W3CDTF">2019-06-24T03:16:56Z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