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8" r:id="rId12"/>
  </p:sldIdLst>
  <p:sldSz cx="9144000" cy="5143500" type="screen16x9"/>
  <p:notesSz cx="6858000" cy="9144000"/>
  <p:embeddedFontLst>
    <p:embeddedFont>
      <p:font typeface="Aboreto" panose="020B0604020202020204" charset="0"/>
      <p:regular r:id="rId14"/>
    </p:embeddedFont>
    <p:embeddedFont>
      <p:font typeface="DM Sans" pitchFamily="2" charset="0"/>
      <p:regular r:id="rId15"/>
      <p:bold r:id="rId16"/>
      <p:italic r:id="rId17"/>
      <p:boldItalic r:id="rId18"/>
    </p:embeddedFont>
    <p:embeddedFont>
      <p:font typeface="Open Sans" panose="020B0606030504020204" pitchFamily="3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FE1D88DF-B515-4692-855D-CC2A0AFD745A}">
          <p14:sldIdLst>
            <p14:sldId id="256"/>
            <p14:sldId id="257"/>
            <p14:sldId id="258"/>
            <p14:sldId id="259"/>
            <p14:sldId id="260"/>
            <p14:sldId id="261"/>
            <p14:sldId id="262"/>
            <p14:sldId id="263"/>
            <p14:sldId id="264"/>
            <p14:sldId id="265"/>
            <p14:sldId id="268"/>
          </p14:sldIdLst>
        </p14:section>
        <p14:section name="Untitled Section" id="{66C7ECF1-BC8A-484E-8006-FE731002E3A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C5601E-D2E0-421A-BAA3-23288E982A68}" v="98" dt="2025-03-20T06:18:49.916"/>
  </p1510:revLst>
</p1510:revInfo>
</file>

<file path=ppt/tableStyles.xml><?xml version="1.0" encoding="utf-8"?>
<a:tblStyleLst xmlns:a="http://schemas.openxmlformats.org/drawingml/2006/main" def="{2BE1082B-D57E-4E5D-8435-25E5522C2B0B}">
  <a:tblStyle styleId="{2BE1082B-D57E-4E5D-8435-25E5522C2B0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10F3BC4-781E-4C4D-AF08-A4723D0D9CC3}"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7" d="100"/>
          <a:sy n="117" d="100"/>
        </p:scale>
        <p:origin x="67"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79477668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7"/>
        <p:cNvGrpSpPr/>
        <p:nvPr/>
      </p:nvGrpSpPr>
      <p:grpSpPr>
        <a:xfrm>
          <a:off x="0" y="0"/>
          <a:ext cx="0" cy="0"/>
          <a:chOff x="0" y="0"/>
          <a:chExt cx="0" cy="0"/>
        </a:xfrm>
      </p:grpSpPr>
      <p:sp>
        <p:nvSpPr>
          <p:cNvPr id="688" name="Google Shape;68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9" name="Google Shape;68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06041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8"/>
        <p:cNvGrpSpPr/>
        <p:nvPr/>
      </p:nvGrpSpPr>
      <p:grpSpPr>
        <a:xfrm>
          <a:off x="0" y="0"/>
          <a:ext cx="0" cy="0"/>
          <a:chOff x="0" y="0"/>
          <a:chExt cx="0" cy="0"/>
        </a:xfrm>
      </p:grpSpPr>
      <p:sp>
        <p:nvSpPr>
          <p:cNvPr id="1489" name="Google Shape;1489;g200b790250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0" name="Google Shape;1490;g200b790250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8320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3"/>
        <p:cNvGrpSpPr/>
        <p:nvPr/>
      </p:nvGrpSpPr>
      <p:grpSpPr>
        <a:xfrm>
          <a:off x="0" y="0"/>
          <a:ext cx="0" cy="0"/>
          <a:chOff x="0" y="0"/>
          <a:chExt cx="0" cy="0"/>
        </a:xfrm>
      </p:grpSpPr>
      <p:sp>
        <p:nvSpPr>
          <p:cNvPr id="1634" name="Google Shape;1634;g200b7902501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5" name="Google Shape;1635;g200b7902501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8001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13ce2af5b7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13ce2af5b7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1727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Google Shape;790;g13ce2af5b70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1" name="Google Shape;791;g13ce2af5b70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86876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0"/>
        <p:cNvGrpSpPr/>
        <p:nvPr/>
      </p:nvGrpSpPr>
      <p:grpSpPr>
        <a:xfrm>
          <a:off x="0" y="0"/>
          <a:ext cx="0" cy="0"/>
          <a:chOff x="0" y="0"/>
          <a:chExt cx="0" cy="0"/>
        </a:xfrm>
      </p:grpSpPr>
      <p:sp>
        <p:nvSpPr>
          <p:cNvPr id="891" name="Google Shape;891;g1fe20334ab6_0_4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2" name="Google Shape;892;g1fe20334ab6_0_4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06880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7"/>
        <p:cNvGrpSpPr/>
        <p:nvPr/>
      </p:nvGrpSpPr>
      <p:grpSpPr>
        <a:xfrm>
          <a:off x="0" y="0"/>
          <a:ext cx="0" cy="0"/>
          <a:chOff x="0" y="0"/>
          <a:chExt cx="0" cy="0"/>
        </a:xfrm>
      </p:grpSpPr>
      <p:sp>
        <p:nvSpPr>
          <p:cNvPr id="1008" name="Google Shape;1008;g2024eee3c39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9" name="Google Shape;1009;g2024eee3c39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83154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2"/>
        <p:cNvGrpSpPr/>
        <p:nvPr/>
      </p:nvGrpSpPr>
      <p:grpSpPr>
        <a:xfrm>
          <a:off x="0" y="0"/>
          <a:ext cx="0" cy="0"/>
          <a:chOff x="0" y="0"/>
          <a:chExt cx="0" cy="0"/>
        </a:xfrm>
      </p:grpSpPr>
      <p:sp>
        <p:nvSpPr>
          <p:cNvPr id="1103" name="Google Shape;1103;g1fe20334ab6_0_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4" name="Google Shape;1104;g1fe20334ab6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90177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8"/>
        <p:cNvGrpSpPr/>
        <p:nvPr/>
      </p:nvGrpSpPr>
      <p:grpSpPr>
        <a:xfrm>
          <a:off x="0" y="0"/>
          <a:ext cx="0" cy="0"/>
          <a:chOff x="0" y="0"/>
          <a:chExt cx="0" cy="0"/>
        </a:xfrm>
      </p:grpSpPr>
      <p:sp>
        <p:nvSpPr>
          <p:cNvPr id="1229" name="Google Shape;1229;g200b7902501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0" name="Google Shape;1230;g200b7902501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77871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7"/>
        <p:cNvGrpSpPr/>
        <p:nvPr/>
      </p:nvGrpSpPr>
      <p:grpSpPr>
        <a:xfrm>
          <a:off x="0" y="0"/>
          <a:ext cx="0" cy="0"/>
          <a:chOff x="0" y="0"/>
          <a:chExt cx="0" cy="0"/>
        </a:xfrm>
      </p:grpSpPr>
      <p:sp>
        <p:nvSpPr>
          <p:cNvPr id="1288" name="Google Shape;1288;g200b7902501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9" name="Google Shape;1289;g200b7902501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1766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1"/>
        <p:cNvGrpSpPr/>
        <p:nvPr/>
      </p:nvGrpSpPr>
      <p:grpSpPr>
        <a:xfrm>
          <a:off x="0" y="0"/>
          <a:ext cx="0" cy="0"/>
          <a:chOff x="0" y="0"/>
          <a:chExt cx="0" cy="0"/>
        </a:xfrm>
      </p:grpSpPr>
      <p:sp>
        <p:nvSpPr>
          <p:cNvPr id="1422" name="Google Shape;1422;g200b7902501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3" name="Google Shape;1423;g200b7902501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25969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2375" y="556600"/>
            <a:ext cx="5616900" cy="2046000"/>
          </a:xfrm>
          <a:prstGeom prst="rect">
            <a:avLst/>
          </a:prstGeom>
        </p:spPr>
        <p:txBody>
          <a:bodyPr spcFirstLastPara="1" wrap="square" lIns="91425" tIns="91425" rIns="91425" bIns="91425" anchor="b" anchorCtr="0">
            <a:noAutofit/>
          </a:bodyPr>
          <a:lstStyle>
            <a:lvl1pPr lvl="0" algn="l">
              <a:lnSpc>
                <a:spcPct val="80000"/>
              </a:lnSpc>
              <a:spcBef>
                <a:spcPts val="0"/>
              </a:spcBef>
              <a:spcAft>
                <a:spcPts val="0"/>
              </a:spcAft>
              <a:buSzPts val="5200"/>
              <a:buNone/>
              <a:defRPr sz="5200" b="1"/>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2375" y="2596209"/>
            <a:ext cx="4241400" cy="444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800"/>
              <a:buNone/>
              <a:defRPr sz="14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0" y="4604000"/>
            <a:ext cx="9144000" cy="53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15289" y="539500"/>
            <a:ext cx="7138181" cy="4064478"/>
          </a:xfrm>
          <a:custGeom>
            <a:avLst/>
            <a:gdLst/>
            <a:ahLst/>
            <a:cxnLst/>
            <a:rect l="l" t="t" r="r" b="b"/>
            <a:pathLst>
              <a:path w="59496" h="33877" extrusionOk="0">
                <a:moveTo>
                  <a:pt x="20360" y="1"/>
                </a:moveTo>
                <a:lnTo>
                  <a:pt x="20360" y="11760"/>
                </a:lnTo>
                <a:lnTo>
                  <a:pt x="19660" y="11760"/>
                </a:lnTo>
                <a:lnTo>
                  <a:pt x="19660" y="6316"/>
                </a:lnTo>
                <a:lnTo>
                  <a:pt x="18603" y="6316"/>
                </a:lnTo>
                <a:lnTo>
                  <a:pt x="18603" y="1401"/>
                </a:lnTo>
                <a:lnTo>
                  <a:pt x="15789" y="1401"/>
                </a:lnTo>
                <a:lnTo>
                  <a:pt x="15789" y="6316"/>
                </a:lnTo>
                <a:lnTo>
                  <a:pt x="14745" y="6316"/>
                </a:lnTo>
                <a:lnTo>
                  <a:pt x="14745" y="11760"/>
                </a:lnTo>
                <a:lnTo>
                  <a:pt x="13516" y="11760"/>
                </a:lnTo>
                <a:lnTo>
                  <a:pt x="13516" y="18960"/>
                </a:lnTo>
                <a:lnTo>
                  <a:pt x="0" y="18960"/>
                </a:lnTo>
                <a:lnTo>
                  <a:pt x="0" y="33877"/>
                </a:lnTo>
                <a:lnTo>
                  <a:pt x="59496" y="33877"/>
                </a:lnTo>
                <a:lnTo>
                  <a:pt x="59496" y="23691"/>
                </a:lnTo>
                <a:lnTo>
                  <a:pt x="47036" y="23691"/>
                </a:lnTo>
                <a:lnTo>
                  <a:pt x="47036" y="11760"/>
                </a:lnTo>
                <a:lnTo>
                  <a:pt x="34749" y="11760"/>
                </a:lnTo>
                <a:lnTo>
                  <a:pt x="3474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343"/>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344"/>
        <p:cNvGrpSpPr/>
        <p:nvPr/>
      </p:nvGrpSpPr>
      <p:grpSpPr>
        <a:xfrm>
          <a:off x="0" y="0"/>
          <a:ext cx="0" cy="0"/>
          <a:chOff x="0" y="0"/>
          <a:chExt cx="0" cy="0"/>
        </a:xfrm>
      </p:grpSpPr>
      <p:sp>
        <p:nvSpPr>
          <p:cNvPr id="345" name="Google Shape;345;p13"/>
          <p:cNvSpPr txBox="1">
            <a:spLocks noGrp="1"/>
          </p:cNvSpPr>
          <p:nvPr>
            <p:ph type="title"/>
          </p:nvPr>
        </p:nvSpPr>
        <p:spPr>
          <a:xfrm>
            <a:off x="722375" y="463300"/>
            <a:ext cx="7699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346" name="Google Shape;346;p13"/>
          <p:cNvSpPr txBox="1">
            <a:spLocks noGrp="1"/>
          </p:cNvSpPr>
          <p:nvPr>
            <p:ph type="title" idx="2" hasCustomPrompt="1"/>
          </p:nvPr>
        </p:nvSpPr>
        <p:spPr>
          <a:xfrm>
            <a:off x="1189275" y="1643925"/>
            <a:ext cx="668100" cy="528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400"/>
              <a:buNone/>
              <a:defRPr sz="2400" b="1">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347" name="Google Shape;347;p13"/>
          <p:cNvSpPr txBox="1">
            <a:spLocks noGrp="1"/>
          </p:cNvSpPr>
          <p:nvPr>
            <p:ph type="title" idx="3" hasCustomPrompt="1"/>
          </p:nvPr>
        </p:nvSpPr>
        <p:spPr>
          <a:xfrm>
            <a:off x="5615900" y="1643925"/>
            <a:ext cx="668100" cy="528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400"/>
              <a:buNone/>
              <a:defRPr sz="2400" b="1">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348" name="Google Shape;348;p13"/>
          <p:cNvSpPr txBox="1">
            <a:spLocks noGrp="1"/>
          </p:cNvSpPr>
          <p:nvPr>
            <p:ph type="title" idx="4" hasCustomPrompt="1"/>
          </p:nvPr>
        </p:nvSpPr>
        <p:spPr>
          <a:xfrm>
            <a:off x="1189282" y="2571950"/>
            <a:ext cx="668100" cy="528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400"/>
              <a:buNone/>
              <a:defRPr sz="2400" b="1">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349" name="Google Shape;349;p13"/>
          <p:cNvSpPr txBox="1">
            <a:spLocks noGrp="1"/>
          </p:cNvSpPr>
          <p:nvPr>
            <p:ph type="title" idx="5" hasCustomPrompt="1"/>
          </p:nvPr>
        </p:nvSpPr>
        <p:spPr>
          <a:xfrm>
            <a:off x="5615907" y="2571950"/>
            <a:ext cx="668100" cy="528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400"/>
              <a:buNone/>
              <a:defRPr sz="2400" b="1">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350" name="Google Shape;350;p13"/>
          <p:cNvSpPr txBox="1">
            <a:spLocks noGrp="1"/>
          </p:cNvSpPr>
          <p:nvPr>
            <p:ph type="subTitle" idx="1"/>
          </p:nvPr>
        </p:nvSpPr>
        <p:spPr>
          <a:xfrm>
            <a:off x="1857310" y="1643925"/>
            <a:ext cx="1670700" cy="52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
              <a:buNone/>
              <a:defRPr sz="2400" b="1">
                <a:latin typeface="Aboreto"/>
                <a:ea typeface="Aboreto"/>
                <a:cs typeface="Aboreto"/>
                <a:sym typeface="Aboreto"/>
              </a:defRPr>
            </a:lvl1pPr>
            <a:lvl2pPr lvl="1" algn="ctr" rtl="0">
              <a:spcBef>
                <a:spcPts val="0"/>
              </a:spcBef>
              <a:spcAft>
                <a:spcPts val="0"/>
              </a:spcAft>
              <a:buSzPts val="1200"/>
              <a:buNone/>
              <a:defRPr b="1"/>
            </a:lvl2pPr>
            <a:lvl3pPr lvl="2" algn="ctr" rtl="0">
              <a:spcBef>
                <a:spcPts val="0"/>
              </a:spcBef>
              <a:spcAft>
                <a:spcPts val="0"/>
              </a:spcAft>
              <a:buSzPts val="1200"/>
              <a:buNone/>
              <a:defRPr b="1"/>
            </a:lvl3pPr>
            <a:lvl4pPr lvl="3" algn="ctr" rtl="0">
              <a:spcBef>
                <a:spcPts val="0"/>
              </a:spcBef>
              <a:spcAft>
                <a:spcPts val="0"/>
              </a:spcAft>
              <a:buSzPts val="1200"/>
              <a:buNone/>
              <a:defRPr b="1"/>
            </a:lvl4pPr>
            <a:lvl5pPr lvl="4" algn="ctr" rtl="0">
              <a:spcBef>
                <a:spcPts val="0"/>
              </a:spcBef>
              <a:spcAft>
                <a:spcPts val="0"/>
              </a:spcAft>
              <a:buSzPts val="1200"/>
              <a:buNone/>
              <a:defRPr b="1"/>
            </a:lvl5pPr>
            <a:lvl6pPr lvl="5" algn="ctr" rtl="0">
              <a:spcBef>
                <a:spcPts val="0"/>
              </a:spcBef>
              <a:spcAft>
                <a:spcPts val="0"/>
              </a:spcAft>
              <a:buSzPts val="1200"/>
              <a:buNone/>
              <a:defRPr b="1"/>
            </a:lvl6pPr>
            <a:lvl7pPr lvl="6" algn="ctr" rtl="0">
              <a:spcBef>
                <a:spcPts val="0"/>
              </a:spcBef>
              <a:spcAft>
                <a:spcPts val="0"/>
              </a:spcAft>
              <a:buSzPts val="1200"/>
              <a:buNone/>
              <a:defRPr b="1"/>
            </a:lvl7pPr>
            <a:lvl8pPr lvl="7" algn="ctr" rtl="0">
              <a:spcBef>
                <a:spcPts val="0"/>
              </a:spcBef>
              <a:spcAft>
                <a:spcPts val="0"/>
              </a:spcAft>
              <a:buSzPts val="1200"/>
              <a:buNone/>
              <a:defRPr b="1"/>
            </a:lvl8pPr>
            <a:lvl9pPr lvl="8" algn="ctr" rtl="0">
              <a:spcBef>
                <a:spcPts val="0"/>
              </a:spcBef>
              <a:spcAft>
                <a:spcPts val="0"/>
              </a:spcAft>
              <a:buSzPts val="1200"/>
              <a:buNone/>
              <a:defRPr b="1"/>
            </a:lvl9pPr>
          </a:lstStyle>
          <a:p>
            <a:endParaRPr/>
          </a:p>
        </p:txBody>
      </p:sp>
      <p:sp>
        <p:nvSpPr>
          <p:cNvPr id="351" name="Google Shape;351;p13"/>
          <p:cNvSpPr txBox="1">
            <a:spLocks noGrp="1"/>
          </p:cNvSpPr>
          <p:nvPr>
            <p:ph type="subTitle" idx="6"/>
          </p:nvPr>
        </p:nvSpPr>
        <p:spPr>
          <a:xfrm>
            <a:off x="6284025" y="1643925"/>
            <a:ext cx="1670700" cy="52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
              <a:buNone/>
              <a:defRPr sz="2400" b="1">
                <a:latin typeface="Aboreto"/>
                <a:ea typeface="Aboreto"/>
                <a:cs typeface="Aboreto"/>
                <a:sym typeface="Aboreto"/>
              </a:defRPr>
            </a:lvl1pPr>
            <a:lvl2pPr lvl="1" algn="ctr" rtl="0">
              <a:spcBef>
                <a:spcPts val="0"/>
              </a:spcBef>
              <a:spcAft>
                <a:spcPts val="0"/>
              </a:spcAft>
              <a:buSzPts val="1200"/>
              <a:buNone/>
              <a:defRPr b="1"/>
            </a:lvl2pPr>
            <a:lvl3pPr lvl="2" algn="ctr" rtl="0">
              <a:spcBef>
                <a:spcPts val="0"/>
              </a:spcBef>
              <a:spcAft>
                <a:spcPts val="0"/>
              </a:spcAft>
              <a:buSzPts val="1200"/>
              <a:buNone/>
              <a:defRPr b="1"/>
            </a:lvl3pPr>
            <a:lvl4pPr lvl="3" algn="ctr" rtl="0">
              <a:spcBef>
                <a:spcPts val="0"/>
              </a:spcBef>
              <a:spcAft>
                <a:spcPts val="0"/>
              </a:spcAft>
              <a:buSzPts val="1200"/>
              <a:buNone/>
              <a:defRPr b="1"/>
            </a:lvl4pPr>
            <a:lvl5pPr lvl="4" algn="ctr" rtl="0">
              <a:spcBef>
                <a:spcPts val="0"/>
              </a:spcBef>
              <a:spcAft>
                <a:spcPts val="0"/>
              </a:spcAft>
              <a:buSzPts val="1200"/>
              <a:buNone/>
              <a:defRPr b="1"/>
            </a:lvl5pPr>
            <a:lvl6pPr lvl="5" algn="ctr" rtl="0">
              <a:spcBef>
                <a:spcPts val="0"/>
              </a:spcBef>
              <a:spcAft>
                <a:spcPts val="0"/>
              </a:spcAft>
              <a:buSzPts val="1200"/>
              <a:buNone/>
              <a:defRPr b="1"/>
            </a:lvl6pPr>
            <a:lvl7pPr lvl="6" algn="ctr" rtl="0">
              <a:spcBef>
                <a:spcPts val="0"/>
              </a:spcBef>
              <a:spcAft>
                <a:spcPts val="0"/>
              </a:spcAft>
              <a:buSzPts val="1200"/>
              <a:buNone/>
              <a:defRPr b="1"/>
            </a:lvl7pPr>
            <a:lvl8pPr lvl="7" algn="ctr" rtl="0">
              <a:spcBef>
                <a:spcPts val="0"/>
              </a:spcBef>
              <a:spcAft>
                <a:spcPts val="0"/>
              </a:spcAft>
              <a:buSzPts val="1200"/>
              <a:buNone/>
              <a:defRPr b="1"/>
            </a:lvl8pPr>
            <a:lvl9pPr lvl="8" algn="ctr" rtl="0">
              <a:spcBef>
                <a:spcPts val="0"/>
              </a:spcBef>
              <a:spcAft>
                <a:spcPts val="0"/>
              </a:spcAft>
              <a:buSzPts val="1200"/>
              <a:buNone/>
              <a:defRPr b="1"/>
            </a:lvl9pPr>
          </a:lstStyle>
          <a:p>
            <a:endParaRPr/>
          </a:p>
        </p:txBody>
      </p:sp>
      <p:sp>
        <p:nvSpPr>
          <p:cNvPr id="352" name="Google Shape;352;p13"/>
          <p:cNvSpPr txBox="1">
            <a:spLocks noGrp="1"/>
          </p:cNvSpPr>
          <p:nvPr>
            <p:ph type="subTitle" idx="7"/>
          </p:nvPr>
        </p:nvSpPr>
        <p:spPr>
          <a:xfrm>
            <a:off x="1857310" y="2571950"/>
            <a:ext cx="1670700" cy="52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
              <a:buNone/>
              <a:defRPr sz="2400" b="1">
                <a:latin typeface="Aboreto"/>
                <a:ea typeface="Aboreto"/>
                <a:cs typeface="Aboreto"/>
                <a:sym typeface="Aboreto"/>
              </a:defRPr>
            </a:lvl1pPr>
            <a:lvl2pPr lvl="1" algn="ctr" rtl="0">
              <a:spcBef>
                <a:spcPts val="0"/>
              </a:spcBef>
              <a:spcAft>
                <a:spcPts val="0"/>
              </a:spcAft>
              <a:buSzPts val="1200"/>
              <a:buNone/>
              <a:defRPr b="1"/>
            </a:lvl2pPr>
            <a:lvl3pPr lvl="2" algn="ctr" rtl="0">
              <a:spcBef>
                <a:spcPts val="0"/>
              </a:spcBef>
              <a:spcAft>
                <a:spcPts val="0"/>
              </a:spcAft>
              <a:buSzPts val="1200"/>
              <a:buNone/>
              <a:defRPr b="1"/>
            </a:lvl3pPr>
            <a:lvl4pPr lvl="3" algn="ctr" rtl="0">
              <a:spcBef>
                <a:spcPts val="0"/>
              </a:spcBef>
              <a:spcAft>
                <a:spcPts val="0"/>
              </a:spcAft>
              <a:buSzPts val="1200"/>
              <a:buNone/>
              <a:defRPr b="1"/>
            </a:lvl4pPr>
            <a:lvl5pPr lvl="4" algn="ctr" rtl="0">
              <a:spcBef>
                <a:spcPts val="0"/>
              </a:spcBef>
              <a:spcAft>
                <a:spcPts val="0"/>
              </a:spcAft>
              <a:buSzPts val="1200"/>
              <a:buNone/>
              <a:defRPr b="1"/>
            </a:lvl5pPr>
            <a:lvl6pPr lvl="5" algn="ctr" rtl="0">
              <a:spcBef>
                <a:spcPts val="0"/>
              </a:spcBef>
              <a:spcAft>
                <a:spcPts val="0"/>
              </a:spcAft>
              <a:buSzPts val="1200"/>
              <a:buNone/>
              <a:defRPr b="1"/>
            </a:lvl6pPr>
            <a:lvl7pPr lvl="6" algn="ctr" rtl="0">
              <a:spcBef>
                <a:spcPts val="0"/>
              </a:spcBef>
              <a:spcAft>
                <a:spcPts val="0"/>
              </a:spcAft>
              <a:buSzPts val="1200"/>
              <a:buNone/>
              <a:defRPr b="1"/>
            </a:lvl7pPr>
            <a:lvl8pPr lvl="7" algn="ctr" rtl="0">
              <a:spcBef>
                <a:spcPts val="0"/>
              </a:spcBef>
              <a:spcAft>
                <a:spcPts val="0"/>
              </a:spcAft>
              <a:buSzPts val="1200"/>
              <a:buNone/>
              <a:defRPr b="1"/>
            </a:lvl8pPr>
            <a:lvl9pPr lvl="8" algn="ctr" rtl="0">
              <a:spcBef>
                <a:spcPts val="0"/>
              </a:spcBef>
              <a:spcAft>
                <a:spcPts val="0"/>
              </a:spcAft>
              <a:buSzPts val="1200"/>
              <a:buNone/>
              <a:defRPr b="1"/>
            </a:lvl9pPr>
          </a:lstStyle>
          <a:p>
            <a:endParaRPr/>
          </a:p>
        </p:txBody>
      </p:sp>
      <p:sp>
        <p:nvSpPr>
          <p:cNvPr id="353" name="Google Shape;353;p13"/>
          <p:cNvSpPr txBox="1">
            <a:spLocks noGrp="1"/>
          </p:cNvSpPr>
          <p:nvPr>
            <p:ph type="subTitle" idx="8"/>
          </p:nvPr>
        </p:nvSpPr>
        <p:spPr>
          <a:xfrm>
            <a:off x="6284025" y="2571950"/>
            <a:ext cx="1670700" cy="52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
              <a:buNone/>
              <a:defRPr sz="2400" b="1">
                <a:latin typeface="Aboreto"/>
                <a:ea typeface="Aboreto"/>
                <a:cs typeface="Aboreto"/>
                <a:sym typeface="Aboreto"/>
              </a:defRPr>
            </a:lvl1pPr>
            <a:lvl2pPr lvl="1" algn="ctr" rtl="0">
              <a:spcBef>
                <a:spcPts val="0"/>
              </a:spcBef>
              <a:spcAft>
                <a:spcPts val="0"/>
              </a:spcAft>
              <a:buSzPts val="1200"/>
              <a:buNone/>
              <a:defRPr b="1"/>
            </a:lvl2pPr>
            <a:lvl3pPr lvl="2" algn="ctr" rtl="0">
              <a:spcBef>
                <a:spcPts val="0"/>
              </a:spcBef>
              <a:spcAft>
                <a:spcPts val="0"/>
              </a:spcAft>
              <a:buSzPts val="1200"/>
              <a:buNone/>
              <a:defRPr b="1"/>
            </a:lvl3pPr>
            <a:lvl4pPr lvl="3" algn="ctr" rtl="0">
              <a:spcBef>
                <a:spcPts val="0"/>
              </a:spcBef>
              <a:spcAft>
                <a:spcPts val="0"/>
              </a:spcAft>
              <a:buSzPts val="1200"/>
              <a:buNone/>
              <a:defRPr b="1"/>
            </a:lvl4pPr>
            <a:lvl5pPr lvl="4" algn="ctr" rtl="0">
              <a:spcBef>
                <a:spcPts val="0"/>
              </a:spcBef>
              <a:spcAft>
                <a:spcPts val="0"/>
              </a:spcAft>
              <a:buSzPts val="1200"/>
              <a:buNone/>
              <a:defRPr b="1"/>
            </a:lvl5pPr>
            <a:lvl6pPr lvl="5" algn="ctr" rtl="0">
              <a:spcBef>
                <a:spcPts val="0"/>
              </a:spcBef>
              <a:spcAft>
                <a:spcPts val="0"/>
              </a:spcAft>
              <a:buSzPts val="1200"/>
              <a:buNone/>
              <a:defRPr b="1"/>
            </a:lvl6pPr>
            <a:lvl7pPr lvl="6" algn="ctr" rtl="0">
              <a:spcBef>
                <a:spcPts val="0"/>
              </a:spcBef>
              <a:spcAft>
                <a:spcPts val="0"/>
              </a:spcAft>
              <a:buSzPts val="1200"/>
              <a:buNone/>
              <a:defRPr b="1"/>
            </a:lvl7pPr>
            <a:lvl8pPr lvl="7" algn="ctr" rtl="0">
              <a:spcBef>
                <a:spcPts val="0"/>
              </a:spcBef>
              <a:spcAft>
                <a:spcPts val="0"/>
              </a:spcAft>
              <a:buSzPts val="1200"/>
              <a:buNone/>
              <a:defRPr b="1"/>
            </a:lvl8pPr>
            <a:lvl9pPr lvl="8" algn="ctr" rtl="0">
              <a:spcBef>
                <a:spcPts val="0"/>
              </a:spcBef>
              <a:spcAft>
                <a:spcPts val="0"/>
              </a:spcAft>
              <a:buSzPts val="1200"/>
              <a:buNone/>
              <a:defRPr b="1"/>
            </a:lvl9pPr>
          </a:lstStyle>
          <a:p>
            <a:endParaRPr/>
          </a:p>
        </p:txBody>
      </p:sp>
      <p:sp>
        <p:nvSpPr>
          <p:cNvPr id="354" name="Google Shape;354;p13"/>
          <p:cNvSpPr txBox="1">
            <a:spLocks noGrp="1"/>
          </p:cNvSpPr>
          <p:nvPr>
            <p:ph type="title" idx="9" hasCustomPrompt="1"/>
          </p:nvPr>
        </p:nvSpPr>
        <p:spPr>
          <a:xfrm>
            <a:off x="1189282" y="3499975"/>
            <a:ext cx="668100" cy="528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400"/>
              <a:buNone/>
              <a:defRPr sz="2400" b="1">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355" name="Google Shape;355;p13"/>
          <p:cNvSpPr txBox="1">
            <a:spLocks noGrp="1"/>
          </p:cNvSpPr>
          <p:nvPr>
            <p:ph type="title" idx="13" hasCustomPrompt="1"/>
          </p:nvPr>
        </p:nvSpPr>
        <p:spPr>
          <a:xfrm>
            <a:off x="5615907" y="3499975"/>
            <a:ext cx="668100" cy="528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400"/>
              <a:buNone/>
              <a:defRPr sz="2400" b="1">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356" name="Google Shape;356;p13"/>
          <p:cNvSpPr txBox="1">
            <a:spLocks noGrp="1"/>
          </p:cNvSpPr>
          <p:nvPr>
            <p:ph type="subTitle" idx="14"/>
          </p:nvPr>
        </p:nvSpPr>
        <p:spPr>
          <a:xfrm>
            <a:off x="1857310" y="3499975"/>
            <a:ext cx="1670700" cy="52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
              <a:buNone/>
              <a:defRPr sz="2400" b="1">
                <a:latin typeface="Aboreto"/>
                <a:ea typeface="Aboreto"/>
                <a:cs typeface="Aboreto"/>
                <a:sym typeface="Aboreto"/>
              </a:defRPr>
            </a:lvl1pPr>
            <a:lvl2pPr lvl="1" algn="ctr" rtl="0">
              <a:spcBef>
                <a:spcPts val="0"/>
              </a:spcBef>
              <a:spcAft>
                <a:spcPts val="0"/>
              </a:spcAft>
              <a:buSzPts val="1200"/>
              <a:buNone/>
              <a:defRPr b="1"/>
            </a:lvl2pPr>
            <a:lvl3pPr lvl="2" algn="ctr" rtl="0">
              <a:spcBef>
                <a:spcPts val="0"/>
              </a:spcBef>
              <a:spcAft>
                <a:spcPts val="0"/>
              </a:spcAft>
              <a:buSzPts val="1200"/>
              <a:buNone/>
              <a:defRPr b="1"/>
            </a:lvl3pPr>
            <a:lvl4pPr lvl="3" algn="ctr" rtl="0">
              <a:spcBef>
                <a:spcPts val="0"/>
              </a:spcBef>
              <a:spcAft>
                <a:spcPts val="0"/>
              </a:spcAft>
              <a:buSzPts val="1200"/>
              <a:buNone/>
              <a:defRPr b="1"/>
            </a:lvl4pPr>
            <a:lvl5pPr lvl="4" algn="ctr" rtl="0">
              <a:spcBef>
                <a:spcPts val="0"/>
              </a:spcBef>
              <a:spcAft>
                <a:spcPts val="0"/>
              </a:spcAft>
              <a:buSzPts val="1200"/>
              <a:buNone/>
              <a:defRPr b="1"/>
            </a:lvl5pPr>
            <a:lvl6pPr lvl="5" algn="ctr" rtl="0">
              <a:spcBef>
                <a:spcPts val="0"/>
              </a:spcBef>
              <a:spcAft>
                <a:spcPts val="0"/>
              </a:spcAft>
              <a:buSzPts val="1200"/>
              <a:buNone/>
              <a:defRPr b="1"/>
            </a:lvl6pPr>
            <a:lvl7pPr lvl="6" algn="ctr" rtl="0">
              <a:spcBef>
                <a:spcPts val="0"/>
              </a:spcBef>
              <a:spcAft>
                <a:spcPts val="0"/>
              </a:spcAft>
              <a:buSzPts val="1200"/>
              <a:buNone/>
              <a:defRPr b="1"/>
            </a:lvl7pPr>
            <a:lvl8pPr lvl="7" algn="ctr" rtl="0">
              <a:spcBef>
                <a:spcPts val="0"/>
              </a:spcBef>
              <a:spcAft>
                <a:spcPts val="0"/>
              </a:spcAft>
              <a:buSzPts val="1200"/>
              <a:buNone/>
              <a:defRPr b="1"/>
            </a:lvl8pPr>
            <a:lvl9pPr lvl="8" algn="ctr" rtl="0">
              <a:spcBef>
                <a:spcPts val="0"/>
              </a:spcBef>
              <a:spcAft>
                <a:spcPts val="0"/>
              </a:spcAft>
              <a:buSzPts val="1200"/>
              <a:buNone/>
              <a:defRPr b="1"/>
            </a:lvl9pPr>
          </a:lstStyle>
          <a:p>
            <a:endParaRPr/>
          </a:p>
        </p:txBody>
      </p:sp>
      <p:sp>
        <p:nvSpPr>
          <p:cNvPr id="357" name="Google Shape;357;p13"/>
          <p:cNvSpPr txBox="1">
            <a:spLocks noGrp="1"/>
          </p:cNvSpPr>
          <p:nvPr>
            <p:ph type="subTitle" idx="15"/>
          </p:nvPr>
        </p:nvSpPr>
        <p:spPr>
          <a:xfrm>
            <a:off x="6284025" y="3499975"/>
            <a:ext cx="1670700" cy="52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
              <a:buNone/>
              <a:defRPr sz="2400" b="1">
                <a:latin typeface="Aboreto"/>
                <a:ea typeface="Aboreto"/>
                <a:cs typeface="Aboreto"/>
                <a:sym typeface="Aboreto"/>
              </a:defRPr>
            </a:lvl1pPr>
            <a:lvl2pPr lvl="1" algn="ctr" rtl="0">
              <a:spcBef>
                <a:spcPts val="0"/>
              </a:spcBef>
              <a:spcAft>
                <a:spcPts val="0"/>
              </a:spcAft>
              <a:buSzPts val="1200"/>
              <a:buNone/>
              <a:defRPr b="1"/>
            </a:lvl2pPr>
            <a:lvl3pPr lvl="2" algn="ctr" rtl="0">
              <a:spcBef>
                <a:spcPts val="0"/>
              </a:spcBef>
              <a:spcAft>
                <a:spcPts val="0"/>
              </a:spcAft>
              <a:buSzPts val="1200"/>
              <a:buNone/>
              <a:defRPr b="1"/>
            </a:lvl3pPr>
            <a:lvl4pPr lvl="3" algn="ctr" rtl="0">
              <a:spcBef>
                <a:spcPts val="0"/>
              </a:spcBef>
              <a:spcAft>
                <a:spcPts val="0"/>
              </a:spcAft>
              <a:buSzPts val="1200"/>
              <a:buNone/>
              <a:defRPr b="1"/>
            </a:lvl4pPr>
            <a:lvl5pPr lvl="4" algn="ctr" rtl="0">
              <a:spcBef>
                <a:spcPts val="0"/>
              </a:spcBef>
              <a:spcAft>
                <a:spcPts val="0"/>
              </a:spcAft>
              <a:buSzPts val="1200"/>
              <a:buNone/>
              <a:defRPr b="1"/>
            </a:lvl5pPr>
            <a:lvl6pPr lvl="5" algn="ctr" rtl="0">
              <a:spcBef>
                <a:spcPts val="0"/>
              </a:spcBef>
              <a:spcAft>
                <a:spcPts val="0"/>
              </a:spcAft>
              <a:buSzPts val="1200"/>
              <a:buNone/>
              <a:defRPr b="1"/>
            </a:lvl6pPr>
            <a:lvl7pPr lvl="6" algn="ctr" rtl="0">
              <a:spcBef>
                <a:spcPts val="0"/>
              </a:spcBef>
              <a:spcAft>
                <a:spcPts val="0"/>
              </a:spcAft>
              <a:buSzPts val="1200"/>
              <a:buNone/>
              <a:defRPr b="1"/>
            </a:lvl7pPr>
            <a:lvl8pPr lvl="7" algn="ctr" rtl="0">
              <a:spcBef>
                <a:spcPts val="0"/>
              </a:spcBef>
              <a:spcAft>
                <a:spcPts val="0"/>
              </a:spcAft>
              <a:buSzPts val="1200"/>
              <a:buNone/>
              <a:defRPr b="1"/>
            </a:lvl8pPr>
            <a:lvl9pPr lvl="8" algn="ctr" rtl="0">
              <a:spcBef>
                <a:spcPts val="0"/>
              </a:spcBef>
              <a:spcAft>
                <a:spcPts val="0"/>
              </a:spcAft>
              <a:buSzPts val="1200"/>
              <a:buNone/>
              <a:defRPr b="1"/>
            </a:lvl9pPr>
          </a:lstStyle>
          <a:p>
            <a:endParaRPr/>
          </a:p>
        </p:txBody>
      </p:sp>
      <p:grpSp>
        <p:nvGrpSpPr>
          <p:cNvPr id="358" name="Google Shape;358;p13"/>
          <p:cNvGrpSpPr/>
          <p:nvPr/>
        </p:nvGrpSpPr>
        <p:grpSpPr>
          <a:xfrm flipH="1">
            <a:off x="-1199917" y="1805992"/>
            <a:ext cx="1922277" cy="3067060"/>
            <a:chOff x="5125350" y="3487525"/>
            <a:chExt cx="530825" cy="846950"/>
          </a:xfrm>
        </p:grpSpPr>
        <p:sp>
          <p:nvSpPr>
            <p:cNvPr id="359" name="Google Shape;359;p13"/>
            <p:cNvSpPr/>
            <p:nvPr/>
          </p:nvSpPr>
          <p:spPr>
            <a:xfrm>
              <a:off x="5296450" y="3487525"/>
              <a:ext cx="359725" cy="846950"/>
            </a:xfrm>
            <a:custGeom>
              <a:avLst/>
              <a:gdLst/>
              <a:ahLst/>
              <a:cxnLst/>
              <a:rect l="l" t="t" r="r" b="b"/>
              <a:pathLst>
                <a:path w="14389" h="33878" extrusionOk="0">
                  <a:moveTo>
                    <a:pt x="0" y="1"/>
                  </a:moveTo>
                  <a:lnTo>
                    <a:pt x="0" y="33877"/>
                  </a:lnTo>
                  <a:lnTo>
                    <a:pt x="14389" y="33877"/>
                  </a:lnTo>
                  <a:lnTo>
                    <a:pt x="1438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3"/>
            <p:cNvSpPr/>
            <p:nvPr/>
          </p:nvSpPr>
          <p:spPr>
            <a:xfrm>
              <a:off x="5125350" y="3781500"/>
              <a:ext cx="184325" cy="552975"/>
            </a:xfrm>
            <a:custGeom>
              <a:avLst/>
              <a:gdLst/>
              <a:ahLst/>
              <a:cxnLst/>
              <a:rect l="l" t="t" r="r" b="b"/>
              <a:pathLst>
                <a:path w="7373" h="22119" extrusionOk="0">
                  <a:moveTo>
                    <a:pt x="0" y="1"/>
                  </a:moveTo>
                  <a:lnTo>
                    <a:pt x="0" y="22118"/>
                  </a:lnTo>
                  <a:lnTo>
                    <a:pt x="7373" y="22118"/>
                  </a:lnTo>
                  <a:lnTo>
                    <a:pt x="73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3"/>
            <p:cNvSpPr/>
            <p:nvPr/>
          </p:nvSpPr>
          <p:spPr>
            <a:xfrm flipH="1">
              <a:off x="5156075" y="3645425"/>
              <a:ext cx="122875" cy="136100"/>
            </a:xfrm>
            <a:custGeom>
              <a:avLst/>
              <a:gdLst/>
              <a:ahLst/>
              <a:cxnLst/>
              <a:rect l="l" t="t" r="r" b="b"/>
              <a:pathLst>
                <a:path w="4915" h="5444" extrusionOk="0">
                  <a:moveTo>
                    <a:pt x="0" y="0"/>
                  </a:moveTo>
                  <a:lnTo>
                    <a:pt x="0" y="5444"/>
                  </a:lnTo>
                  <a:lnTo>
                    <a:pt x="4915" y="5444"/>
                  </a:lnTo>
                  <a:lnTo>
                    <a:pt x="491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3"/>
            <p:cNvSpPr/>
            <p:nvPr/>
          </p:nvSpPr>
          <p:spPr>
            <a:xfrm>
              <a:off x="5182175" y="3522550"/>
              <a:ext cx="70375" cy="136100"/>
            </a:xfrm>
            <a:custGeom>
              <a:avLst/>
              <a:gdLst/>
              <a:ahLst/>
              <a:cxnLst/>
              <a:rect l="l" t="t" r="r" b="b"/>
              <a:pathLst>
                <a:path w="2815" h="5444" extrusionOk="0">
                  <a:moveTo>
                    <a:pt x="0" y="0"/>
                  </a:moveTo>
                  <a:lnTo>
                    <a:pt x="0" y="5444"/>
                  </a:lnTo>
                  <a:lnTo>
                    <a:pt x="2814" y="5444"/>
                  </a:lnTo>
                  <a:lnTo>
                    <a:pt x="281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3" name="Google Shape;363;p13"/>
          <p:cNvSpPr/>
          <p:nvPr/>
        </p:nvSpPr>
        <p:spPr>
          <a:xfrm>
            <a:off x="0" y="4873000"/>
            <a:ext cx="9144000" cy="270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p:cSld name="CUSTOM_4">
    <p:spTree>
      <p:nvGrpSpPr>
        <p:cNvPr id="1" name="Shape 484"/>
        <p:cNvGrpSpPr/>
        <p:nvPr/>
      </p:nvGrpSpPr>
      <p:grpSpPr>
        <a:xfrm>
          <a:off x="0" y="0"/>
          <a:ext cx="0" cy="0"/>
          <a:chOff x="0" y="0"/>
          <a:chExt cx="0" cy="0"/>
        </a:xfrm>
      </p:grpSpPr>
      <p:sp>
        <p:nvSpPr>
          <p:cNvPr id="485" name="Google Shape;485;p16"/>
          <p:cNvSpPr txBox="1">
            <a:spLocks noGrp="1"/>
          </p:cNvSpPr>
          <p:nvPr>
            <p:ph type="title"/>
          </p:nvPr>
        </p:nvSpPr>
        <p:spPr>
          <a:xfrm>
            <a:off x="2501900" y="1339800"/>
            <a:ext cx="2501100" cy="11934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dk1"/>
              </a:buClr>
              <a:buSzPts val="2800"/>
              <a:buNone/>
              <a:defRPr>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486" name="Google Shape;486;p16"/>
          <p:cNvSpPr txBox="1">
            <a:spLocks noGrp="1"/>
          </p:cNvSpPr>
          <p:nvPr>
            <p:ph type="subTitle" idx="1"/>
          </p:nvPr>
        </p:nvSpPr>
        <p:spPr>
          <a:xfrm>
            <a:off x="2501900" y="2474425"/>
            <a:ext cx="2501100" cy="948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200"/>
              <a:buNone/>
              <a:defRPr>
                <a:solidFill>
                  <a:srgbClr val="191919"/>
                </a:solidFill>
                <a:latin typeface="Open Sans"/>
                <a:ea typeface="Open Sans"/>
                <a:cs typeface="Open Sans"/>
                <a:sym typeface="Open Sans"/>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487" name="Google Shape;487;p16"/>
          <p:cNvSpPr/>
          <p:nvPr/>
        </p:nvSpPr>
        <p:spPr>
          <a:xfrm>
            <a:off x="0" y="4873000"/>
            <a:ext cx="9144000" cy="270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8" name="Google Shape;488;p16"/>
          <p:cNvGrpSpPr/>
          <p:nvPr/>
        </p:nvGrpSpPr>
        <p:grpSpPr>
          <a:xfrm>
            <a:off x="7495659" y="1015864"/>
            <a:ext cx="2417324" cy="3856926"/>
            <a:chOff x="5125350" y="3487525"/>
            <a:chExt cx="530825" cy="846950"/>
          </a:xfrm>
        </p:grpSpPr>
        <p:sp>
          <p:nvSpPr>
            <p:cNvPr id="489" name="Google Shape;489;p16"/>
            <p:cNvSpPr/>
            <p:nvPr/>
          </p:nvSpPr>
          <p:spPr>
            <a:xfrm>
              <a:off x="5296450" y="3487525"/>
              <a:ext cx="359725" cy="846950"/>
            </a:xfrm>
            <a:custGeom>
              <a:avLst/>
              <a:gdLst/>
              <a:ahLst/>
              <a:cxnLst/>
              <a:rect l="l" t="t" r="r" b="b"/>
              <a:pathLst>
                <a:path w="14389" h="33878" extrusionOk="0">
                  <a:moveTo>
                    <a:pt x="0" y="1"/>
                  </a:moveTo>
                  <a:lnTo>
                    <a:pt x="0" y="33877"/>
                  </a:lnTo>
                  <a:lnTo>
                    <a:pt x="14389" y="33877"/>
                  </a:lnTo>
                  <a:lnTo>
                    <a:pt x="1438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6"/>
            <p:cNvSpPr/>
            <p:nvPr/>
          </p:nvSpPr>
          <p:spPr>
            <a:xfrm>
              <a:off x="5125350" y="3781500"/>
              <a:ext cx="184325" cy="552975"/>
            </a:xfrm>
            <a:custGeom>
              <a:avLst/>
              <a:gdLst/>
              <a:ahLst/>
              <a:cxnLst/>
              <a:rect l="l" t="t" r="r" b="b"/>
              <a:pathLst>
                <a:path w="7373" h="22119" extrusionOk="0">
                  <a:moveTo>
                    <a:pt x="0" y="1"/>
                  </a:moveTo>
                  <a:lnTo>
                    <a:pt x="0" y="22118"/>
                  </a:lnTo>
                  <a:lnTo>
                    <a:pt x="7373" y="22118"/>
                  </a:lnTo>
                  <a:lnTo>
                    <a:pt x="73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6"/>
            <p:cNvSpPr/>
            <p:nvPr/>
          </p:nvSpPr>
          <p:spPr>
            <a:xfrm flipH="1">
              <a:off x="5156075" y="3646756"/>
              <a:ext cx="122875" cy="136100"/>
            </a:xfrm>
            <a:custGeom>
              <a:avLst/>
              <a:gdLst/>
              <a:ahLst/>
              <a:cxnLst/>
              <a:rect l="l" t="t" r="r" b="b"/>
              <a:pathLst>
                <a:path w="4915" h="5444" extrusionOk="0">
                  <a:moveTo>
                    <a:pt x="0" y="0"/>
                  </a:moveTo>
                  <a:lnTo>
                    <a:pt x="0" y="5444"/>
                  </a:lnTo>
                  <a:lnTo>
                    <a:pt x="4915" y="5444"/>
                  </a:lnTo>
                  <a:lnTo>
                    <a:pt x="491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6"/>
            <p:cNvSpPr/>
            <p:nvPr/>
          </p:nvSpPr>
          <p:spPr>
            <a:xfrm>
              <a:off x="5182175" y="3523881"/>
              <a:ext cx="70375" cy="136100"/>
            </a:xfrm>
            <a:custGeom>
              <a:avLst/>
              <a:gdLst/>
              <a:ahLst/>
              <a:cxnLst/>
              <a:rect l="l" t="t" r="r" b="b"/>
              <a:pathLst>
                <a:path w="2815" h="5444" extrusionOk="0">
                  <a:moveTo>
                    <a:pt x="0" y="0"/>
                  </a:moveTo>
                  <a:lnTo>
                    <a:pt x="0" y="5444"/>
                  </a:lnTo>
                  <a:lnTo>
                    <a:pt x="2814" y="5444"/>
                  </a:lnTo>
                  <a:lnTo>
                    <a:pt x="281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497"/>
        <p:cNvGrpSpPr/>
        <p:nvPr/>
      </p:nvGrpSpPr>
      <p:grpSpPr>
        <a:xfrm>
          <a:off x="0" y="0"/>
          <a:ext cx="0" cy="0"/>
          <a:chOff x="0" y="0"/>
          <a:chExt cx="0" cy="0"/>
        </a:xfrm>
      </p:grpSpPr>
      <p:sp>
        <p:nvSpPr>
          <p:cNvPr id="498" name="Google Shape;498;p18"/>
          <p:cNvSpPr txBox="1">
            <a:spLocks noGrp="1"/>
          </p:cNvSpPr>
          <p:nvPr>
            <p:ph type="title"/>
          </p:nvPr>
        </p:nvSpPr>
        <p:spPr>
          <a:xfrm>
            <a:off x="722375" y="466344"/>
            <a:ext cx="7699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3300"/>
              <a:buNone/>
              <a:defRPr>
                <a:solidFill>
                  <a:schemeClr val="dk1"/>
                </a:solidFill>
              </a:defRPr>
            </a:lvl1pPr>
            <a:lvl2pPr lvl="1" rtl="0">
              <a:spcBef>
                <a:spcPts val="0"/>
              </a:spcBef>
              <a:spcAft>
                <a:spcPts val="0"/>
              </a:spcAft>
              <a:buClr>
                <a:schemeClr val="dk1"/>
              </a:buClr>
              <a:buSzPts val="3300"/>
              <a:buNone/>
              <a:defRPr>
                <a:solidFill>
                  <a:schemeClr val="dk1"/>
                </a:solidFill>
              </a:defRPr>
            </a:lvl2pPr>
            <a:lvl3pPr lvl="2" rtl="0">
              <a:spcBef>
                <a:spcPts val="0"/>
              </a:spcBef>
              <a:spcAft>
                <a:spcPts val="0"/>
              </a:spcAft>
              <a:buClr>
                <a:schemeClr val="dk1"/>
              </a:buClr>
              <a:buSzPts val="3300"/>
              <a:buNone/>
              <a:defRPr>
                <a:solidFill>
                  <a:schemeClr val="dk1"/>
                </a:solidFill>
              </a:defRPr>
            </a:lvl3pPr>
            <a:lvl4pPr lvl="3" rtl="0">
              <a:spcBef>
                <a:spcPts val="0"/>
              </a:spcBef>
              <a:spcAft>
                <a:spcPts val="0"/>
              </a:spcAft>
              <a:buClr>
                <a:schemeClr val="dk1"/>
              </a:buClr>
              <a:buSzPts val="3300"/>
              <a:buNone/>
              <a:defRPr>
                <a:solidFill>
                  <a:schemeClr val="dk1"/>
                </a:solidFill>
              </a:defRPr>
            </a:lvl4pPr>
            <a:lvl5pPr lvl="4" rtl="0">
              <a:spcBef>
                <a:spcPts val="0"/>
              </a:spcBef>
              <a:spcAft>
                <a:spcPts val="0"/>
              </a:spcAft>
              <a:buClr>
                <a:schemeClr val="dk1"/>
              </a:buClr>
              <a:buSzPts val="3300"/>
              <a:buNone/>
              <a:defRPr>
                <a:solidFill>
                  <a:schemeClr val="dk1"/>
                </a:solidFill>
              </a:defRPr>
            </a:lvl5pPr>
            <a:lvl6pPr lvl="5" rtl="0">
              <a:spcBef>
                <a:spcPts val="0"/>
              </a:spcBef>
              <a:spcAft>
                <a:spcPts val="0"/>
              </a:spcAft>
              <a:buClr>
                <a:schemeClr val="dk1"/>
              </a:buClr>
              <a:buSzPts val="3300"/>
              <a:buNone/>
              <a:defRPr>
                <a:solidFill>
                  <a:schemeClr val="dk1"/>
                </a:solidFill>
              </a:defRPr>
            </a:lvl6pPr>
            <a:lvl7pPr lvl="6" rtl="0">
              <a:spcBef>
                <a:spcPts val="0"/>
              </a:spcBef>
              <a:spcAft>
                <a:spcPts val="0"/>
              </a:spcAft>
              <a:buClr>
                <a:schemeClr val="dk1"/>
              </a:buClr>
              <a:buSzPts val="3300"/>
              <a:buNone/>
              <a:defRPr>
                <a:solidFill>
                  <a:schemeClr val="dk1"/>
                </a:solidFill>
              </a:defRPr>
            </a:lvl7pPr>
            <a:lvl8pPr lvl="7" rtl="0">
              <a:spcBef>
                <a:spcPts val="0"/>
              </a:spcBef>
              <a:spcAft>
                <a:spcPts val="0"/>
              </a:spcAft>
              <a:buClr>
                <a:schemeClr val="dk1"/>
              </a:buClr>
              <a:buSzPts val="3300"/>
              <a:buNone/>
              <a:defRPr>
                <a:solidFill>
                  <a:schemeClr val="dk1"/>
                </a:solidFill>
              </a:defRPr>
            </a:lvl8pPr>
            <a:lvl9pPr lvl="8" rtl="0">
              <a:spcBef>
                <a:spcPts val="0"/>
              </a:spcBef>
              <a:spcAft>
                <a:spcPts val="0"/>
              </a:spcAft>
              <a:buClr>
                <a:schemeClr val="dk1"/>
              </a:buClr>
              <a:buSzPts val="3300"/>
              <a:buNone/>
              <a:defRPr>
                <a:solidFill>
                  <a:schemeClr val="dk1"/>
                </a:solidFill>
              </a:defRPr>
            </a:lvl9pPr>
          </a:lstStyle>
          <a:p>
            <a:endParaRPr/>
          </a:p>
        </p:txBody>
      </p:sp>
      <p:sp>
        <p:nvSpPr>
          <p:cNvPr id="499" name="Google Shape;499;p18"/>
          <p:cNvSpPr txBox="1">
            <a:spLocks noGrp="1"/>
          </p:cNvSpPr>
          <p:nvPr>
            <p:ph type="subTitle" idx="1"/>
          </p:nvPr>
        </p:nvSpPr>
        <p:spPr>
          <a:xfrm>
            <a:off x="817125" y="2715675"/>
            <a:ext cx="2303700" cy="12510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500" name="Google Shape;500;p18"/>
          <p:cNvSpPr txBox="1">
            <a:spLocks noGrp="1"/>
          </p:cNvSpPr>
          <p:nvPr>
            <p:ph type="subTitle" idx="2"/>
          </p:nvPr>
        </p:nvSpPr>
        <p:spPr>
          <a:xfrm>
            <a:off x="817131" y="2222675"/>
            <a:ext cx="2303700" cy="5289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2400" b="1">
                <a:latin typeface="Aboreto"/>
                <a:ea typeface="Aboreto"/>
                <a:cs typeface="Aboreto"/>
                <a:sym typeface="Aboreto"/>
              </a:defRPr>
            </a:lvl1pPr>
            <a:lvl2pPr lvl="1" algn="ctr" rtl="0">
              <a:spcBef>
                <a:spcPts val="0"/>
              </a:spcBef>
              <a:spcAft>
                <a:spcPts val="0"/>
              </a:spcAft>
              <a:buSzPts val="1200"/>
              <a:buNone/>
              <a:defRPr b="1"/>
            </a:lvl2pPr>
            <a:lvl3pPr lvl="2" algn="ctr" rtl="0">
              <a:spcBef>
                <a:spcPts val="0"/>
              </a:spcBef>
              <a:spcAft>
                <a:spcPts val="0"/>
              </a:spcAft>
              <a:buSzPts val="1200"/>
              <a:buNone/>
              <a:defRPr b="1"/>
            </a:lvl3pPr>
            <a:lvl4pPr lvl="3" algn="ctr" rtl="0">
              <a:spcBef>
                <a:spcPts val="0"/>
              </a:spcBef>
              <a:spcAft>
                <a:spcPts val="0"/>
              </a:spcAft>
              <a:buSzPts val="1200"/>
              <a:buNone/>
              <a:defRPr b="1"/>
            </a:lvl4pPr>
            <a:lvl5pPr lvl="4" algn="ctr" rtl="0">
              <a:spcBef>
                <a:spcPts val="0"/>
              </a:spcBef>
              <a:spcAft>
                <a:spcPts val="0"/>
              </a:spcAft>
              <a:buSzPts val="1200"/>
              <a:buNone/>
              <a:defRPr b="1"/>
            </a:lvl5pPr>
            <a:lvl6pPr lvl="5" algn="ctr" rtl="0">
              <a:spcBef>
                <a:spcPts val="0"/>
              </a:spcBef>
              <a:spcAft>
                <a:spcPts val="0"/>
              </a:spcAft>
              <a:buSzPts val="1200"/>
              <a:buNone/>
              <a:defRPr b="1"/>
            </a:lvl6pPr>
            <a:lvl7pPr lvl="6" algn="ctr" rtl="0">
              <a:spcBef>
                <a:spcPts val="0"/>
              </a:spcBef>
              <a:spcAft>
                <a:spcPts val="0"/>
              </a:spcAft>
              <a:buSzPts val="1200"/>
              <a:buNone/>
              <a:defRPr b="1"/>
            </a:lvl7pPr>
            <a:lvl8pPr lvl="7" algn="ctr" rtl="0">
              <a:spcBef>
                <a:spcPts val="0"/>
              </a:spcBef>
              <a:spcAft>
                <a:spcPts val="0"/>
              </a:spcAft>
              <a:buSzPts val="1200"/>
              <a:buNone/>
              <a:defRPr b="1"/>
            </a:lvl8pPr>
            <a:lvl9pPr lvl="8" algn="ctr" rtl="0">
              <a:spcBef>
                <a:spcPts val="0"/>
              </a:spcBef>
              <a:spcAft>
                <a:spcPts val="0"/>
              </a:spcAft>
              <a:buSzPts val="1200"/>
              <a:buNone/>
              <a:defRPr b="1"/>
            </a:lvl9pPr>
          </a:lstStyle>
          <a:p>
            <a:endParaRPr/>
          </a:p>
        </p:txBody>
      </p:sp>
      <p:sp>
        <p:nvSpPr>
          <p:cNvPr id="501" name="Google Shape;501;p18"/>
          <p:cNvSpPr txBox="1">
            <a:spLocks noGrp="1"/>
          </p:cNvSpPr>
          <p:nvPr>
            <p:ph type="subTitle" idx="3"/>
          </p:nvPr>
        </p:nvSpPr>
        <p:spPr>
          <a:xfrm>
            <a:off x="3420150" y="2715675"/>
            <a:ext cx="2303700" cy="12510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502" name="Google Shape;502;p18"/>
          <p:cNvSpPr txBox="1">
            <a:spLocks noGrp="1"/>
          </p:cNvSpPr>
          <p:nvPr>
            <p:ph type="subTitle" idx="4"/>
          </p:nvPr>
        </p:nvSpPr>
        <p:spPr>
          <a:xfrm>
            <a:off x="3420156" y="2222675"/>
            <a:ext cx="2303700" cy="5289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2400" b="1">
                <a:latin typeface="Aboreto"/>
                <a:ea typeface="Aboreto"/>
                <a:cs typeface="Aboreto"/>
                <a:sym typeface="Aboreto"/>
              </a:defRPr>
            </a:lvl1pPr>
            <a:lvl2pPr lvl="1" algn="ctr" rtl="0">
              <a:spcBef>
                <a:spcPts val="0"/>
              </a:spcBef>
              <a:spcAft>
                <a:spcPts val="0"/>
              </a:spcAft>
              <a:buSzPts val="1200"/>
              <a:buNone/>
              <a:defRPr b="1"/>
            </a:lvl2pPr>
            <a:lvl3pPr lvl="2" algn="ctr" rtl="0">
              <a:spcBef>
                <a:spcPts val="0"/>
              </a:spcBef>
              <a:spcAft>
                <a:spcPts val="0"/>
              </a:spcAft>
              <a:buSzPts val="1200"/>
              <a:buNone/>
              <a:defRPr b="1"/>
            </a:lvl3pPr>
            <a:lvl4pPr lvl="3" algn="ctr" rtl="0">
              <a:spcBef>
                <a:spcPts val="0"/>
              </a:spcBef>
              <a:spcAft>
                <a:spcPts val="0"/>
              </a:spcAft>
              <a:buSzPts val="1200"/>
              <a:buNone/>
              <a:defRPr b="1"/>
            </a:lvl4pPr>
            <a:lvl5pPr lvl="4" algn="ctr" rtl="0">
              <a:spcBef>
                <a:spcPts val="0"/>
              </a:spcBef>
              <a:spcAft>
                <a:spcPts val="0"/>
              </a:spcAft>
              <a:buSzPts val="1200"/>
              <a:buNone/>
              <a:defRPr b="1"/>
            </a:lvl5pPr>
            <a:lvl6pPr lvl="5" algn="ctr" rtl="0">
              <a:spcBef>
                <a:spcPts val="0"/>
              </a:spcBef>
              <a:spcAft>
                <a:spcPts val="0"/>
              </a:spcAft>
              <a:buSzPts val="1200"/>
              <a:buNone/>
              <a:defRPr b="1"/>
            </a:lvl6pPr>
            <a:lvl7pPr lvl="6" algn="ctr" rtl="0">
              <a:spcBef>
                <a:spcPts val="0"/>
              </a:spcBef>
              <a:spcAft>
                <a:spcPts val="0"/>
              </a:spcAft>
              <a:buSzPts val="1200"/>
              <a:buNone/>
              <a:defRPr b="1"/>
            </a:lvl7pPr>
            <a:lvl8pPr lvl="7" algn="ctr" rtl="0">
              <a:spcBef>
                <a:spcPts val="0"/>
              </a:spcBef>
              <a:spcAft>
                <a:spcPts val="0"/>
              </a:spcAft>
              <a:buSzPts val="1200"/>
              <a:buNone/>
              <a:defRPr b="1"/>
            </a:lvl8pPr>
            <a:lvl9pPr lvl="8" algn="ctr" rtl="0">
              <a:spcBef>
                <a:spcPts val="0"/>
              </a:spcBef>
              <a:spcAft>
                <a:spcPts val="0"/>
              </a:spcAft>
              <a:buSzPts val="1200"/>
              <a:buNone/>
              <a:defRPr b="1"/>
            </a:lvl9pPr>
          </a:lstStyle>
          <a:p>
            <a:endParaRPr/>
          </a:p>
        </p:txBody>
      </p:sp>
      <p:sp>
        <p:nvSpPr>
          <p:cNvPr id="503" name="Google Shape;503;p18"/>
          <p:cNvSpPr txBox="1">
            <a:spLocks noGrp="1"/>
          </p:cNvSpPr>
          <p:nvPr>
            <p:ph type="subTitle" idx="5"/>
          </p:nvPr>
        </p:nvSpPr>
        <p:spPr>
          <a:xfrm>
            <a:off x="6023125" y="2715675"/>
            <a:ext cx="2303700" cy="12510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504" name="Google Shape;504;p18"/>
          <p:cNvSpPr txBox="1">
            <a:spLocks noGrp="1"/>
          </p:cNvSpPr>
          <p:nvPr>
            <p:ph type="subTitle" idx="6"/>
          </p:nvPr>
        </p:nvSpPr>
        <p:spPr>
          <a:xfrm>
            <a:off x="6023132" y="2222675"/>
            <a:ext cx="2303700" cy="5289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2400" b="1">
                <a:latin typeface="Aboreto"/>
                <a:ea typeface="Aboreto"/>
                <a:cs typeface="Aboreto"/>
                <a:sym typeface="Aboreto"/>
              </a:defRPr>
            </a:lvl1pPr>
            <a:lvl2pPr lvl="1" algn="ctr" rtl="0">
              <a:spcBef>
                <a:spcPts val="0"/>
              </a:spcBef>
              <a:spcAft>
                <a:spcPts val="0"/>
              </a:spcAft>
              <a:buSzPts val="1200"/>
              <a:buNone/>
              <a:defRPr b="1"/>
            </a:lvl2pPr>
            <a:lvl3pPr lvl="2" algn="ctr" rtl="0">
              <a:spcBef>
                <a:spcPts val="0"/>
              </a:spcBef>
              <a:spcAft>
                <a:spcPts val="0"/>
              </a:spcAft>
              <a:buSzPts val="1200"/>
              <a:buNone/>
              <a:defRPr b="1"/>
            </a:lvl3pPr>
            <a:lvl4pPr lvl="3" algn="ctr" rtl="0">
              <a:spcBef>
                <a:spcPts val="0"/>
              </a:spcBef>
              <a:spcAft>
                <a:spcPts val="0"/>
              </a:spcAft>
              <a:buSzPts val="1200"/>
              <a:buNone/>
              <a:defRPr b="1"/>
            </a:lvl4pPr>
            <a:lvl5pPr lvl="4" algn="ctr" rtl="0">
              <a:spcBef>
                <a:spcPts val="0"/>
              </a:spcBef>
              <a:spcAft>
                <a:spcPts val="0"/>
              </a:spcAft>
              <a:buSzPts val="1200"/>
              <a:buNone/>
              <a:defRPr b="1"/>
            </a:lvl5pPr>
            <a:lvl6pPr lvl="5" algn="ctr" rtl="0">
              <a:spcBef>
                <a:spcPts val="0"/>
              </a:spcBef>
              <a:spcAft>
                <a:spcPts val="0"/>
              </a:spcAft>
              <a:buSzPts val="1200"/>
              <a:buNone/>
              <a:defRPr b="1"/>
            </a:lvl6pPr>
            <a:lvl7pPr lvl="6" algn="ctr" rtl="0">
              <a:spcBef>
                <a:spcPts val="0"/>
              </a:spcBef>
              <a:spcAft>
                <a:spcPts val="0"/>
              </a:spcAft>
              <a:buSzPts val="1200"/>
              <a:buNone/>
              <a:defRPr b="1"/>
            </a:lvl7pPr>
            <a:lvl8pPr lvl="7" algn="ctr" rtl="0">
              <a:spcBef>
                <a:spcPts val="0"/>
              </a:spcBef>
              <a:spcAft>
                <a:spcPts val="0"/>
              </a:spcAft>
              <a:buSzPts val="1200"/>
              <a:buNone/>
              <a:defRPr b="1"/>
            </a:lvl8pPr>
            <a:lvl9pPr lvl="8" algn="ctr" rtl="0">
              <a:spcBef>
                <a:spcPts val="0"/>
              </a:spcBef>
              <a:spcAft>
                <a:spcPts val="0"/>
              </a:spcAft>
              <a:buSzPts val="1200"/>
              <a:buNone/>
              <a:defRPr b="1"/>
            </a:lvl9pPr>
          </a:lstStyle>
          <a:p>
            <a:endParaRPr/>
          </a:p>
        </p:txBody>
      </p:sp>
      <p:sp>
        <p:nvSpPr>
          <p:cNvPr id="505" name="Google Shape;505;p18"/>
          <p:cNvSpPr/>
          <p:nvPr/>
        </p:nvSpPr>
        <p:spPr>
          <a:xfrm>
            <a:off x="0" y="4873000"/>
            <a:ext cx="9144000" cy="270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6" name="Google Shape;506;p18"/>
          <p:cNvGrpSpPr/>
          <p:nvPr/>
        </p:nvGrpSpPr>
        <p:grpSpPr>
          <a:xfrm>
            <a:off x="8362644" y="802064"/>
            <a:ext cx="1946103" cy="4064594"/>
            <a:chOff x="4380100" y="2544775"/>
            <a:chExt cx="440225" cy="919425"/>
          </a:xfrm>
        </p:grpSpPr>
        <p:sp>
          <p:nvSpPr>
            <p:cNvPr id="507" name="Google Shape;507;p18"/>
            <p:cNvSpPr/>
            <p:nvPr/>
          </p:nvSpPr>
          <p:spPr>
            <a:xfrm>
              <a:off x="4528475" y="2544775"/>
              <a:ext cx="143175" cy="452200"/>
            </a:xfrm>
            <a:custGeom>
              <a:avLst/>
              <a:gdLst/>
              <a:ahLst/>
              <a:cxnLst/>
              <a:rect l="l" t="t" r="r" b="b"/>
              <a:pathLst>
                <a:path w="5727" h="18088" extrusionOk="0">
                  <a:moveTo>
                    <a:pt x="2286" y="0"/>
                  </a:moveTo>
                  <a:cubicBezTo>
                    <a:pt x="1021" y="0"/>
                    <a:pt x="1" y="1020"/>
                    <a:pt x="1" y="2286"/>
                  </a:cubicBezTo>
                  <a:lnTo>
                    <a:pt x="1" y="18088"/>
                  </a:lnTo>
                  <a:lnTo>
                    <a:pt x="5727" y="18088"/>
                  </a:lnTo>
                  <a:lnTo>
                    <a:pt x="5727" y="2286"/>
                  </a:lnTo>
                  <a:cubicBezTo>
                    <a:pt x="5727" y="1020"/>
                    <a:pt x="4707" y="0"/>
                    <a:pt x="34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8"/>
            <p:cNvSpPr/>
            <p:nvPr/>
          </p:nvSpPr>
          <p:spPr>
            <a:xfrm>
              <a:off x="4479025" y="2766550"/>
              <a:ext cx="242400" cy="590150"/>
            </a:xfrm>
            <a:custGeom>
              <a:avLst/>
              <a:gdLst/>
              <a:ahLst/>
              <a:cxnLst/>
              <a:rect l="l" t="t" r="r" b="b"/>
              <a:pathLst>
                <a:path w="9696" h="23606" extrusionOk="0">
                  <a:moveTo>
                    <a:pt x="1" y="1"/>
                  </a:moveTo>
                  <a:lnTo>
                    <a:pt x="1" y="23605"/>
                  </a:lnTo>
                  <a:lnTo>
                    <a:pt x="9695" y="23605"/>
                  </a:lnTo>
                  <a:lnTo>
                    <a:pt x="96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8"/>
            <p:cNvSpPr/>
            <p:nvPr/>
          </p:nvSpPr>
          <p:spPr>
            <a:xfrm>
              <a:off x="4380100" y="3337925"/>
              <a:ext cx="440225" cy="126275"/>
            </a:xfrm>
            <a:custGeom>
              <a:avLst/>
              <a:gdLst/>
              <a:ahLst/>
              <a:cxnLst/>
              <a:rect l="l" t="t" r="r" b="b"/>
              <a:pathLst>
                <a:path w="17609" h="5051" extrusionOk="0">
                  <a:moveTo>
                    <a:pt x="1" y="1"/>
                  </a:moveTo>
                  <a:lnTo>
                    <a:pt x="1" y="5051"/>
                  </a:lnTo>
                  <a:lnTo>
                    <a:pt x="17609" y="5051"/>
                  </a:lnTo>
                  <a:lnTo>
                    <a:pt x="176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8"/>
            <p:cNvSpPr/>
            <p:nvPr/>
          </p:nvSpPr>
          <p:spPr>
            <a:xfrm>
              <a:off x="4462125" y="2841525"/>
              <a:ext cx="276200" cy="126275"/>
            </a:xfrm>
            <a:custGeom>
              <a:avLst/>
              <a:gdLst/>
              <a:ahLst/>
              <a:cxnLst/>
              <a:rect l="l" t="t" r="r" b="b"/>
              <a:pathLst>
                <a:path w="11048" h="5051" extrusionOk="0">
                  <a:moveTo>
                    <a:pt x="1" y="0"/>
                  </a:moveTo>
                  <a:lnTo>
                    <a:pt x="1" y="5050"/>
                  </a:lnTo>
                  <a:lnTo>
                    <a:pt x="11047" y="5050"/>
                  </a:lnTo>
                  <a:lnTo>
                    <a:pt x="110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8"/>
            <p:cNvSpPr/>
            <p:nvPr/>
          </p:nvSpPr>
          <p:spPr>
            <a:xfrm>
              <a:off x="4426200" y="2826150"/>
              <a:ext cx="348050" cy="20600"/>
            </a:xfrm>
            <a:custGeom>
              <a:avLst/>
              <a:gdLst/>
              <a:ahLst/>
              <a:cxnLst/>
              <a:rect l="l" t="t" r="r" b="b"/>
              <a:pathLst>
                <a:path w="13922" h="824" extrusionOk="0">
                  <a:moveTo>
                    <a:pt x="0" y="1"/>
                  </a:moveTo>
                  <a:lnTo>
                    <a:pt x="0" y="824"/>
                  </a:lnTo>
                  <a:lnTo>
                    <a:pt x="13922" y="824"/>
                  </a:lnTo>
                  <a:lnTo>
                    <a:pt x="139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8"/>
            <p:cNvSpPr/>
            <p:nvPr/>
          </p:nvSpPr>
          <p:spPr>
            <a:xfrm>
              <a:off x="4419425" y="2642150"/>
              <a:ext cx="361600" cy="165300"/>
            </a:xfrm>
            <a:custGeom>
              <a:avLst/>
              <a:gdLst/>
              <a:ahLst/>
              <a:cxnLst/>
              <a:rect l="l" t="t" r="r" b="b"/>
              <a:pathLst>
                <a:path w="14464" h="6612" extrusionOk="0">
                  <a:moveTo>
                    <a:pt x="1" y="1"/>
                  </a:moveTo>
                  <a:lnTo>
                    <a:pt x="1709" y="6611"/>
                  </a:lnTo>
                  <a:lnTo>
                    <a:pt x="12755" y="6611"/>
                  </a:lnTo>
                  <a:lnTo>
                    <a:pt x="144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8"/>
            <p:cNvSpPr/>
            <p:nvPr/>
          </p:nvSpPr>
          <p:spPr>
            <a:xfrm>
              <a:off x="4419425" y="2582250"/>
              <a:ext cx="361600" cy="61450"/>
            </a:xfrm>
            <a:custGeom>
              <a:avLst/>
              <a:gdLst/>
              <a:ahLst/>
              <a:cxnLst/>
              <a:rect l="l" t="t" r="r" b="b"/>
              <a:pathLst>
                <a:path w="14464" h="2458" extrusionOk="0">
                  <a:moveTo>
                    <a:pt x="1709" y="0"/>
                  </a:moveTo>
                  <a:lnTo>
                    <a:pt x="1" y="2458"/>
                  </a:lnTo>
                  <a:lnTo>
                    <a:pt x="14463" y="2458"/>
                  </a:lnTo>
                  <a:lnTo>
                    <a:pt x="127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8"/>
            <p:cNvSpPr/>
            <p:nvPr/>
          </p:nvSpPr>
          <p:spPr>
            <a:xfrm>
              <a:off x="4393625" y="2636925"/>
              <a:ext cx="412875" cy="20600"/>
            </a:xfrm>
            <a:custGeom>
              <a:avLst/>
              <a:gdLst/>
              <a:ahLst/>
              <a:cxnLst/>
              <a:rect l="l" t="t" r="r" b="b"/>
              <a:pathLst>
                <a:path w="16515" h="824" extrusionOk="0">
                  <a:moveTo>
                    <a:pt x="1" y="1"/>
                  </a:moveTo>
                  <a:lnTo>
                    <a:pt x="1" y="824"/>
                  </a:lnTo>
                  <a:lnTo>
                    <a:pt x="16515" y="824"/>
                  </a:lnTo>
                  <a:lnTo>
                    <a:pt x="1651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four columns">
  <p:cSld name="CUSTOM_1_1">
    <p:spTree>
      <p:nvGrpSpPr>
        <p:cNvPr id="1" name="Shape 515"/>
        <p:cNvGrpSpPr/>
        <p:nvPr/>
      </p:nvGrpSpPr>
      <p:grpSpPr>
        <a:xfrm>
          <a:off x="0" y="0"/>
          <a:ext cx="0" cy="0"/>
          <a:chOff x="0" y="0"/>
          <a:chExt cx="0" cy="0"/>
        </a:xfrm>
      </p:grpSpPr>
      <p:sp>
        <p:nvSpPr>
          <p:cNvPr id="516" name="Google Shape;516;p19"/>
          <p:cNvSpPr txBox="1">
            <a:spLocks noGrp="1"/>
          </p:cNvSpPr>
          <p:nvPr>
            <p:ph type="title"/>
          </p:nvPr>
        </p:nvSpPr>
        <p:spPr>
          <a:xfrm>
            <a:off x="722375" y="466344"/>
            <a:ext cx="7699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3300"/>
              <a:buNone/>
              <a:defRPr>
                <a:solidFill>
                  <a:schemeClr val="dk1"/>
                </a:solidFill>
              </a:defRPr>
            </a:lvl1pPr>
            <a:lvl2pPr lvl="1" rtl="0">
              <a:spcBef>
                <a:spcPts val="0"/>
              </a:spcBef>
              <a:spcAft>
                <a:spcPts val="0"/>
              </a:spcAft>
              <a:buClr>
                <a:schemeClr val="dk1"/>
              </a:buClr>
              <a:buSzPts val="3300"/>
              <a:buNone/>
              <a:defRPr>
                <a:solidFill>
                  <a:schemeClr val="dk1"/>
                </a:solidFill>
              </a:defRPr>
            </a:lvl2pPr>
            <a:lvl3pPr lvl="2" rtl="0">
              <a:spcBef>
                <a:spcPts val="0"/>
              </a:spcBef>
              <a:spcAft>
                <a:spcPts val="0"/>
              </a:spcAft>
              <a:buClr>
                <a:schemeClr val="dk1"/>
              </a:buClr>
              <a:buSzPts val="3300"/>
              <a:buNone/>
              <a:defRPr>
                <a:solidFill>
                  <a:schemeClr val="dk1"/>
                </a:solidFill>
              </a:defRPr>
            </a:lvl3pPr>
            <a:lvl4pPr lvl="3" rtl="0">
              <a:spcBef>
                <a:spcPts val="0"/>
              </a:spcBef>
              <a:spcAft>
                <a:spcPts val="0"/>
              </a:spcAft>
              <a:buClr>
                <a:schemeClr val="dk1"/>
              </a:buClr>
              <a:buSzPts val="3300"/>
              <a:buNone/>
              <a:defRPr>
                <a:solidFill>
                  <a:schemeClr val="dk1"/>
                </a:solidFill>
              </a:defRPr>
            </a:lvl4pPr>
            <a:lvl5pPr lvl="4" rtl="0">
              <a:spcBef>
                <a:spcPts val="0"/>
              </a:spcBef>
              <a:spcAft>
                <a:spcPts val="0"/>
              </a:spcAft>
              <a:buClr>
                <a:schemeClr val="dk1"/>
              </a:buClr>
              <a:buSzPts val="3300"/>
              <a:buNone/>
              <a:defRPr>
                <a:solidFill>
                  <a:schemeClr val="dk1"/>
                </a:solidFill>
              </a:defRPr>
            </a:lvl5pPr>
            <a:lvl6pPr lvl="5" rtl="0">
              <a:spcBef>
                <a:spcPts val="0"/>
              </a:spcBef>
              <a:spcAft>
                <a:spcPts val="0"/>
              </a:spcAft>
              <a:buClr>
                <a:schemeClr val="dk1"/>
              </a:buClr>
              <a:buSzPts val="3300"/>
              <a:buNone/>
              <a:defRPr>
                <a:solidFill>
                  <a:schemeClr val="dk1"/>
                </a:solidFill>
              </a:defRPr>
            </a:lvl6pPr>
            <a:lvl7pPr lvl="6" rtl="0">
              <a:spcBef>
                <a:spcPts val="0"/>
              </a:spcBef>
              <a:spcAft>
                <a:spcPts val="0"/>
              </a:spcAft>
              <a:buClr>
                <a:schemeClr val="dk1"/>
              </a:buClr>
              <a:buSzPts val="3300"/>
              <a:buNone/>
              <a:defRPr>
                <a:solidFill>
                  <a:schemeClr val="dk1"/>
                </a:solidFill>
              </a:defRPr>
            </a:lvl7pPr>
            <a:lvl8pPr lvl="7" rtl="0">
              <a:spcBef>
                <a:spcPts val="0"/>
              </a:spcBef>
              <a:spcAft>
                <a:spcPts val="0"/>
              </a:spcAft>
              <a:buClr>
                <a:schemeClr val="dk1"/>
              </a:buClr>
              <a:buSzPts val="3300"/>
              <a:buNone/>
              <a:defRPr>
                <a:solidFill>
                  <a:schemeClr val="dk1"/>
                </a:solidFill>
              </a:defRPr>
            </a:lvl8pPr>
            <a:lvl9pPr lvl="8" rtl="0">
              <a:spcBef>
                <a:spcPts val="0"/>
              </a:spcBef>
              <a:spcAft>
                <a:spcPts val="0"/>
              </a:spcAft>
              <a:buClr>
                <a:schemeClr val="dk1"/>
              </a:buClr>
              <a:buSzPts val="3300"/>
              <a:buNone/>
              <a:defRPr>
                <a:solidFill>
                  <a:schemeClr val="dk1"/>
                </a:solidFill>
              </a:defRPr>
            </a:lvl9pPr>
          </a:lstStyle>
          <a:p>
            <a:endParaRPr/>
          </a:p>
        </p:txBody>
      </p:sp>
      <p:sp>
        <p:nvSpPr>
          <p:cNvPr id="517" name="Google Shape;517;p19"/>
          <p:cNvSpPr txBox="1">
            <a:spLocks noGrp="1"/>
          </p:cNvSpPr>
          <p:nvPr>
            <p:ph type="subTitle" idx="1"/>
          </p:nvPr>
        </p:nvSpPr>
        <p:spPr>
          <a:xfrm>
            <a:off x="1082173" y="1935601"/>
            <a:ext cx="2874900" cy="9225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518" name="Google Shape;518;p19"/>
          <p:cNvSpPr txBox="1">
            <a:spLocks noGrp="1"/>
          </p:cNvSpPr>
          <p:nvPr>
            <p:ph type="subTitle" idx="2"/>
          </p:nvPr>
        </p:nvSpPr>
        <p:spPr>
          <a:xfrm>
            <a:off x="1082166" y="1587500"/>
            <a:ext cx="2874900" cy="4602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2400" b="1">
                <a:latin typeface="Aboreto"/>
                <a:ea typeface="Aboreto"/>
                <a:cs typeface="Aboreto"/>
                <a:sym typeface="Aboreto"/>
              </a:defRPr>
            </a:lvl1pPr>
            <a:lvl2pPr lvl="1" algn="ctr" rtl="0">
              <a:spcBef>
                <a:spcPts val="0"/>
              </a:spcBef>
              <a:spcAft>
                <a:spcPts val="0"/>
              </a:spcAft>
              <a:buSzPts val="1200"/>
              <a:buNone/>
              <a:defRPr b="1"/>
            </a:lvl2pPr>
            <a:lvl3pPr lvl="2" algn="ctr" rtl="0">
              <a:spcBef>
                <a:spcPts val="0"/>
              </a:spcBef>
              <a:spcAft>
                <a:spcPts val="0"/>
              </a:spcAft>
              <a:buSzPts val="1200"/>
              <a:buNone/>
              <a:defRPr b="1"/>
            </a:lvl3pPr>
            <a:lvl4pPr lvl="3" algn="ctr" rtl="0">
              <a:spcBef>
                <a:spcPts val="0"/>
              </a:spcBef>
              <a:spcAft>
                <a:spcPts val="0"/>
              </a:spcAft>
              <a:buSzPts val="1200"/>
              <a:buNone/>
              <a:defRPr b="1"/>
            </a:lvl4pPr>
            <a:lvl5pPr lvl="4" algn="ctr" rtl="0">
              <a:spcBef>
                <a:spcPts val="0"/>
              </a:spcBef>
              <a:spcAft>
                <a:spcPts val="0"/>
              </a:spcAft>
              <a:buSzPts val="1200"/>
              <a:buNone/>
              <a:defRPr b="1"/>
            </a:lvl5pPr>
            <a:lvl6pPr lvl="5" algn="ctr" rtl="0">
              <a:spcBef>
                <a:spcPts val="0"/>
              </a:spcBef>
              <a:spcAft>
                <a:spcPts val="0"/>
              </a:spcAft>
              <a:buSzPts val="1200"/>
              <a:buNone/>
              <a:defRPr b="1"/>
            </a:lvl6pPr>
            <a:lvl7pPr lvl="6" algn="ctr" rtl="0">
              <a:spcBef>
                <a:spcPts val="0"/>
              </a:spcBef>
              <a:spcAft>
                <a:spcPts val="0"/>
              </a:spcAft>
              <a:buSzPts val="1200"/>
              <a:buNone/>
              <a:defRPr b="1"/>
            </a:lvl7pPr>
            <a:lvl8pPr lvl="7" algn="ctr" rtl="0">
              <a:spcBef>
                <a:spcPts val="0"/>
              </a:spcBef>
              <a:spcAft>
                <a:spcPts val="0"/>
              </a:spcAft>
              <a:buSzPts val="1200"/>
              <a:buNone/>
              <a:defRPr b="1"/>
            </a:lvl8pPr>
            <a:lvl9pPr lvl="8" algn="ctr" rtl="0">
              <a:spcBef>
                <a:spcPts val="0"/>
              </a:spcBef>
              <a:spcAft>
                <a:spcPts val="0"/>
              </a:spcAft>
              <a:buSzPts val="1200"/>
              <a:buNone/>
              <a:defRPr b="1"/>
            </a:lvl9pPr>
          </a:lstStyle>
          <a:p>
            <a:endParaRPr/>
          </a:p>
        </p:txBody>
      </p:sp>
      <p:sp>
        <p:nvSpPr>
          <p:cNvPr id="519" name="Google Shape;519;p19"/>
          <p:cNvSpPr txBox="1">
            <a:spLocks noGrp="1"/>
          </p:cNvSpPr>
          <p:nvPr>
            <p:ph type="subTitle" idx="3"/>
          </p:nvPr>
        </p:nvSpPr>
        <p:spPr>
          <a:xfrm>
            <a:off x="4992565" y="1935601"/>
            <a:ext cx="2874900" cy="9225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520" name="Google Shape;520;p19"/>
          <p:cNvSpPr txBox="1">
            <a:spLocks noGrp="1"/>
          </p:cNvSpPr>
          <p:nvPr>
            <p:ph type="subTitle" idx="4"/>
          </p:nvPr>
        </p:nvSpPr>
        <p:spPr>
          <a:xfrm>
            <a:off x="4992563" y="1587500"/>
            <a:ext cx="2874900" cy="4602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2400" b="1">
                <a:latin typeface="Aboreto"/>
                <a:ea typeface="Aboreto"/>
                <a:cs typeface="Aboreto"/>
                <a:sym typeface="Aboreto"/>
              </a:defRPr>
            </a:lvl1pPr>
            <a:lvl2pPr lvl="1" algn="ctr" rtl="0">
              <a:spcBef>
                <a:spcPts val="0"/>
              </a:spcBef>
              <a:spcAft>
                <a:spcPts val="0"/>
              </a:spcAft>
              <a:buSzPts val="1200"/>
              <a:buNone/>
              <a:defRPr b="1"/>
            </a:lvl2pPr>
            <a:lvl3pPr lvl="2" algn="ctr" rtl="0">
              <a:spcBef>
                <a:spcPts val="0"/>
              </a:spcBef>
              <a:spcAft>
                <a:spcPts val="0"/>
              </a:spcAft>
              <a:buSzPts val="1200"/>
              <a:buNone/>
              <a:defRPr b="1"/>
            </a:lvl3pPr>
            <a:lvl4pPr lvl="3" algn="ctr" rtl="0">
              <a:spcBef>
                <a:spcPts val="0"/>
              </a:spcBef>
              <a:spcAft>
                <a:spcPts val="0"/>
              </a:spcAft>
              <a:buSzPts val="1200"/>
              <a:buNone/>
              <a:defRPr b="1"/>
            </a:lvl4pPr>
            <a:lvl5pPr lvl="4" algn="ctr" rtl="0">
              <a:spcBef>
                <a:spcPts val="0"/>
              </a:spcBef>
              <a:spcAft>
                <a:spcPts val="0"/>
              </a:spcAft>
              <a:buSzPts val="1200"/>
              <a:buNone/>
              <a:defRPr b="1"/>
            </a:lvl5pPr>
            <a:lvl6pPr lvl="5" algn="ctr" rtl="0">
              <a:spcBef>
                <a:spcPts val="0"/>
              </a:spcBef>
              <a:spcAft>
                <a:spcPts val="0"/>
              </a:spcAft>
              <a:buSzPts val="1200"/>
              <a:buNone/>
              <a:defRPr b="1"/>
            </a:lvl6pPr>
            <a:lvl7pPr lvl="6" algn="ctr" rtl="0">
              <a:spcBef>
                <a:spcPts val="0"/>
              </a:spcBef>
              <a:spcAft>
                <a:spcPts val="0"/>
              </a:spcAft>
              <a:buSzPts val="1200"/>
              <a:buNone/>
              <a:defRPr b="1"/>
            </a:lvl7pPr>
            <a:lvl8pPr lvl="7" algn="ctr" rtl="0">
              <a:spcBef>
                <a:spcPts val="0"/>
              </a:spcBef>
              <a:spcAft>
                <a:spcPts val="0"/>
              </a:spcAft>
              <a:buSzPts val="1200"/>
              <a:buNone/>
              <a:defRPr b="1"/>
            </a:lvl8pPr>
            <a:lvl9pPr lvl="8" algn="ctr" rtl="0">
              <a:spcBef>
                <a:spcPts val="0"/>
              </a:spcBef>
              <a:spcAft>
                <a:spcPts val="0"/>
              </a:spcAft>
              <a:buSzPts val="1200"/>
              <a:buNone/>
              <a:defRPr b="1"/>
            </a:lvl9pPr>
          </a:lstStyle>
          <a:p>
            <a:endParaRPr/>
          </a:p>
        </p:txBody>
      </p:sp>
      <p:sp>
        <p:nvSpPr>
          <p:cNvPr id="521" name="Google Shape;521;p19"/>
          <p:cNvSpPr txBox="1">
            <a:spLocks noGrp="1"/>
          </p:cNvSpPr>
          <p:nvPr>
            <p:ph type="subTitle" idx="5"/>
          </p:nvPr>
        </p:nvSpPr>
        <p:spPr>
          <a:xfrm>
            <a:off x="1082173" y="3376700"/>
            <a:ext cx="2874900" cy="9225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522" name="Google Shape;522;p19"/>
          <p:cNvSpPr txBox="1">
            <a:spLocks noGrp="1"/>
          </p:cNvSpPr>
          <p:nvPr>
            <p:ph type="subTitle" idx="6"/>
          </p:nvPr>
        </p:nvSpPr>
        <p:spPr>
          <a:xfrm>
            <a:off x="1082166" y="3028600"/>
            <a:ext cx="2874900" cy="4602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2400" b="1">
                <a:latin typeface="Aboreto"/>
                <a:ea typeface="Aboreto"/>
                <a:cs typeface="Aboreto"/>
                <a:sym typeface="Aboreto"/>
              </a:defRPr>
            </a:lvl1pPr>
            <a:lvl2pPr lvl="1" algn="ctr" rtl="0">
              <a:spcBef>
                <a:spcPts val="0"/>
              </a:spcBef>
              <a:spcAft>
                <a:spcPts val="0"/>
              </a:spcAft>
              <a:buSzPts val="1200"/>
              <a:buNone/>
              <a:defRPr b="1"/>
            </a:lvl2pPr>
            <a:lvl3pPr lvl="2" algn="ctr" rtl="0">
              <a:spcBef>
                <a:spcPts val="0"/>
              </a:spcBef>
              <a:spcAft>
                <a:spcPts val="0"/>
              </a:spcAft>
              <a:buSzPts val="1200"/>
              <a:buNone/>
              <a:defRPr b="1"/>
            </a:lvl3pPr>
            <a:lvl4pPr lvl="3" algn="ctr" rtl="0">
              <a:spcBef>
                <a:spcPts val="0"/>
              </a:spcBef>
              <a:spcAft>
                <a:spcPts val="0"/>
              </a:spcAft>
              <a:buSzPts val="1200"/>
              <a:buNone/>
              <a:defRPr b="1"/>
            </a:lvl4pPr>
            <a:lvl5pPr lvl="4" algn="ctr" rtl="0">
              <a:spcBef>
                <a:spcPts val="0"/>
              </a:spcBef>
              <a:spcAft>
                <a:spcPts val="0"/>
              </a:spcAft>
              <a:buSzPts val="1200"/>
              <a:buNone/>
              <a:defRPr b="1"/>
            </a:lvl5pPr>
            <a:lvl6pPr lvl="5" algn="ctr" rtl="0">
              <a:spcBef>
                <a:spcPts val="0"/>
              </a:spcBef>
              <a:spcAft>
                <a:spcPts val="0"/>
              </a:spcAft>
              <a:buSzPts val="1200"/>
              <a:buNone/>
              <a:defRPr b="1"/>
            </a:lvl6pPr>
            <a:lvl7pPr lvl="6" algn="ctr" rtl="0">
              <a:spcBef>
                <a:spcPts val="0"/>
              </a:spcBef>
              <a:spcAft>
                <a:spcPts val="0"/>
              </a:spcAft>
              <a:buSzPts val="1200"/>
              <a:buNone/>
              <a:defRPr b="1"/>
            </a:lvl7pPr>
            <a:lvl8pPr lvl="7" algn="ctr" rtl="0">
              <a:spcBef>
                <a:spcPts val="0"/>
              </a:spcBef>
              <a:spcAft>
                <a:spcPts val="0"/>
              </a:spcAft>
              <a:buSzPts val="1200"/>
              <a:buNone/>
              <a:defRPr b="1"/>
            </a:lvl8pPr>
            <a:lvl9pPr lvl="8" algn="ctr" rtl="0">
              <a:spcBef>
                <a:spcPts val="0"/>
              </a:spcBef>
              <a:spcAft>
                <a:spcPts val="0"/>
              </a:spcAft>
              <a:buSzPts val="1200"/>
              <a:buNone/>
              <a:defRPr b="1"/>
            </a:lvl9pPr>
          </a:lstStyle>
          <a:p>
            <a:endParaRPr/>
          </a:p>
        </p:txBody>
      </p:sp>
      <p:sp>
        <p:nvSpPr>
          <p:cNvPr id="523" name="Google Shape;523;p19"/>
          <p:cNvSpPr txBox="1">
            <a:spLocks noGrp="1"/>
          </p:cNvSpPr>
          <p:nvPr>
            <p:ph type="subTitle" idx="7"/>
          </p:nvPr>
        </p:nvSpPr>
        <p:spPr>
          <a:xfrm>
            <a:off x="4992565" y="3376700"/>
            <a:ext cx="2874900" cy="9225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524" name="Google Shape;524;p19"/>
          <p:cNvSpPr txBox="1">
            <a:spLocks noGrp="1"/>
          </p:cNvSpPr>
          <p:nvPr>
            <p:ph type="subTitle" idx="8"/>
          </p:nvPr>
        </p:nvSpPr>
        <p:spPr>
          <a:xfrm>
            <a:off x="4992563" y="3028600"/>
            <a:ext cx="2874900" cy="4602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2400" b="1">
                <a:latin typeface="Aboreto"/>
                <a:ea typeface="Aboreto"/>
                <a:cs typeface="Aboreto"/>
                <a:sym typeface="Aboreto"/>
              </a:defRPr>
            </a:lvl1pPr>
            <a:lvl2pPr lvl="1" algn="ctr" rtl="0">
              <a:spcBef>
                <a:spcPts val="0"/>
              </a:spcBef>
              <a:spcAft>
                <a:spcPts val="0"/>
              </a:spcAft>
              <a:buSzPts val="1200"/>
              <a:buNone/>
              <a:defRPr b="1"/>
            </a:lvl2pPr>
            <a:lvl3pPr lvl="2" algn="ctr" rtl="0">
              <a:spcBef>
                <a:spcPts val="0"/>
              </a:spcBef>
              <a:spcAft>
                <a:spcPts val="0"/>
              </a:spcAft>
              <a:buSzPts val="1200"/>
              <a:buNone/>
              <a:defRPr b="1"/>
            </a:lvl3pPr>
            <a:lvl4pPr lvl="3" algn="ctr" rtl="0">
              <a:spcBef>
                <a:spcPts val="0"/>
              </a:spcBef>
              <a:spcAft>
                <a:spcPts val="0"/>
              </a:spcAft>
              <a:buSzPts val="1200"/>
              <a:buNone/>
              <a:defRPr b="1"/>
            </a:lvl4pPr>
            <a:lvl5pPr lvl="4" algn="ctr" rtl="0">
              <a:spcBef>
                <a:spcPts val="0"/>
              </a:spcBef>
              <a:spcAft>
                <a:spcPts val="0"/>
              </a:spcAft>
              <a:buSzPts val="1200"/>
              <a:buNone/>
              <a:defRPr b="1"/>
            </a:lvl5pPr>
            <a:lvl6pPr lvl="5" algn="ctr" rtl="0">
              <a:spcBef>
                <a:spcPts val="0"/>
              </a:spcBef>
              <a:spcAft>
                <a:spcPts val="0"/>
              </a:spcAft>
              <a:buSzPts val="1200"/>
              <a:buNone/>
              <a:defRPr b="1"/>
            </a:lvl6pPr>
            <a:lvl7pPr lvl="6" algn="ctr" rtl="0">
              <a:spcBef>
                <a:spcPts val="0"/>
              </a:spcBef>
              <a:spcAft>
                <a:spcPts val="0"/>
              </a:spcAft>
              <a:buSzPts val="1200"/>
              <a:buNone/>
              <a:defRPr b="1"/>
            </a:lvl7pPr>
            <a:lvl8pPr lvl="7" algn="ctr" rtl="0">
              <a:spcBef>
                <a:spcPts val="0"/>
              </a:spcBef>
              <a:spcAft>
                <a:spcPts val="0"/>
              </a:spcAft>
              <a:buSzPts val="1200"/>
              <a:buNone/>
              <a:defRPr b="1"/>
            </a:lvl8pPr>
            <a:lvl9pPr lvl="8" algn="ctr" rtl="0">
              <a:spcBef>
                <a:spcPts val="0"/>
              </a:spcBef>
              <a:spcAft>
                <a:spcPts val="0"/>
              </a:spcAft>
              <a:buSzPts val="1200"/>
              <a:buNone/>
              <a:defRPr b="1"/>
            </a:lvl9pPr>
          </a:lstStyle>
          <a:p>
            <a:endParaRPr/>
          </a:p>
        </p:txBody>
      </p:sp>
      <p:sp>
        <p:nvSpPr>
          <p:cNvPr id="525" name="Google Shape;525;p19"/>
          <p:cNvSpPr/>
          <p:nvPr/>
        </p:nvSpPr>
        <p:spPr>
          <a:xfrm>
            <a:off x="0" y="4873000"/>
            <a:ext cx="9144000" cy="270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6" name="Google Shape;526;p19"/>
          <p:cNvGrpSpPr/>
          <p:nvPr/>
        </p:nvGrpSpPr>
        <p:grpSpPr>
          <a:xfrm>
            <a:off x="8406214" y="2171859"/>
            <a:ext cx="1687599" cy="2692623"/>
            <a:chOff x="5125350" y="3487525"/>
            <a:chExt cx="530825" cy="846950"/>
          </a:xfrm>
        </p:grpSpPr>
        <p:sp>
          <p:nvSpPr>
            <p:cNvPr id="527" name="Google Shape;527;p19"/>
            <p:cNvSpPr/>
            <p:nvPr/>
          </p:nvSpPr>
          <p:spPr>
            <a:xfrm>
              <a:off x="5296450" y="3487525"/>
              <a:ext cx="359725" cy="846950"/>
            </a:xfrm>
            <a:custGeom>
              <a:avLst/>
              <a:gdLst/>
              <a:ahLst/>
              <a:cxnLst/>
              <a:rect l="l" t="t" r="r" b="b"/>
              <a:pathLst>
                <a:path w="14389" h="33878" extrusionOk="0">
                  <a:moveTo>
                    <a:pt x="0" y="1"/>
                  </a:moveTo>
                  <a:lnTo>
                    <a:pt x="0" y="33877"/>
                  </a:lnTo>
                  <a:lnTo>
                    <a:pt x="14389" y="33877"/>
                  </a:lnTo>
                  <a:lnTo>
                    <a:pt x="1438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9"/>
            <p:cNvSpPr/>
            <p:nvPr/>
          </p:nvSpPr>
          <p:spPr>
            <a:xfrm>
              <a:off x="5125350" y="3781500"/>
              <a:ext cx="184325" cy="552975"/>
            </a:xfrm>
            <a:custGeom>
              <a:avLst/>
              <a:gdLst/>
              <a:ahLst/>
              <a:cxnLst/>
              <a:rect l="l" t="t" r="r" b="b"/>
              <a:pathLst>
                <a:path w="7373" h="22119" extrusionOk="0">
                  <a:moveTo>
                    <a:pt x="0" y="1"/>
                  </a:moveTo>
                  <a:lnTo>
                    <a:pt x="0" y="22118"/>
                  </a:lnTo>
                  <a:lnTo>
                    <a:pt x="7373" y="22118"/>
                  </a:lnTo>
                  <a:lnTo>
                    <a:pt x="73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9"/>
            <p:cNvSpPr/>
            <p:nvPr/>
          </p:nvSpPr>
          <p:spPr>
            <a:xfrm flipH="1">
              <a:off x="5156075" y="3646756"/>
              <a:ext cx="122875" cy="136100"/>
            </a:xfrm>
            <a:custGeom>
              <a:avLst/>
              <a:gdLst/>
              <a:ahLst/>
              <a:cxnLst/>
              <a:rect l="l" t="t" r="r" b="b"/>
              <a:pathLst>
                <a:path w="4915" h="5444" extrusionOk="0">
                  <a:moveTo>
                    <a:pt x="0" y="0"/>
                  </a:moveTo>
                  <a:lnTo>
                    <a:pt x="0" y="5444"/>
                  </a:lnTo>
                  <a:lnTo>
                    <a:pt x="4915" y="5444"/>
                  </a:lnTo>
                  <a:lnTo>
                    <a:pt x="491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9"/>
            <p:cNvSpPr/>
            <p:nvPr/>
          </p:nvSpPr>
          <p:spPr>
            <a:xfrm>
              <a:off x="5182175" y="3523881"/>
              <a:ext cx="70375" cy="136100"/>
            </a:xfrm>
            <a:custGeom>
              <a:avLst/>
              <a:gdLst/>
              <a:ahLst/>
              <a:cxnLst/>
              <a:rect l="l" t="t" r="r" b="b"/>
              <a:pathLst>
                <a:path w="2815" h="5444" extrusionOk="0">
                  <a:moveTo>
                    <a:pt x="0" y="0"/>
                  </a:moveTo>
                  <a:lnTo>
                    <a:pt x="0" y="5444"/>
                  </a:lnTo>
                  <a:lnTo>
                    <a:pt x="2814" y="5444"/>
                  </a:lnTo>
                  <a:lnTo>
                    <a:pt x="281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six columns">
  <p:cSld name="CUSTOM_1_1_1">
    <p:spTree>
      <p:nvGrpSpPr>
        <p:cNvPr id="1" name="Shape 531"/>
        <p:cNvGrpSpPr/>
        <p:nvPr/>
      </p:nvGrpSpPr>
      <p:grpSpPr>
        <a:xfrm>
          <a:off x="0" y="0"/>
          <a:ext cx="0" cy="0"/>
          <a:chOff x="0" y="0"/>
          <a:chExt cx="0" cy="0"/>
        </a:xfrm>
      </p:grpSpPr>
      <p:sp>
        <p:nvSpPr>
          <p:cNvPr id="532" name="Google Shape;532;p20"/>
          <p:cNvSpPr txBox="1">
            <a:spLocks noGrp="1"/>
          </p:cNvSpPr>
          <p:nvPr>
            <p:ph type="title"/>
          </p:nvPr>
        </p:nvSpPr>
        <p:spPr>
          <a:xfrm>
            <a:off x="722375" y="466344"/>
            <a:ext cx="7699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3300"/>
              <a:buNone/>
              <a:defRPr>
                <a:solidFill>
                  <a:schemeClr val="dk1"/>
                </a:solidFill>
              </a:defRPr>
            </a:lvl1pPr>
            <a:lvl2pPr lvl="1" rtl="0">
              <a:spcBef>
                <a:spcPts val="0"/>
              </a:spcBef>
              <a:spcAft>
                <a:spcPts val="0"/>
              </a:spcAft>
              <a:buClr>
                <a:schemeClr val="dk1"/>
              </a:buClr>
              <a:buSzPts val="3300"/>
              <a:buNone/>
              <a:defRPr>
                <a:solidFill>
                  <a:schemeClr val="dk1"/>
                </a:solidFill>
              </a:defRPr>
            </a:lvl2pPr>
            <a:lvl3pPr lvl="2" rtl="0">
              <a:spcBef>
                <a:spcPts val="0"/>
              </a:spcBef>
              <a:spcAft>
                <a:spcPts val="0"/>
              </a:spcAft>
              <a:buClr>
                <a:schemeClr val="dk1"/>
              </a:buClr>
              <a:buSzPts val="3300"/>
              <a:buNone/>
              <a:defRPr>
                <a:solidFill>
                  <a:schemeClr val="dk1"/>
                </a:solidFill>
              </a:defRPr>
            </a:lvl3pPr>
            <a:lvl4pPr lvl="3" rtl="0">
              <a:spcBef>
                <a:spcPts val="0"/>
              </a:spcBef>
              <a:spcAft>
                <a:spcPts val="0"/>
              </a:spcAft>
              <a:buClr>
                <a:schemeClr val="dk1"/>
              </a:buClr>
              <a:buSzPts val="3300"/>
              <a:buNone/>
              <a:defRPr>
                <a:solidFill>
                  <a:schemeClr val="dk1"/>
                </a:solidFill>
              </a:defRPr>
            </a:lvl4pPr>
            <a:lvl5pPr lvl="4" rtl="0">
              <a:spcBef>
                <a:spcPts val="0"/>
              </a:spcBef>
              <a:spcAft>
                <a:spcPts val="0"/>
              </a:spcAft>
              <a:buClr>
                <a:schemeClr val="dk1"/>
              </a:buClr>
              <a:buSzPts val="3300"/>
              <a:buNone/>
              <a:defRPr>
                <a:solidFill>
                  <a:schemeClr val="dk1"/>
                </a:solidFill>
              </a:defRPr>
            </a:lvl5pPr>
            <a:lvl6pPr lvl="5" rtl="0">
              <a:spcBef>
                <a:spcPts val="0"/>
              </a:spcBef>
              <a:spcAft>
                <a:spcPts val="0"/>
              </a:spcAft>
              <a:buClr>
                <a:schemeClr val="dk1"/>
              </a:buClr>
              <a:buSzPts val="3300"/>
              <a:buNone/>
              <a:defRPr>
                <a:solidFill>
                  <a:schemeClr val="dk1"/>
                </a:solidFill>
              </a:defRPr>
            </a:lvl6pPr>
            <a:lvl7pPr lvl="6" rtl="0">
              <a:spcBef>
                <a:spcPts val="0"/>
              </a:spcBef>
              <a:spcAft>
                <a:spcPts val="0"/>
              </a:spcAft>
              <a:buClr>
                <a:schemeClr val="dk1"/>
              </a:buClr>
              <a:buSzPts val="3300"/>
              <a:buNone/>
              <a:defRPr>
                <a:solidFill>
                  <a:schemeClr val="dk1"/>
                </a:solidFill>
              </a:defRPr>
            </a:lvl7pPr>
            <a:lvl8pPr lvl="7" rtl="0">
              <a:spcBef>
                <a:spcPts val="0"/>
              </a:spcBef>
              <a:spcAft>
                <a:spcPts val="0"/>
              </a:spcAft>
              <a:buClr>
                <a:schemeClr val="dk1"/>
              </a:buClr>
              <a:buSzPts val="3300"/>
              <a:buNone/>
              <a:defRPr>
                <a:solidFill>
                  <a:schemeClr val="dk1"/>
                </a:solidFill>
              </a:defRPr>
            </a:lvl8pPr>
            <a:lvl9pPr lvl="8" rtl="0">
              <a:spcBef>
                <a:spcPts val="0"/>
              </a:spcBef>
              <a:spcAft>
                <a:spcPts val="0"/>
              </a:spcAft>
              <a:buClr>
                <a:schemeClr val="dk1"/>
              </a:buClr>
              <a:buSzPts val="3300"/>
              <a:buNone/>
              <a:defRPr>
                <a:solidFill>
                  <a:schemeClr val="dk1"/>
                </a:solidFill>
              </a:defRPr>
            </a:lvl9pPr>
          </a:lstStyle>
          <a:p>
            <a:endParaRPr/>
          </a:p>
        </p:txBody>
      </p:sp>
      <p:sp>
        <p:nvSpPr>
          <p:cNvPr id="533" name="Google Shape;533;p20"/>
          <p:cNvSpPr txBox="1">
            <a:spLocks noGrp="1"/>
          </p:cNvSpPr>
          <p:nvPr>
            <p:ph type="subTitle" idx="1"/>
          </p:nvPr>
        </p:nvSpPr>
        <p:spPr>
          <a:xfrm>
            <a:off x="722375" y="1879875"/>
            <a:ext cx="2493300" cy="8394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534" name="Google Shape;534;p20"/>
          <p:cNvSpPr txBox="1">
            <a:spLocks noGrp="1"/>
          </p:cNvSpPr>
          <p:nvPr>
            <p:ph type="subTitle" idx="2"/>
          </p:nvPr>
        </p:nvSpPr>
        <p:spPr>
          <a:xfrm>
            <a:off x="722375" y="1529650"/>
            <a:ext cx="2493300" cy="4623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2400" b="1">
                <a:latin typeface="Aboreto"/>
                <a:ea typeface="Aboreto"/>
                <a:cs typeface="Aboreto"/>
                <a:sym typeface="Aboreto"/>
              </a:defRPr>
            </a:lvl1pPr>
            <a:lvl2pPr lvl="1" algn="ctr" rtl="0">
              <a:spcBef>
                <a:spcPts val="0"/>
              </a:spcBef>
              <a:spcAft>
                <a:spcPts val="0"/>
              </a:spcAft>
              <a:buSzPts val="1200"/>
              <a:buNone/>
              <a:defRPr b="1"/>
            </a:lvl2pPr>
            <a:lvl3pPr lvl="2" algn="ctr" rtl="0">
              <a:spcBef>
                <a:spcPts val="0"/>
              </a:spcBef>
              <a:spcAft>
                <a:spcPts val="0"/>
              </a:spcAft>
              <a:buSzPts val="1200"/>
              <a:buNone/>
              <a:defRPr b="1"/>
            </a:lvl3pPr>
            <a:lvl4pPr lvl="3" algn="ctr" rtl="0">
              <a:spcBef>
                <a:spcPts val="0"/>
              </a:spcBef>
              <a:spcAft>
                <a:spcPts val="0"/>
              </a:spcAft>
              <a:buSzPts val="1200"/>
              <a:buNone/>
              <a:defRPr b="1"/>
            </a:lvl4pPr>
            <a:lvl5pPr lvl="4" algn="ctr" rtl="0">
              <a:spcBef>
                <a:spcPts val="0"/>
              </a:spcBef>
              <a:spcAft>
                <a:spcPts val="0"/>
              </a:spcAft>
              <a:buSzPts val="1200"/>
              <a:buNone/>
              <a:defRPr b="1"/>
            </a:lvl5pPr>
            <a:lvl6pPr lvl="5" algn="ctr" rtl="0">
              <a:spcBef>
                <a:spcPts val="0"/>
              </a:spcBef>
              <a:spcAft>
                <a:spcPts val="0"/>
              </a:spcAft>
              <a:buSzPts val="1200"/>
              <a:buNone/>
              <a:defRPr b="1"/>
            </a:lvl6pPr>
            <a:lvl7pPr lvl="6" algn="ctr" rtl="0">
              <a:spcBef>
                <a:spcPts val="0"/>
              </a:spcBef>
              <a:spcAft>
                <a:spcPts val="0"/>
              </a:spcAft>
              <a:buSzPts val="1200"/>
              <a:buNone/>
              <a:defRPr b="1"/>
            </a:lvl7pPr>
            <a:lvl8pPr lvl="7" algn="ctr" rtl="0">
              <a:spcBef>
                <a:spcPts val="0"/>
              </a:spcBef>
              <a:spcAft>
                <a:spcPts val="0"/>
              </a:spcAft>
              <a:buSzPts val="1200"/>
              <a:buNone/>
              <a:defRPr b="1"/>
            </a:lvl8pPr>
            <a:lvl9pPr lvl="8" algn="ctr" rtl="0">
              <a:spcBef>
                <a:spcPts val="0"/>
              </a:spcBef>
              <a:spcAft>
                <a:spcPts val="0"/>
              </a:spcAft>
              <a:buSzPts val="1200"/>
              <a:buNone/>
              <a:defRPr b="1"/>
            </a:lvl9pPr>
          </a:lstStyle>
          <a:p>
            <a:endParaRPr/>
          </a:p>
        </p:txBody>
      </p:sp>
      <p:sp>
        <p:nvSpPr>
          <p:cNvPr id="535" name="Google Shape;535;p20"/>
          <p:cNvSpPr txBox="1">
            <a:spLocks noGrp="1"/>
          </p:cNvSpPr>
          <p:nvPr>
            <p:ph type="subTitle" idx="3"/>
          </p:nvPr>
        </p:nvSpPr>
        <p:spPr>
          <a:xfrm>
            <a:off x="3325350" y="1879875"/>
            <a:ext cx="2493300" cy="8394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536" name="Google Shape;536;p20"/>
          <p:cNvSpPr txBox="1">
            <a:spLocks noGrp="1"/>
          </p:cNvSpPr>
          <p:nvPr>
            <p:ph type="subTitle" idx="4"/>
          </p:nvPr>
        </p:nvSpPr>
        <p:spPr>
          <a:xfrm>
            <a:off x="3325350" y="1529650"/>
            <a:ext cx="2493300" cy="4623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2400" b="1">
                <a:latin typeface="Aboreto"/>
                <a:ea typeface="Aboreto"/>
                <a:cs typeface="Aboreto"/>
                <a:sym typeface="Aboreto"/>
              </a:defRPr>
            </a:lvl1pPr>
            <a:lvl2pPr lvl="1" algn="ctr" rtl="0">
              <a:spcBef>
                <a:spcPts val="0"/>
              </a:spcBef>
              <a:spcAft>
                <a:spcPts val="0"/>
              </a:spcAft>
              <a:buSzPts val="1200"/>
              <a:buNone/>
              <a:defRPr b="1"/>
            </a:lvl2pPr>
            <a:lvl3pPr lvl="2" algn="ctr" rtl="0">
              <a:spcBef>
                <a:spcPts val="0"/>
              </a:spcBef>
              <a:spcAft>
                <a:spcPts val="0"/>
              </a:spcAft>
              <a:buSzPts val="1200"/>
              <a:buNone/>
              <a:defRPr b="1"/>
            </a:lvl3pPr>
            <a:lvl4pPr lvl="3" algn="ctr" rtl="0">
              <a:spcBef>
                <a:spcPts val="0"/>
              </a:spcBef>
              <a:spcAft>
                <a:spcPts val="0"/>
              </a:spcAft>
              <a:buSzPts val="1200"/>
              <a:buNone/>
              <a:defRPr b="1"/>
            </a:lvl4pPr>
            <a:lvl5pPr lvl="4" algn="ctr" rtl="0">
              <a:spcBef>
                <a:spcPts val="0"/>
              </a:spcBef>
              <a:spcAft>
                <a:spcPts val="0"/>
              </a:spcAft>
              <a:buSzPts val="1200"/>
              <a:buNone/>
              <a:defRPr b="1"/>
            </a:lvl5pPr>
            <a:lvl6pPr lvl="5" algn="ctr" rtl="0">
              <a:spcBef>
                <a:spcPts val="0"/>
              </a:spcBef>
              <a:spcAft>
                <a:spcPts val="0"/>
              </a:spcAft>
              <a:buSzPts val="1200"/>
              <a:buNone/>
              <a:defRPr b="1"/>
            </a:lvl6pPr>
            <a:lvl7pPr lvl="6" algn="ctr" rtl="0">
              <a:spcBef>
                <a:spcPts val="0"/>
              </a:spcBef>
              <a:spcAft>
                <a:spcPts val="0"/>
              </a:spcAft>
              <a:buSzPts val="1200"/>
              <a:buNone/>
              <a:defRPr b="1"/>
            </a:lvl7pPr>
            <a:lvl8pPr lvl="7" algn="ctr" rtl="0">
              <a:spcBef>
                <a:spcPts val="0"/>
              </a:spcBef>
              <a:spcAft>
                <a:spcPts val="0"/>
              </a:spcAft>
              <a:buSzPts val="1200"/>
              <a:buNone/>
              <a:defRPr b="1"/>
            </a:lvl8pPr>
            <a:lvl9pPr lvl="8" algn="ctr" rtl="0">
              <a:spcBef>
                <a:spcPts val="0"/>
              </a:spcBef>
              <a:spcAft>
                <a:spcPts val="0"/>
              </a:spcAft>
              <a:buSzPts val="1200"/>
              <a:buNone/>
              <a:defRPr b="1"/>
            </a:lvl9pPr>
          </a:lstStyle>
          <a:p>
            <a:endParaRPr/>
          </a:p>
        </p:txBody>
      </p:sp>
      <p:sp>
        <p:nvSpPr>
          <p:cNvPr id="537" name="Google Shape;537;p20"/>
          <p:cNvSpPr txBox="1">
            <a:spLocks noGrp="1"/>
          </p:cNvSpPr>
          <p:nvPr>
            <p:ph type="subTitle" idx="5"/>
          </p:nvPr>
        </p:nvSpPr>
        <p:spPr>
          <a:xfrm>
            <a:off x="5928325" y="1879875"/>
            <a:ext cx="2493300" cy="8394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538" name="Google Shape;538;p20"/>
          <p:cNvSpPr txBox="1">
            <a:spLocks noGrp="1"/>
          </p:cNvSpPr>
          <p:nvPr>
            <p:ph type="subTitle" idx="6"/>
          </p:nvPr>
        </p:nvSpPr>
        <p:spPr>
          <a:xfrm>
            <a:off x="5928325" y="1529650"/>
            <a:ext cx="2493300" cy="4623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2400" b="1">
                <a:latin typeface="Aboreto"/>
                <a:ea typeface="Aboreto"/>
                <a:cs typeface="Aboreto"/>
                <a:sym typeface="Aboreto"/>
              </a:defRPr>
            </a:lvl1pPr>
            <a:lvl2pPr lvl="1" algn="ctr" rtl="0">
              <a:spcBef>
                <a:spcPts val="0"/>
              </a:spcBef>
              <a:spcAft>
                <a:spcPts val="0"/>
              </a:spcAft>
              <a:buSzPts val="1200"/>
              <a:buNone/>
              <a:defRPr b="1"/>
            </a:lvl2pPr>
            <a:lvl3pPr lvl="2" algn="ctr" rtl="0">
              <a:spcBef>
                <a:spcPts val="0"/>
              </a:spcBef>
              <a:spcAft>
                <a:spcPts val="0"/>
              </a:spcAft>
              <a:buSzPts val="1200"/>
              <a:buNone/>
              <a:defRPr b="1"/>
            </a:lvl3pPr>
            <a:lvl4pPr lvl="3" algn="ctr" rtl="0">
              <a:spcBef>
                <a:spcPts val="0"/>
              </a:spcBef>
              <a:spcAft>
                <a:spcPts val="0"/>
              </a:spcAft>
              <a:buSzPts val="1200"/>
              <a:buNone/>
              <a:defRPr b="1"/>
            </a:lvl4pPr>
            <a:lvl5pPr lvl="4" algn="ctr" rtl="0">
              <a:spcBef>
                <a:spcPts val="0"/>
              </a:spcBef>
              <a:spcAft>
                <a:spcPts val="0"/>
              </a:spcAft>
              <a:buSzPts val="1200"/>
              <a:buNone/>
              <a:defRPr b="1"/>
            </a:lvl5pPr>
            <a:lvl6pPr lvl="5" algn="ctr" rtl="0">
              <a:spcBef>
                <a:spcPts val="0"/>
              </a:spcBef>
              <a:spcAft>
                <a:spcPts val="0"/>
              </a:spcAft>
              <a:buSzPts val="1200"/>
              <a:buNone/>
              <a:defRPr b="1"/>
            </a:lvl6pPr>
            <a:lvl7pPr lvl="6" algn="ctr" rtl="0">
              <a:spcBef>
                <a:spcPts val="0"/>
              </a:spcBef>
              <a:spcAft>
                <a:spcPts val="0"/>
              </a:spcAft>
              <a:buSzPts val="1200"/>
              <a:buNone/>
              <a:defRPr b="1"/>
            </a:lvl7pPr>
            <a:lvl8pPr lvl="7" algn="ctr" rtl="0">
              <a:spcBef>
                <a:spcPts val="0"/>
              </a:spcBef>
              <a:spcAft>
                <a:spcPts val="0"/>
              </a:spcAft>
              <a:buSzPts val="1200"/>
              <a:buNone/>
              <a:defRPr b="1"/>
            </a:lvl8pPr>
            <a:lvl9pPr lvl="8" algn="ctr" rtl="0">
              <a:spcBef>
                <a:spcPts val="0"/>
              </a:spcBef>
              <a:spcAft>
                <a:spcPts val="0"/>
              </a:spcAft>
              <a:buSzPts val="1200"/>
              <a:buNone/>
              <a:defRPr b="1"/>
            </a:lvl9pPr>
          </a:lstStyle>
          <a:p>
            <a:endParaRPr/>
          </a:p>
        </p:txBody>
      </p:sp>
      <p:sp>
        <p:nvSpPr>
          <p:cNvPr id="539" name="Google Shape;539;p20"/>
          <p:cNvSpPr txBox="1">
            <a:spLocks noGrp="1"/>
          </p:cNvSpPr>
          <p:nvPr>
            <p:ph type="subTitle" idx="7"/>
          </p:nvPr>
        </p:nvSpPr>
        <p:spPr>
          <a:xfrm>
            <a:off x="722375" y="3383600"/>
            <a:ext cx="2493300" cy="8394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540" name="Google Shape;540;p20"/>
          <p:cNvSpPr txBox="1">
            <a:spLocks noGrp="1"/>
          </p:cNvSpPr>
          <p:nvPr>
            <p:ph type="subTitle" idx="8"/>
          </p:nvPr>
        </p:nvSpPr>
        <p:spPr>
          <a:xfrm>
            <a:off x="722375" y="3033400"/>
            <a:ext cx="2493300" cy="4623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2400" b="1">
                <a:latin typeface="Aboreto"/>
                <a:ea typeface="Aboreto"/>
                <a:cs typeface="Aboreto"/>
                <a:sym typeface="Aboreto"/>
              </a:defRPr>
            </a:lvl1pPr>
            <a:lvl2pPr lvl="1" algn="ctr" rtl="0">
              <a:spcBef>
                <a:spcPts val="0"/>
              </a:spcBef>
              <a:spcAft>
                <a:spcPts val="0"/>
              </a:spcAft>
              <a:buSzPts val="1200"/>
              <a:buNone/>
              <a:defRPr b="1"/>
            </a:lvl2pPr>
            <a:lvl3pPr lvl="2" algn="ctr" rtl="0">
              <a:spcBef>
                <a:spcPts val="0"/>
              </a:spcBef>
              <a:spcAft>
                <a:spcPts val="0"/>
              </a:spcAft>
              <a:buSzPts val="1200"/>
              <a:buNone/>
              <a:defRPr b="1"/>
            </a:lvl3pPr>
            <a:lvl4pPr lvl="3" algn="ctr" rtl="0">
              <a:spcBef>
                <a:spcPts val="0"/>
              </a:spcBef>
              <a:spcAft>
                <a:spcPts val="0"/>
              </a:spcAft>
              <a:buSzPts val="1200"/>
              <a:buNone/>
              <a:defRPr b="1"/>
            </a:lvl4pPr>
            <a:lvl5pPr lvl="4" algn="ctr" rtl="0">
              <a:spcBef>
                <a:spcPts val="0"/>
              </a:spcBef>
              <a:spcAft>
                <a:spcPts val="0"/>
              </a:spcAft>
              <a:buSzPts val="1200"/>
              <a:buNone/>
              <a:defRPr b="1"/>
            </a:lvl5pPr>
            <a:lvl6pPr lvl="5" algn="ctr" rtl="0">
              <a:spcBef>
                <a:spcPts val="0"/>
              </a:spcBef>
              <a:spcAft>
                <a:spcPts val="0"/>
              </a:spcAft>
              <a:buSzPts val="1200"/>
              <a:buNone/>
              <a:defRPr b="1"/>
            </a:lvl6pPr>
            <a:lvl7pPr lvl="6" algn="ctr" rtl="0">
              <a:spcBef>
                <a:spcPts val="0"/>
              </a:spcBef>
              <a:spcAft>
                <a:spcPts val="0"/>
              </a:spcAft>
              <a:buSzPts val="1200"/>
              <a:buNone/>
              <a:defRPr b="1"/>
            </a:lvl7pPr>
            <a:lvl8pPr lvl="7" algn="ctr" rtl="0">
              <a:spcBef>
                <a:spcPts val="0"/>
              </a:spcBef>
              <a:spcAft>
                <a:spcPts val="0"/>
              </a:spcAft>
              <a:buSzPts val="1200"/>
              <a:buNone/>
              <a:defRPr b="1"/>
            </a:lvl8pPr>
            <a:lvl9pPr lvl="8" algn="ctr" rtl="0">
              <a:spcBef>
                <a:spcPts val="0"/>
              </a:spcBef>
              <a:spcAft>
                <a:spcPts val="0"/>
              </a:spcAft>
              <a:buSzPts val="1200"/>
              <a:buNone/>
              <a:defRPr b="1"/>
            </a:lvl9pPr>
          </a:lstStyle>
          <a:p>
            <a:endParaRPr/>
          </a:p>
        </p:txBody>
      </p:sp>
      <p:sp>
        <p:nvSpPr>
          <p:cNvPr id="541" name="Google Shape;541;p20"/>
          <p:cNvSpPr txBox="1">
            <a:spLocks noGrp="1"/>
          </p:cNvSpPr>
          <p:nvPr>
            <p:ph type="subTitle" idx="9"/>
          </p:nvPr>
        </p:nvSpPr>
        <p:spPr>
          <a:xfrm>
            <a:off x="3325350" y="3383600"/>
            <a:ext cx="2493300" cy="8394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542" name="Google Shape;542;p20"/>
          <p:cNvSpPr txBox="1">
            <a:spLocks noGrp="1"/>
          </p:cNvSpPr>
          <p:nvPr>
            <p:ph type="subTitle" idx="13"/>
          </p:nvPr>
        </p:nvSpPr>
        <p:spPr>
          <a:xfrm>
            <a:off x="3325350" y="3033400"/>
            <a:ext cx="2493300" cy="4623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2400" b="1">
                <a:latin typeface="Aboreto"/>
                <a:ea typeface="Aboreto"/>
                <a:cs typeface="Aboreto"/>
                <a:sym typeface="Aboreto"/>
              </a:defRPr>
            </a:lvl1pPr>
            <a:lvl2pPr lvl="1" algn="ctr" rtl="0">
              <a:spcBef>
                <a:spcPts val="0"/>
              </a:spcBef>
              <a:spcAft>
                <a:spcPts val="0"/>
              </a:spcAft>
              <a:buSzPts val="1200"/>
              <a:buNone/>
              <a:defRPr b="1"/>
            </a:lvl2pPr>
            <a:lvl3pPr lvl="2" algn="ctr" rtl="0">
              <a:spcBef>
                <a:spcPts val="0"/>
              </a:spcBef>
              <a:spcAft>
                <a:spcPts val="0"/>
              </a:spcAft>
              <a:buSzPts val="1200"/>
              <a:buNone/>
              <a:defRPr b="1"/>
            </a:lvl3pPr>
            <a:lvl4pPr lvl="3" algn="ctr" rtl="0">
              <a:spcBef>
                <a:spcPts val="0"/>
              </a:spcBef>
              <a:spcAft>
                <a:spcPts val="0"/>
              </a:spcAft>
              <a:buSzPts val="1200"/>
              <a:buNone/>
              <a:defRPr b="1"/>
            </a:lvl4pPr>
            <a:lvl5pPr lvl="4" algn="ctr" rtl="0">
              <a:spcBef>
                <a:spcPts val="0"/>
              </a:spcBef>
              <a:spcAft>
                <a:spcPts val="0"/>
              </a:spcAft>
              <a:buSzPts val="1200"/>
              <a:buNone/>
              <a:defRPr b="1"/>
            </a:lvl5pPr>
            <a:lvl6pPr lvl="5" algn="ctr" rtl="0">
              <a:spcBef>
                <a:spcPts val="0"/>
              </a:spcBef>
              <a:spcAft>
                <a:spcPts val="0"/>
              </a:spcAft>
              <a:buSzPts val="1200"/>
              <a:buNone/>
              <a:defRPr b="1"/>
            </a:lvl6pPr>
            <a:lvl7pPr lvl="6" algn="ctr" rtl="0">
              <a:spcBef>
                <a:spcPts val="0"/>
              </a:spcBef>
              <a:spcAft>
                <a:spcPts val="0"/>
              </a:spcAft>
              <a:buSzPts val="1200"/>
              <a:buNone/>
              <a:defRPr b="1"/>
            </a:lvl7pPr>
            <a:lvl8pPr lvl="7" algn="ctr" rtl="0">
              <a:spcBef>
                <a:spcPts val="0"/>
              </a:spcBef>
              <a:spcAft>
                <a:spcPts val="0"/>
              </a:spcAft>
              <a:buSzPts val="1200"/>
              <a:buNone/>
              <a:defRPr b="1"/>
            </a:lvl8pPr>
            <a:lvl9pPr lvl="8" algn="ctr" rtl="0">
              <a:spcBef>
                <a:spcPts val="0"/>
              </a:spcBef>
              <a:spcAft>
                <a:spcPts val="0"/>
              </a:spcAft>
              <a:buSzPts val="1200"/>
              <a:buNone/>
              <a:defRPr b="1"/>
            </a:lvl9pPr>
          </a:lstStyle>
          <a:p>
            <a:endParaRPr/>
          </a:p>
        </p:txBody>
      </p:sp>
      <p:sp>
        <p:nvSpPr>
          <p:cNvPr id="543" name="Google Shape;543;p20"/>
          <p:cNvSpPr txBox="1">
            <a:spLocks noGrp="1"/>
          </p:cNvSpPr>
          <p:nvPr>
            <p:ph type="subTitle" idx="14"/>
          </p:nvPr>
        </p:nvSpPr>
        <p:spPr>
          <a:xfrm>
            <a:off x="5928325" y="3383600"/>
            <a:ext cx="2493300" cy="8394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544" name="Google Shape;544;p20"/>
          <p:cNvSpPr txBox="1">
            <a:spLocks noGrp="1"/>
          </p:cNvSpPr>
          <p:nvPr>
            <p:ph type="subTitle" idx="15"/>
          </p:nvPr>
        </p:nvSpPr>
        <p:spPr>
          <a:xfrm>
            <a:off x="5928325" y="3033400"/>
            <a:ext cx="2493300" cy="4623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2400" b="1">
                <a:latin typeface="Aboreto"/>
                <a:ea typeface="Aboreto"/>
                <a:cs typeface="Aboreto"/>
                <a:sym typeface="Aboreto"/>
              </a:defRPr>
            </a:lvl1pPr>
            <a:lvl2pPr lvl="1" algn="ctr" rtl="0">
              <a:spcBef>
                <a:spcPts val="0"/>
              </a:spcBef>
              <a:spcAft>
                <a:spcPts val="0"/>
              </a:spcAft>
              <a:buSzPts val="1200"/>
              <a:buNone/>
              <a:defRPr b="1"/>
            </a:lvl2pPr>
            <a:lvl3pPr lvl="2" algn="ctr" rtl="0">
              <a:spcBef>
                <a:spcPts val="0"/>
              </a:spcBef>
              <a:spcAft>
                <a:spcPts val="0"/>
              </a:spcAft>
              <a:buSzPts val="1200"/>
              <a:buNone/>
              <a:defRPr b="1"/>
            </a:lvl3pPr>
            <a:lvl4pPr lvl="3" algn="ctr" rtl="0">
              <a:spcBef>
                <a:spcPts val="0"/>
              </a:spcBef>
              <a:spcAft>
                <a:spcPts val="0"/>
              </a:spcAft>
              <a:buSzPts val="1200"/>
              <a:buNone/>
              <a:defRPr b="1"/>
            </a:lvl4pPr>
            <a:lvl5pPr lvl="4" algn="ctr" rtl="0">
              <a:spcBef>
                <a:spcPts val="0"/>
              </a:spcBef>
              <a:spcAft>
                <a:spcPts val="0"/>
              </a:spcAft>
              <a:buSzPts val="1200"/>
              <a:buNone/>
              <a:defRPr b="1"/>
            </a:lvl5pPr>
            <a:lvl6pPr lvl="5" algn="ctr" rtl="0">
              <a:spcBef>
                <a:spcPts val="0"/>
              </a:spcBef>
              <a:spcAft>
                <a:spcPts val="0"/>
              </a:spcAft>
              <a:buSzPts val="1200"/>
              <a:buNone/>
              <a:defRPr b="1"/>
            </a:lvl6pPr>
            <a:lvl7pPr lvl="6" algn="ctr" rtl="0">
              <a:spcBef>
                <a:spcPts val="0"/>
              </a:spcBef>
              <a:spcAft>
                <a:spcPts val="0"/>
              </a:spcAft>
              <a:buSzPts val="1200"/>
              <a:buNone/>
              <a:defRPr b="1"/>
            </a:lvl7pPr>
            <a:lvl8pPr lvl="7" algn="ctr" rtl="0">
              <a:spcBef>
                <a:spcPts val="0"/>
              </a:spcBef>
              <a:spcAft>
                <a:spcPts val="0"/>
              </a:spcAft>
              <a:buSzPts val="1200"/>
              <a:buNone/>
              <a:defRPr b="1"/>
            </a:lvl8pPr>
            <a:lvl9pPr lvl="8" algn="ctr" rtl="0">
              <a:spcBef>
                <a:spcPts val="0"/>
              </a:spcBef>
              <a:spcAft>
                <a:spcPts val="0"/>
              </a:spcAft>
              <a:buSzPts val="1200"/>
              <a:buNone/>
              <a:defRPr b="1"/>
            </a:lvl9pPr>
          </a:lstStyle>
          <a:p>
            <a:endParaRPr/>
          </a:p>
        </p:txBody>
      </p:sp>
      <p:sp>
        <p:nvSpPr>
          <p:cNvPr id="545" name="Google Shape;545;p20"/>
          <p:cNvSpPr/>
          <p:nvPr/>
        </p:nvSpPr>
        <p:spPr>
          <a:xfrm>
            <a:off x="0" y="4873000"/>
            <a:ext cx="9144000" cy="270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552"/>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CUSTOM_7_1">
    <p:spTree>
      <p:nvGrpSpPr>
        <p:cNvPr id="1" name="Shape 553"/>
        <p:cNvGrpSpPr/>
        <p:nvPr/>
      </p:nvGrpSpPr>
      <p:grpSpPr>
        <a:xfrm>
          <a:off x="0" y="0"/>
          <a:ext cx="0" cy="0"/>
          <a:chOff x="0" y="0"/>
          <a:chExt cx="0" cy="0"/>
        </a:xfrm>
      </p:grpSpPr>
      <p:sp>
        <p:nvSpPr>
          <p:cNvPr id="554" name="Google Shape;554;p23"/>
          <p:cNvSpPr/>
          <p:nvPr/>
        </p:nvSpPr>
        <p:spPr>
          <a:xfrm>
            <a:off x="0" y="4604000"/>
            <a:ext cx="9144000" cy="53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5" name="Google Shape;555;p23"/>
          <p:cNvGrpSpPr/>
          <p:nvPr/>
        </p:nvGrpSpPr>
        <p:grpSpPr>
          <a:xfrm>
            <a:off x="104551" y="2242072"/>
            <a:ext cx="1130982" cy="2362095"/>
            <a:chOff x="4380100" y="2544775"/>
            <a:chExt cx="440225" cy="919425"/>
          </a:xfrm>
        </p:grpSpPr>
        <p:sp>
          <p:nvSpPr>
            <p:cNvPr id="556" name="Google Shape;556;p23"/>
            <p:cNvSpPr/>
            <p:nvPr/>
          </p:nvSpPr>
          <p:spPr>
            <a:xfrm>
              <a:off x="4528475" y="2544775"/>
              <a:ext cx="143175" cy="452200"/>
            </a:xfrm>
            <a:custGeom>
              <a:avLst/>
              <a:gdLst/>
              <a:ahLst/>
              <a:cxnLst/>
              <a:rect l="l" t="t" r="r" b="b"/>
              <a:pathLst>
                <a:path w="5727" h="18088" extrusionOk="0">
                  <a:moveTo>
                    <a:pt x="2286" y="0"/>
                  </a:moveTo>
                  <a:cubicBezTo>
                    <a:pt x="1021" y="0"/>
                    <a:pt x="1" y="1020"/>
                    <a:pt x="1" y="2286"/>
                  </a:cubicBezTo>
                  <a:lnTo>
                    <a:pt x="1" y="18088"/>
                  </a:lnTo>
                  <a:lnTo>
                    <a:pt x="5727" y="18088"/>
                  </a:lnTo>
                  <a:lnTo>
                    <a:pt x="5727" y="2286"/>
                  </a:lnTo>
                  <a:cubicBezTo>
                    <a:pt x="5727" y="1020"/>
                    <a:pt x="4707" y="0"/>
                    <a:pt x="34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3"/>
            <p:cNvSpPr/>
            <p:nvPr/>
          </p:nvSpPr>
          <p:spPr>
            <a:xfrm>
              <a:off x="4479025" y="2766550"/>
              <a:ext cx="242400" cy="590150"/>
            </a:xfrm>
            <a:custGeom>
              <a:avLst/>
              <a:gdLst/>
              <a:ahLst/>
              <a:cxnLst/>
              <a:rect l="l" t="t" r="r" b="b"/>
              <a:pathLst>
                <a:path w="9696" h="23606" extrusionOk="0">
                  <a:moveTo>
                    <a:pt x="1" y="1"/>
                  </a:moveTo>
                  <a:lnTo>
                    <a:pt x="1" y="23605"/>
                  </a:lnTo>
                  <a:lnTo>
                    <a:pt x="9695" y="23605"/>
                  </a:lnTo>
                  <a:lnTo>
                    <a:pt x="96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3"/>
            <p:cNvSpPr/>
            <p:nvPr/>
          </p:nvSpPr>
          <p:spPr>
            <a:xfrm>
              <a:off x="4380100" y="3337925"/>
              <a:ext cx="440225" cy="126275"/>
            </a:xfrm>
            <a:custGeom>
              <a:avLst/>
              <a:gdLst/>
              <a:ahLst/>
              <a:cxnLst/>
              <a:rect l="l" t="t" r="r" b="b"/>
              <a:pathLst>
                <a:path w="17609" h="5051" extrusionOk="0">
                  <a:moveTo>
                    <a:pt x="1" y="1"/>
                  </a:moveTo>
                  <a:lnTo>
                    <a:pt x="1" y="5051"/>
                  </a:lnTo>
                  <a:lnTo>
                    <a:pt x="17609" y="5051"/>
                  </a:lnTo>
                  <a:lnTo>
                    <a:pt x="176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3"/>
            <p:cNvSpPr/>
            <p:nvPr/>
          </p:nvSpPr>
          <p:spPr>
            <a:xfrm>
              <a:off x="4462125" y="2841525"/>
              <a:ext cx="276200" cy="126275"/>
            </a:xfrm>
            <a:custGeom>
              <a:avLst/>
              <a:gdLst/>
              <a:ahLst/>
              <a:cxnLst/>
              <a:rect l="l" t="t" r="r" b="b"/>
              <a:pathLst>
                <a:path w="11048" h="5051" extrusionOk="0">
                  <a:moveTo>
                    <a:pt x="1" y="0"/>
                  </a:moveTo>
                  <a:lnTo>
                    <a:pt x="1" y="5050"/>
                  </a:lnTo>
                  <a:lnTo>
                    <a:pt x="11047" y="5050"/>
                  </a:lnTo>
                  <a:lnTo>
                    <a:pt x="110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3"/>
            <p:cNvSpPr/>
            <p:nvPr/>
          </p:nvSpPr>
          <p:spPr>
            <a:xfrm>
              <a:off x="4426200" y="2826150"/>
              <a:ext cx="348050" cy="20600"/>
            </a:xfrm>
            <a:custGeom>
              <a:avLst/>
              <a:gdLst/>
              <a:ahLst/>
              <a:cxnLst/>
              <a:rect l="l" t="t" r="r" b="b"/>
              <a:pathLst>
                <a:path w="13922" h="824" extrusionOk="0">
                  <a:moveTo>
                    <a:pt x="0" y="1"/>
                  </a:moveTo>
                  <a:lnTo>
                    <a:pt x="0" y="824"/>
                  </a:lnTo>
                  <a:lnTo>
                    <a:pt x="13922" y="824"/>
                  </a:lnTo>
                  <a:lnTo>
                    <a:pt x="139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3"/>
            <p:cNvSpPr/>
            <p:nvPr/>
          </p:nvSpPr>
          <p:spPr>
            <a:xfrm>
              <a:off x="4419425" y="2642150"/>
              <a:ext cx="361600" cy="165300"/>
            </a:xfrm>
            <a:custGeom>
              <a:avLst/>
              <a:gdLst/>
              <a:ahLst/>
              <a:cxnLst/>
              <a:rect l="l" t="t" r="r" b="b"/>
              <a:pathLst>
                <a:path w="14464" h="6612" extrusionOk="0">
                  <a:moveTo>
                    <a:pt x="1" y="1"/>
                  </a:moveTo>
                  <a:lnTo>
                    <a:pt x="1709" y="6611"/>
                  </a:lnTo>
                  <a:lnTo>
                    <a:pt x="12755" y="6611"/>
                  </a:lnTo>
                  <a:lnTo>
                    <a:pt x="144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3"/>
            <p:cNvSpPr/>
            <p:nvPr/>
          </p:nvSpPr>
          <p:spPr>
            <a:xfrm>
              <a:off x="4419425" y="2582250"/>
              <a:ext cx="361600" cy="61450"/>
            </a:xfrm>
            <a:custGeom>
              <a:avLst/>
              <a:gdLst/>
              <a:ahLst/>
              <a:cxnLst/>
              <a:rect l="l" t="t" r="r" b="b"/>
              <a:pathLst>
                <a:path w="14464" h="2458" extrusionOk="0">
                  <a:moveTo>
                    <a:pt x="1709" y="0"/>
                  </a:moveTo>
                  <a:lnTo>
                    <a:pt x="1" y="2458"/>
                  </a:lnTo>
                  <a:lnTo>
                    <a:pt x="14463" y="2458"/>
                  </a:lnTo>
                  <a:lnTo>
                    <a:pt x="127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3"/>
            <p:cNvSpPr/>
            <p:nvPr/>
          </p:nvSpPr>
          <p:spPr>
            <a:xfrm>
              <a:off x="4393625" y="2636925"/>
              <a:ext cx="412875" cy="20600"/>
            </a:xfrm>
            <a:custGeom>
              <a:avLst/>
              <a:gdLst/>
              <a:ahLst/>
              <a:cxnLst/>
              <a:rect l="l" t="t" r="r" b="b"/>
              <a:pathLst>
                <a:path w="16515" h="824" extrusionOk="0">
                  <a:moveTo>
                    <a:pt x="1" y="1"/>
                  </a:moveTo>
                  <a:lnTo>
                    <a:pt x="1" y="824"/>
                  </a:lnTo>
                  <a:lnTo>
                    <a:pt x="16515" y="824"/>
                  </a:lnTo>
                  <a:lnTo>
                    <a:pt x="1651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4" name="Google Shape;564;p23"/>
          <p:cNvGrpSpPr/>
          <p:nvPr/>
        </p:nvGrpSpPr>
        <p:grpSpPr>
          <a:xfrm>
            <a:off x="7324385" y="936045"/>
            <a:ext cx="2298844" cy="3667886"/>
            <a:chOff x="5125350" y="3487525"/>
            <a:chExt cx="530825" cy="846950"/>
          </a:xfrm>
        </p:grpSpPr>
        <p:sp>
          <p:nvSpPr>
            <p:cNvPr id="565" name="Google Shape;565;p23"/>
            <p:cNvSpPr/>
            <p:nvPr/>
          </p:nvSpPr>
          <p:spPr>
            <a:xfrm>
              <a:off x="5296450" y="3487525"/>
              <a:ext cx="359725" cy="846950"/>
            </a:xfrm>
            <a:custGeom>
              <a:avLst/>
              <a:gdLst/>
              <a:ahLst/>
              <a:cxnLst/>
              <a:rect l="l" t="t" r="r" b="b"/>
              <a:pathLst>
                <a:path w="14389" h="33878" extrusionOk="0">
                  <a:moveTo>
                    <a:pt x="0" y="1"/>
                  </a:moveTo>
                  <a:lnTo>
                    <a:pt x="0" y="33877"/>
                  </a:lnTo>
                  <a:lnTo>
                    <a:pt x="14389" y="33877"/>
                  </a:lnTo>
                  <a:lnTo>
                    <a:pt x="1438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3"/>
            <p:cNvSpPr/>
            <p:nvPr/>
          </p:nvSpPr>
          <p:spPr>
            <a:xfrm>
              <a:off x="5125350" y="3781500"/>
              <a:ext cx="184325" cy="552975"/>
            </a:xfrm>
            <a:custGeom>
              <a:avLst/>
              <a:gdLst/>
              <a:ahLst/>
              <a:cxnLst/>
              <a:rect l="l" t="t" r="r" b="b"/>
              <a:pathLst>
                <a:path w="7373" h="22119" extrusionOk="0">
                  <a:moveTo>
                    <a:pt x="0" y="1"/>
                  </a:moveTo>
                  <a:lnTo>
                    <a:pt x="0" y="22118"/>
                  </a:lnTo>
                  <a:lnTo>
                    <a:pt x="7373" y="22118"/>
                  </a:lnTo>
                  <a:lnTo>
                    <a:pt x="73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3"/>
            <p:cNvSpPr/>
            <p:nvPr/>
          </p:nvSpPr>
          <p:spPr>
            <a:xfrm flipH="1">
              <a:off x="5156075" y="3648336"/>
              <a:ext cx="122875" cy="136100"/>
            </a:xfrm>
            <a:custGeom>
              <a:avLst/>
              <a:gdLst/>
              <a:ahLst/>
              <a:cxnLst/>
              <a:rect l="l" t="t" r="r" b="b"/>
              <a:pathLst>
                <a:path w="4915" h="5444" extrusionOk="0">
                  <a:moveTo>
                    <a:pt x="0" y="0"/>
                  </a:moveTo>
                  <a:lnTo>
                    <a:pt x="0" y="5444"/>
                  </a:lnTo>
                  <a:lnTo>
                    <a:pt x="4915" y="5444"/>
                  </a:lnTo>
                  <a:lnTo>
                    <a:pt x="491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3"/>
            <p:cNvSpPr/>
            <p:nvPr/>
          </p:nvSpPr>
          <p:spPr>
            <a:xfrm>
              <a:off x="5182175" y="3525461"/>
              <a:ext cx="70375" cy="136100"/>
            </a:xfrm>
            <a:custGeom>
              <a:avLst/>
              <a:gdLst/>
              <a:ahLst/>
              <a:cxnLst/>
              <a:rect l="l" t="t" r="r" b="b"/>
              <a:pathLst>
                <a:path w="2815" h="5444" extrusionOk="0">
                  <a:moveTo>
                    <a:pt x="0" y="0"/>
                  </a:moveTo>
                  <a:lnTo>
                    <a:pt x="0" y="5444"/>
                  </a:lnTo>
                  <a:lnTo>
                    <a:pt x="2814" y="5444"/>
                  </a:lnTo>
                  <a:lnTo>
                    <a:pt x="281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9" name="Google Shape;569;p23"/>
          <p:cNvGrpSpPr/>
          <p:nvPr/>
        </p:nvGrpSpPr>
        <p:grpSpPr>
          <a:xfrm flipH="1">
            <a:off x="5188660" y="539502"/>
            <a:ext cx="2241485" cy="850074"/>
            <a:chOff x="3682500" y="238150"/>
            <a:chExt cx="3697600" cy="1402300"/>
          </a:xfrm>
        </p:grpSpPr>
        <p:sp>
          <p:nvSpPr>
            <p:cNvPr id="570" name="Google Shape;570;p23"/>
            <p:cNvSpPr/>
            <p:nvPr/>
          </p:nvSpPr>
          <p:spPr>
            <a:xfrm>
              <a:off x="6229075" y="1064750"/>
              <a:ext cx="386450" cy="386475"/>
            </a:xfrm>
            <a:custGeom>
              <a:avLst/>
              <a:gdLst/>
              <a:ahLst/>
              <a:cxnLst/>
              <a:rect l="l" t="t" r="r" b="b"/>
              <a:pathLst>
                <a:path w="15458" h="15459" extrusionOk="0">
                  <a:moveTo>
                    <a:pt x="7729" y="1"/>
                  </a:moveTo>
                  <a:cubicBezTo>
                    <a:pt x="3465" y="1"/>
                    <a:pt x="0" y="3453"/>
                    <a:pt x="0" y="7729"/>
                  </a:cubicBezTo>
                  <a:cubicBezTo>
                    <a:pt x="0" y="11993"/>
                    <a:pt x="3465" y="15458"/>
                    <a:pt x="7729" y="15458"/>
                  </a:cubicBezTo>
                  <a:cubicBezTo>
                    <a:pt x="12005" y="15458"/>
                    <a:pt x="15458" y="11993"/>
                    <a:pt x="15458" y="7729"/>
                  </a:cubicBezTo>
                  <a:cubicBezTo>
                    <a:pt x="15458" y="3453"/>
                    <a:pt x="12005" y="1"/>
                    <a:pt x="77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3"/>
            <p:cNvSpPr/>
            <p:nvPr/>
          </p:nvSpPr>
          <p:spPr>
            <a:xfrm>
              <a:off x="6275150" y="1110825"/>
              <a:ext cx="294300" cy="294300"/>
            </a:xfrm>
            <a:custGeom>
              <a:avLst/>
              <a:gdLst/>
              <a:ahLst/>
              <a:cxnLst/>
              <a:rect l="l" t="t" r="r" b="b"/>
              <a:pathLst>
                <a:path w="11772" h="11772" extrusionOk="0">
                  <a:moveTo>
                    <a:pt x="5886" y="1"/>
                  </a:moveTo>
                  <a:cubicBezTo>
                    <a:pt x="2642" y="1"/>
                    <a:pt x="0" y="2630"/>
                    <a:pt x="0" y="5886"/>
                  </a:cubicBezTo>
                  <a:cubicBezTo>
                    <a:pt x="0" y="9130"/>
                    <a:pt x="2642" y="11772"/>
                    <a:pt x="5886" y="11772"/>
                  </a:cubicBezTo>
                  <a:cubicBezTo>
                    <a:pt x="9142" y="11772"/>
                    <a:pt x="11771" y="9130"/>
                    <a:pt x="11771" y="5886"/>
                  </a:cubicBezTo>
                  <a:cubicBezTo>
                    <a:pt x="11771" y="2630"/>
                    <a:pt x="9142" y="1"/>
                    <a:pt x="58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3"/>
            <p:cNvSpPr/>
            <p:nvPr/>
          </p:nvSpPr>
          <p:spPr>
            <a:xfrm>
              <a:off x="6424750" y="1267500"/>
              <a:ext cx="25" cy="133950"/>
            </a:xfrm>
            <a:custGeom>
              <a:avLst/>
              <a:gdLst/>
              <a:ahLst/>
              <a:cxnLst/>
              <a:rect l="l" t="t" r="r" b="b"/>
              <a:pathLst>
                <a:path w="1" h="5358" fill="none" extrusionOk="0">
                  <a:moveTo>
                    <a:pt x="0" y="5358"/>
                  </a:moveTo>
                  <a:lnTo>
                    <a:pt x="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3"/>
            <p:cNvSpPr/>
            <p:nvPr/>
          </p:nvSpPr>
          <p:spPr>
            <a:xfrm>
              <a:off x="6420125" y="1114525"/>
              <a:ext cx="25" cy="133650"/>
            </a:xfrm>
            <a:custGeom>
              <a:avLst/>
              <a:gdLst/>
              <a:ahLst/>
              <a:cxnLst/>
              <a:rect l="l" t="t" r="r" b="b"/>
              <a:pathLst>
                <a:path w="1" h="5346" fill="none" extrusionOk="0">
                  <a:moveTo>
                    <a:pt x="1" y="0"/>
                  </a:moveTo>
                  <a:lnTo>
                    <a:pt x="1" y="5345"/>
                  </a:lnTo>
                </a:path>
              </a:pathLst>
            </a:custGeom>
            <a:noFill/>
            <a:ln w="7675" cap="flat" cmpd="sng">
              <a:solidFill>
                <a:srgbClr val="745B5E"/>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3"/>
            <p:cNvSpPr/>
            <p:nvPr/>
          </p:nvSpPr>
          <p:spPr>
            <a:xfrm>
              <a:off x="6348550" y="1135100"/>
              <a:ext cx="67000" cy="115825"/>
            </a:xfrm>
            <a:custGeom>
              <a:avLst/>
              <a:gdLst/>
              <a:ahLst/>
              <a:cxnLst/>
              <a:rect l="l" t="t" r="r" b="b"/>
              <a:pathLst>
                <a:path w="2680" h="4633" fill="none" extrusionOk="0">
                  <a:moveTo>
                    <a:pt x="1" y="0"/>
                  </a:moveTo>
                  <a:lnTo>
                    <a:pt x="2679" y="4633"/>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3"/>
            <p:cNvSpPr/>
            <p:nvPr/>
          </p:nvSpPr>
          <p:spPr>
            <a:xfrm>
              <a:off x="6296950" y="1188250"/>
              <a:ext cx="115825" cy="66975"/>
            </a:xfrm>
            <a:custGeom>
              <a:avLst/>
              <a:gdLst/>
              <a:ahLst/>
              <a:cxnLst/>
              <a:rect l="l" t="t" r="r" b="b"/>
              <a:pathLst>
                <a:path w="4633" h="2679" fill="none" extrusionOk="0">
                  <a:moveTo>
                    <a:pt x="1" y="0"/>
                  </a:moveTo>
                  <a:lnTo>
                    <a:pt x="4633" y="2679"/>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3"/>
            <p:cNvSpPr/>
            <p:nvPr/>
          </p:nvSpPr>
          <p:spPr>
            <a:xfrm>
              <a:off x="6279125" y="1260425"/>
              <a:ext cx="133650" cy="25"/>
            </a:xfrm>
            <a:custGeom>
              <a:avLst/>
              <a:gdLst/>
              <a:ahLst/>
              <a:cxnLst/>
              <a:rect l="l" t="t" r="r" b="b"/>
              <a:pathLst>
                <a:path w="5346" h="1" fill="none" extrusionOk="0">
                  <a:moveTo>
                    <a:pt x="1" y="1"/>
                  </a:moveTo>
                  <a:lnTo>
                    <a:pt x="5346"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3"/>
            <p:cNvSpPr/>
            <p:nvPr/>
          </p:nvSpPr>
          <p:spPr>
            <a:xfrm>
              <a:off x="6299400" y="1264725"/>
              <a:ext cx="115850" cy="67000"/>
            </a:xfrm>
            <a:custGeom>
              <a:avLst/>
              <a:gdLst/>
              <a:ahLst/>
              <a:cxnLst/>
              <a:rect l="l" t="t" r="r" b="b"/>
              <a:pathLst>
                <a:path w="4634" h="2680" fill="none" extrusionOk="0">
                  <a:moveTo>
                    <a:pt x="1" y="2679"/>
                  </a:moveTo>
                  <a:lnTo>
                    <a:pt x="4633"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3"/>
            <p:cNvSpPr/>
            <p:nvPr/>
          </p:nvSpPr>
          <p:spPr>
            <a:xfrm>
              <a:off x="6352850" y="1267500"/>
              <a:ext cx="67000" cy="115825"/>
            </a:xfrm>
            <a:custGeom>
              <a:avLst/>
              <a:gdLst/>
              <a:ahLst/>
              <a:cxnLst/>
              <a:rect l="l" t="t" r="r" b="b"/>
              <a:pathLst>
                <a:path w="2680" h="4633" fill="none" extrusionOk="0">
                  <a:moveTo>
                    <a:pt x="1" y="4633"/>
                  </a:moveTo>
                  <a:lnTo>
                    <a:pt x="268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3"/>
            <p:cNvSpPr/>
            <p:nvPr/>
          </p:nvSpPr>
          <p:spPr>
            <a:xfrm>
              <a:off x="6429350" y="1265025"/>
              <a:ext cx="66675" cy="115850"/>
            </a:xfrm>
            <a:custGeom>
              <a:avLst/>
              <a:gdLst/>
              <a:ahLst/>
              <a:cxnLst/>
              <a:rect l="l" t="t" r="r" b="b"/>
              <a:pathLst>
                <a:path w="2667" h="4634" fill="none" extrusionOk="0">
                  <a:moveTo>
                    <a:pt x="2667" y="4633"/>
                  </a:moveTo>
                  <a:lnTo>
                    <a:pt x="0"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3"/>
            <p:cNvSpPr/>
            <p:nvPr/>
          </p:nvSpPr>
          <p:spPr>
            <a:xfrm>
              <a:off x="6431800" y="1260725"/>
              <a:ext cx="116150" cy="66700"/>
            </a:xfrm>
            <a:custGeom>
              <a:avLst/>
              <a:gdLst/>
              <a:ahLst/>
              <a:cxnLst/>
              <a:rect l="l" t="t" r="r" b="b"/>
              <a:pathLst>
                <a:path w="4646" h="2668" fill="none" extrusionOk="0">
                  <a:moveTo>
                    <a:pt x="4645" y="2667"/>
                  </a:moveTo>
                  <a:lnTo>
                    <a:pt x="1"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3"/>
            <p:cNvSpPr/>
            <p:nvPr/>
          </p:nvSpPr>
          <p:spPr>
            <a:xfrm>
              <a:off x="6432125" y="1255525"/>
              <a:ext cx="133650" cy="0"/>
            </a:xfrm>
            <a:custGeom>
              <a:avLst/>
              <a:gdLst/>
              <a:ahLst/>
              <a:cxnLst/>
              <a:rect l="l" t="t" r="r" b="b"/>
              <a:pathLst>
                <a:path w="5346" fill="none" extrusionOk="0">
                  <a:moveTo>
                    <a:pt x="5345" y="0"/>
                  </a:moveTo>
                  <a:lnTo>
                    <a:pt x="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3"/>
            <p:cNvSpPr/>
            <p:nvPr/>
          </p:nvSpPr>
          <p:spPr>
            <a:xfrm>
              <a:off x="6429650" y="1184250"/>
              <a:ext cx="115850" cy="66675"/>
            </a:xfrm>
            <a:custGeom>
              <a:avLst/>
              <a:gdLst/>
              <a:ahLst/>
              <a:cxnLst/>
              <a:rect l="l" t="t" r="r" b="b"/>
              <a:pathLst>
                <a:path w="4634" h="2667" fill="none" extrusionOk="0">
                  <a:moveTo>
                    <a:pt x="4633" y="0"/>
                  </a:moveTo>
                  <a:lnTo>
                    <a:pt x="1" y="2667"/>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3"/>
            <p:cNvSpPr/>
            <p:nvPr/>
          </p:nvSpPr>
          <p:spPr>
            <a:xfrm>
              <a:off x="6425050" y="1132650"/>
              <a:ext cx="67000" cy="115825"/>
            </a:xfrm>
            <a:custGeom>
              <a:avLst/>
              <a:gdLst/>
              <a:ahLst/>
              <a:cxnLst/>
              <a:rect l="l" t="t" r="r" b="b"/>
              <a:pathLst>
                <a:path w="2680" h="4633" fill="none" extrusionOk="0">
                  <a:moveTo>
                    <a:pt x="2679" y="0"/>
                  </a:moveTo>
                  <a:lnTo>
                    <a:pt x="0" y="4632"/>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3"/>
            <p:cNvSpPr/>
            <p:nvPr/>
          </p:nvSpPr>
          <p:spPr>
            <a:xfrm>
              <a:off x="6420125" y="1114525"/>
              <a:ext cx="25" cy="133650"/>
            </a:xfrm>
            <a:custGeom>
              <a:avLst/>
              <a:gdLst/>
              <a:ahLst/>
              <a:cxnLst/>
              <a:rect l="l" t="t" r="r" b="b"/>
              <a:pathLst>
                <a:path w="1" h="5346" fill="none" extrusionOk="0">
                  <a:moveTo>
                    <a:pt x="1" y="0"/>
                  </a:moveTo>
                  <a:lnTo>
                    <a:pt x="1" y="5345"/>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3"/>
            <p:cNvSpPr/>
            <p:nvPr/>
          </p:nvSpPr>
          <p:spPr>
            <a:xfrm>
              <a:off x="6382050" y="1217425"/>
              <a:ext cx="80800" cy="80800"/>
            </a:xfrm>
            <a:custGeom>
              <a:avLst/>
              <a:gdLst/>
              <a:ahLst/>
              <a:cxnLst/>
              <a:rect l="l" t="t" r="r" b="b"/>
              <a:pathLst>
                <a:path w="3232" h="3232" extrusionOk="0">
                  <a:moveTo>
                    <a:pt x="1610" y="0"/>
                  </a:moveTo>
                  <a:cubicBezTo>
                    <a:pt x="725" y="0"/>
                    <a:pt x="0" y="725"/>
                    <a:pt x="0" y="1622"/>
                  </a:cubicBezTo>
                  <a:cubicBezTo>
                    <a:pt x="0" y="2519"/>
                    <a:pt x="725" y="3232"/>
                    <a:pt x="1610" y="3232"/>
                  </a:cubicBezTo>
                  <a:cubicBezTo>
                    <a:pt x="2507" y="3232"/>
                    <a:pt x="3232" y="2519"/>
                    <a:pt x="3232" y="1622"/>
                  </a:cubicBezTo>
                  <a:cubicBezTo>
                    <a:pt x="3232" y="725"/>
                    <a:pt x="2507" y="0"/>
                    <a:pt x="16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3"/>
            <p:cNvSpPr/>
            <p:nvPr/>
          </p:nvSpPr>
          <p:spPr>
            <a:xfrm>
              <a:off x="4441550" y="1064750"/>
              <a:ext cx="386475" cy="386475"/>
            </a:xfrm>
            <a:custGeom>
              <a:avLst/>
              <a:gdLst/>
              <a:ahLst/>
              <a:cxnLst/>
              <a:rect l="l" t="t" r="r" b="b"/>
              <a:pathLst>
                <a:path w="15459" h="15459" extrusionOk="0">
                  <a:moveTo>
                    <a:pt x="7729" y="1"/>
                  </a:moveTo>
                  <a:cubicBezTo>
                    <a:pt x="3466" y="1"/>
                    <a:pt x="0" y="3453"/>
                    <a:pt x="0" y="7729"/>
                  </a:cubicBezTo>
                  <a:cubicBezTo>
                    <a:pt x="0" y="11993"/>
                    <a:pt x="3466" y="15458"/>
                    <a:pt x="7729" y="15458"/>
                  </a:cubicBezTo>
                  <a:cubicBezTo>
                    <a:pt x="12005" y="15458"/>
                    <a:pt x="15458" y="11993"/>
                    <a:pt x="15458" y="7729"/>
                  </a:cubicBezTo>
                  <a:cubicBezTo>
                    <a:pt x="15458" y="3453"/>
                    <a:pt x="12005" y="1"/>
                    <a:pt x="77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3"/>
            <p:cNvSpPr/>
            <p:nvPr/>
          </p:nvSpPr>
          <p:spPr>
            <a:xfrm>
              <a:off x="4487625" y="1110825"/>
              <a:ext cx="294300" cy="294300"/>
            </a:xfrm>
            <a:custGeom>
              <a:avLst/>
              <a:gdLst/>
              <a:ahLst/>
              <a:cxnLst/>
              <a:rect l="l" t="t" r="r" b="b"/>
              <a:pathLst>
                <a:path w="11772" h="11772" extrusionOk="0">
                  <a:moveTo>
                    <a:pt x="5886" y="1"/>
                  </a:moveTo>
                  <a:cubicBezTo>
                    <a:pt x="2642" y="1"/>
                    <a:pt x="1" y="2630"/>
                    <a:pt x="1" y="5886"/>
                  </a:cubicBezTo>
                  <a:cubicBezTo>
                    <a:pt x="1" y="9130"/>
                    <a:pt x="2642" y="11772"/>
                    <a:pt x="5886" y="11772"/>
                  </a:cubicBezTo>
                  <a:cubicBezTo>
                    <a:pt x="9142" y="11772"/>
                    <a:pt x="11772" y="9130"/>
                    <a:pt x="11772" y="5886"/>
                  </a:cubicBezTo>
                  <a:cubicBezTo>
                    <a:pt x="11772" y="2630"/>
                    <a:pt x="9142" y="1"/>
                    <a:pt x="58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3"/>
            <p:cNvSpPr/>
            <p:nvPr/>
          </p:nvSpPr>
          <p:spPr>
            <a:xfrm>
              <a:off x="4637225" y="1267500"/>
              <a:ext cx="25" cy="133950"/>
            </a:xfrm>
            <a:custGeom>
              <a:avLst/>
              <a:gdLst/>
              <a:ahLst/>
              <a:cxnLst/>
              <a:rect l="l" t="t" r="r" b="b"/>
              <a:pathLst>
                <a:path w="1" h="5358" fill="none" extrusionOk="0">
                  <a:moveTo>
                    <a:pt x="1" y="5358"/>
                  </a:moveTo>
                  <a:lnTo>
                    <a:pt x="1"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3"/>
            <p:cNvSpPr/>
            <p:nvPr/>
          </p:nvSpPr>
          <p:spPr>
            <a:xfrm>
              <a:off x="4632300" y="1114525"/>
              <a:ext cx="25" cy="133650"/>
            </a:xfrm>
            <a:custGeom>
              <a:avLst/>
              <a:gdLst/>
              <a:ahLst/>
              <a:cxnLst/>
              <a:rect l="l" t="t" r="r" b="b"/>
              <a:pathLst>
                <a:path w="1" h="5346" fill="none" extrusionOk="0">
                  <a:moveTo>
                    <a:pt x="1" y="0"/>
                  </a:moveTo>
                  <a:lnTo>
                    <a:pt x="1" y="5345"/>
                  </a:lnTo>
                </a:path>
              </a:pathLst>
            </a:custGeom>
            <a:noFill/>
            <a:ln w="7675" cap="flat" cmpd="sng">
              <a:solidFill>
                <a:srgbClr val="745B5E"/>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3"/>
            <p:cNvSpPr/>
            <p:nvPr/>
          </p:nvSpPr>
          <p:spPr>
            <a:xfrm>
              <a:off x="4561050" y="1135100"/>
              <a:ext cx="66975" cy="115825"/>
            </a:xfrm>
            <a:custGeom>
              <a:avLst/>
              <a:gdLst/>
              <a:ahLst/>
              <a:cxnLst/>
              <a:rect l="l" t="t" r="r" b="b"/>
              <a:pathLst>
                <a:path w="2679" h="4633" fill="none" extrusionOk="0">
                  <a:moveTo>
                    <a:pt x="0" y="0"/>
                  </a:moveTo>
                  <a:lnTo>
                    <a:pt x="2679" y="4633"/>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3"/>
            <p:cNvSpPr/>
            <p:nvPr/>
          </p:nvSpPr>
          <p:spPr>
            <a:xfrm>
              <a:off x="4509425" y="1188250"/>
              <a:ext cx="115850" cy="66975"/>
            </a:xfrm>
            <a:custGeom>
              <a:avLst/>
              <a:gdLst/>
              <a:ahLst/>
              <a:cxnLst/>
              <a:rect l="l" t="t" r="r" b="b"/>
              <a:pathLst>
                <a:path w="4634" h="2679" fill="none" extrusionOk="0">
                  <a:moveTo>
                    <a:pt x="1" y="0"/>
                  </a:moveTo>
                  <a:lnTo>
                    <a:pt x="4633" y="2679"/>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3"/>
            <p:cNvSpPr/>
            <p:nvPr/>
          </p:nvSpPr>
          <p:spPr>
            <a:xfrm>
              <a:off x="4491625" y="1260425"/>
              <a:ext cx="133650" cy="25"/>
            </a:xfrm>
            <a:custGeom>
              <a:avLst/>
              <a:gdLst/>
              <a:ahLst/>
              <a:cxnLst/>
              <a:rect l="l" t="t" r="r" b="b"/>
              <a:pathLst>
                <a:path w="5346" h="1" fill="none" extrusionOk="0">
                  <a:moveTo>
                    <a:pt x="0" y="1"/>
                  </a:moveTo>
                  <a:lnTo>
                    <a:pt x="5345"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3"/>
            <p:cNvSpPr/>
            <p:nvPr/>
          </p:nvSpPr>
          <p:spPr>
            <a:xfrm>
              <a:off x="4511900" y="1264725"/>
              <a:ext cx="115825" cy="67000"/>
            </a:xfrm>
            <a:custGeom>
              <a:avLst/>
              <a:gdLst/>
              <a:ahLst/>
              <a:cxnLst/>
              <a:rect l="l" t="t" r="r" b="b"/>
              <a:pathLst>
                <a:path w="4633" h="2680" fill="none" extrusionOk="0">
                  <a:moveTo>
                    <a:pt x="0" y="2679"/>
                  </a:moveTo>
                  <a:lnTo>
                    <a:pt x="4633"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3"/>
            <p:cNvSpPr/>
            <p:nvPr/>
          </p:nvSpPr>
          <p:spPr>
            <a:xfrm>
              <a:off x="4565350" y="1267500"/>
              <a:ext cx="66975" cy="115825"/>
            </a:xfrm>
            <a:custGeom>
              <a:avLst/>
              <a:gdLst/>
              <a:ahLst/>
              <a:cxnLst/>
              <a:rect l="l" t="t" r="r" b="b"/>
              <a:pathLst>
                <a:path w="2679" h="4633" fill="none" extrusionOk="0">
                  <a:moveTo>
                    <a:pt x="0" y="4633"/>
                  </a:moveTo>
                  <a:lnTo>
                    <a:pt x="2679"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3"/>
            <p:cNvSpPr/>
            <p:nvPr/>
          </p:nvSpPr>
          <p:spPr>
            <a:xfrm>
              <a:off x="4641825" y="1265025"/>
              <a:ext cx="67000" cy="115850"/>
            </a:xfrm>
            <a:custGeom>
              <a:avLst/>
              <a:gdLst/>
              <a:ahLst/>
              <a:cxnLst/>
              <a:rect l="l" t="t" r="r" b="b"/>
              <a:pathLst>
                <a:path w="2680" h="4634" fill="none" extrusionOk="0">
                  <a:moveTo>
                    <a:pt x="2680" y="4633"/>
                  </a:moveTo>
                  <a:lnTo>
                    <a:pt x="1"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3"/>
            <p:cNvSpPr/>
            <p:nvPr/>
          </p:nvSpPr>
          <p:spPr>
            <a:xfrm>
              <a:off x="4644300" y="1260725"/>
              <a:ext cx="115825" cy="66700"/>
            </a:xfrm>
            <a:custGeom>
              <a:avLst/>
              <a:gdLst/>
              <a:ahLst/>
              <a:cxnLst/>
              <a:rect l="l" t="t" r="r" b="b"/>
              <a:pathLst>
                <a:path w="4633" h="2668" fill="none" extrusionOk="0">
                  <a:moveTo>
                    <a:pt x="4633" y="2667"/>
                  </a:moveTo>
                  <a:lnTo>
                    <a:pt x="0"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3"/>
            <p:cNvSpPr/>
            <p:nvPr/>
          </p:nvSpPr>
          <p:spPr>
            <a:xfrm>
              <a:off x="4644600" y="1255525"/>
              <a:ext cx="133650" cy="0"/>
            </a:xfrm>
            <a:custGeom>
              <a:avLst/>
              <a:gdLst/>
              <a:ahLst/>
              <a:cxnLst/>
              <a:rect l="l" t="t" r="r" b="b"/>
              <a:pathLst>
                <a:path w="5346" fill="none" extrusionOk="0">
                  <a:moveTo>
                    <a:pt x="5345" y="0"/>
                  </a:moveTo>
                  <a:lnTo>
                    <a:pt x="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3"/>
            <p:cNvSpPr/>
            <p:nvPr/>
          </p:nvSpPr>
          <p:spPr>
            <a:xfrm>
              <a:off x="4642150" y="1184250"/>
              <a:ext cx="115825" cy="66675"/>
            </a:xfrm>
            <a:custGeom>
              <a:avLst/>
              <a:gdLst/>
              <a:ahLst/>
              <a:cxnLst/>
              <a:rect l="l" t="t" r="r" b="b"/>
              <a:pathLst>
                <a:path w="4633" h="2667" fill="none" extrusionOk="0">
                  <a:moveTo>
                    <a:pt x="4633" y="0"/>
                  </a:moveTo>
                  <a:lnTo>
                    <a:pt x="0" y="2667"/>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3"/>
            <p:cNvSpPr/>
            <p:nvPr/>
          </p:nvSpPr>
          <p:spPr>
            <a:xfrm>
              <a:off x="4637525" y="1132650"/>
              <a:ext cx="67000" cy="115825"/>
            </a:xfrm>
            <a:custGeom>
              <a:avLst/>
              <a:gdLst/>
              <a:ahLst/>
              <a:cxnLst/>
              <a:rect l="l" t="t" r="r" b="b"/>
              <a:pathLst>
                <a:path w="2680" h="4633" fill="none" extrusionOk="0">
                  <a:moveTo>
                    <a:pt x="2680" y="0"/>
                  </a:moveTo>
                  <a:lnTo>
                    <a:pt x="1" y="4632"/>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3"/>
            <p:cNvSpPr/>
            <p:nvPr/>
          </p:nvSpPr>
          <p:spPr>
            <a:xfrm>
              <a:off x="4632300" y="1114525"/>
              <a:ext cx="25" cy="133650"/>
            </a:xfrm>
            <a:custGeom>
              <a:avLst/>
              <a:gdLst/>
              <a:ahLst/>
              <a:cxnLst/>
              <a:rect l="l" t="t" r="r" b="b"/>
              <a:pathLst>
                <a:path w="1" h="5346" fill="none" extrusionOk="0">
                  <a:moveTo>
                    <a:pt x="1" y="0"/>
                  </a:moveTo>
                  <a:lnTo>
                    <a:pt x="1" y="5345"/>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3"/>
            <p:cNvSpPr/>
            <p:nvPr/>
          </p:nvSpPr>
          <p:spPr>
            <a:xfrm>
              <a:off x="4594525" y="1217425"/>
              <a:ext cx="80825" cy="80800"/>
            </a:xfrm>
            <a:custGeom>
              <a:avLst/>
              <a:gdLst/>
              <a:ahLst/>
              <a:cxnLst/>
              <a:rect l="l" t="t" r="r" b="b"/>
              <a:pathLst>
                <a:path w="3233" h="3232" extrusionOk="0">
                  <a:moveTo>
                    <a:pt x="1610" y="0"/>
                  </a:moveTo>
                  <a:cubicBezTo>
                    <a:pt x="726" y="0"/>
                    <a:pt x="1" y="725"/>
                    <a:pt x="1" y="1622"/>
                  </a:cubicBezTo>
                  <a:cubicBezTo>
                    <a:pt x="1" y="2519"/>
                    <a:pt x="726" y="3232"/>
                    <a:pt x="1610" y="3232"/>
                  </a:cubicBezTo>
                  <a:cubicBezTo>
                    <a:pt x="2507" y="3232"/>
                    <a:pt x="3232" y="2519"/>
                    <a:pt x="3232" y="1622"/>
                  </a:cubicBezTo>
                  <a:cubicBezTo>
                    <a:pt x="3232" y="725"/>
                    <a:pt x="2507" y="0"/>
                    <a:pt x="16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3"/>
            <p:cNvSpPr/>
            <p:nvPr/>
          </p:nvSpPr>
          <p:spPr>
            <a:xfrm>
              <a:off x="3682500" y="1037000"/>
              <a:ext cx="1675725" cy="186275"/>
            </a:xfrm>
            <a:custGeom>
              <a:avLst/>
              <a:gdLst/>
              <a:ahLst/>
              <a:cxnLst/>
              <a:rect l="l" t="t" r="r" b="b"/>
              <a:pathLst>
                <a:path w="67029" h="7451" extrusionOk="0">
                  <a:moveTo>
                    <a:pt x="16330" y="1"/>
                  </a:moveTo>
                  <a:cubicBezTo>
                    <a:pt x="6999" y="1"/>
                    <a:pt x="0" y="103"/>
                    <a:pt x="0" y="410"/>
                  </a:cubicBezTo>
                  <a:cubicBezTo>
                    <a:pt x="0" y="1344"/>
                    <a:pt x="67028" y="7451"/>
                    <a:pt x="67028" y="7451"/>
                  </a:cubicBezTo>
                  <a:lnTo>
                    <a:pt x="62986" y="410"/>
                  </a:lnTo>
                  <a:cubicBezTo>
                    <a:pt x="62986" y="410"/>
                    <a:pt x="34992" y="1"/>
                    <a:pt x="16330" y="1"/>
                  </a:cubicBezTo>
                  <a:close/>
                </a:path>
              </a:pathLst>
            </a:custGeom>
            <a:solidFill>
              <a:srgbClr val="DEC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3"/>
            <p:cNvSpPr/>
            <p:nvPr/>
          </p:nvSpPr>
          <p:spPr>
            <a:xfrm>
              <a:off x="3682500" y="1037000"/>
              <a:ext cx="1675725" cy="186275"/>
            </a:xfrm>
            <a:custGeom>
              <a:avLst/>
              <a:gdLst/>
              <a:ahLst/>
              <a:cxnLst/>
              <a:rect l="l" t="t" r="r" b="b"/>
              <a:pathLst>
                <a:path w="67029" h="7451" extrusionOk="0">
                  <a:moveTo>
                    <a:pt x="16330" y="1"/>
                  </a:moveTo>
                  <a:cubicBezTo>
                    <a:pt x="6999" y="1"/>
                    <a:pt x="0" y="103"/>
                    <a:pt x="0" y="410"/>
                  </a:cubicBezTo>
                  <a:cubicBezTo>
                    <a:pt x="0" y="459"/>
                    <a:pt x="160" y="521"/>
                    <a:pt x="455" y="582"/>
                  </a:cubicBezTo>
                  <a:lnTo>
                    <a:pt x="62531" y="3986"/>
                  </a:lnTo>
                  <a:cubicBezTo>
                    <a:pt x="62531" y="3986"/>
                    <a:pt x="62568" y="5313"/>
                    <a:pt x="62605" y="7045"/>
                  </a:cubicBezTo>
                  <a:cubicBezTo>
                    <a:pt x="65382" y="7303"/>
                    <a:pt x="67028" y="7451"/>
                    <a:pt x="67028" y="7451"/>
                  </a:cubicBezTo>
                  <a:lnTo>
                    <a:pt x="62986" y="410"/>
                  </a:lnTo>
                  <a:cubicBezTo>
                    <a:pt x="62986" y="410"/>
                    <a:pt x="34992" y="1"/>
                    <a:pt x="163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3"/>
            <p:cNvSpPr/>
            <p:nvPr/>
          </p:nvSpPr>
          <p:spPr>
            <a:xfrm>
              <a:off x="3693850" y="1051550"/>
              <a:ext cx="1553775" cy="161600"/>
            </a:xfrm>
            <a:custGeom>
              <a:avLst/>
              <a:gdLst/>
              <a:ahLst/>
              <a:cxnLst/>
              <a:rect l="l" t="t" r="r" b="b"/>
              <a:pathLst>
                <a:path w="62151" h="6464" extrusionOk="0">
                  <a:moveTo>
                    <a:pt x="1" y="0"/>
                  </a:moveTo>
                  <a:lnTo>
                    <a:pt x="1" y="0"/>
                  </a:lnTo>
                  <a:cubicBezTo>
                    <a:pt x="4953" y="1118"/>
                    <a:pt x="48069" y="5161"/>
                    <a:pt x="62151" y="6463"/>
                  </a:cubicBezTo>
                  <a:cubicBezTo>
                    <a:pt x="62114" y="4731"/>
                    <a:pt x="62077" y="3416"/>
                    <a:pt x="62077" y="3416"/>
                  </a:cubicBez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3"/>
            <p:cNvSpPr/>
            <p:nvPr/>
          </p:nvSpPr>
          <p:spPr>
            <a:xfrm>
              <a:off x="5704400" y="1037000"/>
              <a:ext cx="1675700" cy="186275"/>
            </a:xfrm>
            <a:custGeom>
              <a:avLst/>
              <a:gdLst/>
              <a:ahLst/>
              <a:cxnLst/>
              <a:rect l="l" t="t" r="r" b="b"/>
              <a:pathLst>
                <a:path w="67028" h="7451" extrusionOk="0">
                  <a:moveTo>
                    <a:pt x="50695" y="1"/>
                  </a:moveTo>
                  <a:cubicBezTo>
                    <a:pt x="32029" y="1"/>
                    <a:pt x="4030" y="410"/>
                    <a:pt x="4030" y="410"/>
                  </a:cubicBezTo>
                  <a:lnTo>
                    <a:pt x="0" y="7451"/>
                  </a:lnTo>
                  <a:lnTo>
                    <a:pt x="0" y="7451"/>
                  </a:lnTo>
                  <a:cubicBezTo>
                    <a:pt x="0" y="7451"/>
                    <a:pt x="67028" y="1344"/>
                    <a:pt x="67028" y="410"/>
                  </a:cubicBezTo>
                  <a:cubicBezTo>
                    <a:pt x="67028" y="103"/>
                    <a:pt x="60028" y="1"/>
                    <a:pt x="50695" y="1"/>
                  </a:cubicBezTo>
                  <a:close/>
                </a:path>
              </a:pathLst>
            </a:custGeom>
            <a:solidFill>
              <a:srgbClr val="DEC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3"/>
            <p:cNvSpPr/>
            <p:nvPr/>
          </p:nvSpPr>
          <p:spPr>
            <a:xfrm>
              <a:off x="5704400" y="1037000"/>
              <a:ext cx="1675700" cy="186275"/>
            </a:xfrm>
            <a:custGeom>
              <a:avLst/>
              <a:gdLst/>
              <a:ahLst/>
              <a:cxnLst/>
              <a:rect l="l" t="t" r="r" b="b"/>
              <a:pathLst>
                <a:path w="67028" h="7451" extrusionOk="0">
                  <a:moveTo>
                    <a:pt x="50695" y="1"/>
                  </a:moveTo>
                  <a:cubicBezTo>
                    <a:pt x="32029" y="1"/>
                    <a:pt x="4030" y="410"/>
                    <a:pt x="4030" y="410"/>
                  </a:cubicBezTo>
                  <a:lnTo>
                    <a:pt x="0" y="7451"/>
                  </a:lnTo>
                  <a:cubicBezTo>
                    <a:pt x="0" y="7451"/>
                    <a:pt x="1647" y="7303"/>
                    <a:pt x="4424" y="7045"/>
                  </a:cubicBezTo>
                  <a:cubicBezTo>
                    <a:pt x="4460" y="5313"/>
                    <a:pt x="4497" y="3986"/>
                    <a:pt x="4497" y="3986"/>
                  </a:cubicBezTo>
                  <a:lnTo>
                    <a:pt x="66561" y="582"/>
                  </a:lnTo>
                  <a:cubicBezTo>
                    <a:pt x="66868" y="521"/>
                    <a:pt x="67028" y="459"/>
                    <a:pt x="67028" y="410"/>
                  </a:cubicBezTo>
                  <a:cubicBezTo>
                    <a:pt x="67028" y="103"/>
                    <a:pt x="60028" y="1"/>
                    <a:pt x="506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3"/>
            <p:cNvSpPr/>
            <p:nvPr/>
          </p:nvSpPr>
          <p:spPr>
            <a:xfrm>
              <a:off x="5814975" y="1051550"/>
              <a:ext cx="1553475" cy="161600"/>
            </a:xfrm>
            <a:custGeom>
              <a:avLst/>
              <a:gdLst/>
              <a:ahLst/>
              <a:cxnLst/>
              <a:rect l="l" t="t" r="r" b="b"/>
              <a:pathLst>
                <a:path w="62139" h="6464" extrusionOk="0">
                  <a:moveTo>
                    <a:pt x="62138" y="0"/>
                  </a:moveTo>
                  <a:lnTo>
                    <a:pt x="74" y="3416"/>
                  </a:lnTo>
                  <a:cubicBezTo>
                    <a:pt x="74" y="3416"/>
                    <a:pt x="25" y="4731"/>
                    <a:pt x="1" y="6463"/>
                  </a:cubicBezTo>
                  <a:cubicBezTo>
                    <a:pt x="14070" y="5161"/>
                    <a:pt x="57186" y="1118"/>
                    <a:pt x="6213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3"/>
            <p:cNvSpPr/>
            <p:nvPr/>
          </p:nvSpPr>
          <p:spPr>
            <a:xfrm>
              <a:off x="4826150" y="659375"/>
              <a:ext cx="593200" cy="208800"/>
            </a:xfrm>
            <a:custGeom>
              <a:avLst/>
              <a:gdLst/>
              <a:ahLst/>
              <a:cxnLst/>
              <a:rect l="l" t="t" r="r" b="b"/>
              <a:pathLst>
                <a:path w="23728" h="8352" extrusionOk="0">
                  <a:moveTo>
                    <a:pt x="150" y="0"/>
                  </a:moveTo>
                  <a:cubicBezTo>
                    <a:pt x="94" y="0"/>
                    <a:pt x="64" y="7"/>
                    <a:pt x="62" y="21"/>
                  </a:cubicBezTo>
                  <a:cubicBezTo>
                    <a:pt x="0" y="414"/>
                    <a:pt x="23727" y="8352"/>
                    <a:pt x="23727" y="8352"/>
                  </a:cubicBezTo>
                  <a:lnTo>
                    <a:pt x="22744" y="5022"/>
                  </a:lnTo>
                  <a:cubicBezTo>
                    <a:pt x="22744" y="5022"/>
                    <a:pt x="1686" y="0"/>
                    <a:pt x="1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3"/>
            <p:cNvSpPr/>
            <p:nvPr/>
          </p:nvSpPr>
          <p:spPr>
            <a:xfrm>
              <a:off x="5637125" y="659375"/>
              <a:ext cx="593500" cy="208800"/>
            </a:xfrm>
            <a:custGeom>
              <a:avLst/>
              <a:gdLst/>
              <a:ahLst/>
              <a:cxnLst/>
              <a:rect l="l" t="t" r="r" b="b"/>
              <a:pathLst>
                <a:path w="23740" h="8352" extrusionOk="0">
                  <a:moveTo>
                    <a:pt x="23590" y="0"/>
                  </a:moveTo>
                  <a:cubicBezTo>
                    <a:pt x="22054" y="0"/>
                    <a:pt x="995" y="5022"/>
                    <a:pt x="995" y="5022"/>
                  </a:cubicBezTo>
                  <a:lnTo>
                    <a:pt x="0" y="8352"/>
                  </a:lnTo>
                  <a:lnTo>
                    <a:pt x="0" y="8352"/>
                  </a:lnTo>
                  <a:cubicBezTo>
                    <a:pt x="0" y="8352"/>
                    <a:pt x="23739" y="414"/>
                    <a:pt x="23678" y="21"/>
                  </a:cubicBezTo>
                  <a:cubicBezTo>
                    <a:pt x="23676" y="7"/>
                    <a:pt x="23646" y="0"/>
                    <a:pt x="235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3"/>
            <p:cNvSpPr/>
            <p:nvPr/>
          </p:nvSpPr>
          <p:spPr>
            <a:xfrm>
              <a:off x="5435900" y="238200"/>
              <a:ext cx="184650" cy="487450"/>
            </a:xfrm>
            <a:custGeom>
              <a:avLst/>
              <a:gdLst/>
              <a:ahLst/>
              <a:cxnLst/>
              <a:rect l="l" t="t" r="r" b="b"/>
              <a:pathLst>
                <a:path w="7386" h="19498" extrusionOk="0">
                  <a:moveTo>
                    <a:pt x="3699" y="0"/>
                  </a:moveTo>
                  <a:cubicBezTo>
                    <a:pt x="3358" y="0"/>
                    <a:pt x="3017" y="212"/>
                    <a:pt x="2950" y="636"/>
                  </a:cubicBezTo>
                  <a:lnTo>
                    <a:pt x="1856" y="7664"/>
                  </a:lnTo>
                  <a:lnTo>
                    <a:pt x="1" y="19497"/>
                  </a:lnTo>
                  <a:lnTo>
                    <a:pt x="7386" y="19497"/>
                  </a:lnTo>
                  <a:lnTo>
                    <a:pt x="5543" y="7664"/>
                  </a:lnTo>
                  <a:lnTo>
                    <a:pt x="4449" y="636"/>
                  </a:lnTo>
                  <a:cubicBezTo>
                    <a:pt x="4381" y="212"/>
                    <a:pt x="4040" y="0"/>
                    <a:pt x="3699" y="0"/>
                  </a:cubicBezTo>
                  <a:close/>
                </a:path>
              </a:pathLst>
            </a:custGeom>
            <a:solidFill>
              <a:srgbClr val="DEC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3"/>
            <p:cNvSpPr/>
            <p:nvPr/>
          </p:nvSpPr>
          <p:spPr>
            <a:xfrm>
              <a:off x="5522525" y="238150"/>
              <a:ext cx="98025" cy="487500"/>
            </a:xfrm>
            <a:custGeom>
              <a:avLst/>
              <a:gdLst/>
              <a:ahLst/>
              <a:cxnLst/>
              <a:rect l="l" t="t" r="r" b="b"/>
              <a:pathLst>
                <a:path w="3921" h="19500" extrusionOk="0">
                  <a:moveTo>
                    <a:pt x="240" y="1"/>
                  </a:moveTo>
                  <a:cubicBezTo>
                    <a:pt x="159" y="1"/>
                    <a:pt x="79" y="12"/>
                    <a:pt x="1" y="36"/>
                  </a:cubicBezTo>
                  <a:lnTo>
                    <a:pt x="1" y="19499"/>
                  </a:lnTo>
                  <a:lnTo>
                    <a:pt x="3921" y="19499"/>
                  </a:lnTo>
                  <a:lnTo>
                    <a:pt x="2078" y="7666"/>
                  </a:lnTo>
                  <a:lnTo>
                    <a:pt x="984" y="638"/>
                  </a:lnTo>
                  <a:cubicBezTo>
                    <a:pt x="914" y="211"/>
                    <a:pt x="580" y="1"/>
                    <a:pt x="2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3"/>
            <p:cNvSpPr/>
            <p:nvPr/>
          </p:nvSpPr>
          <p:spPr>
            <a:xfrm>
              <a:off x="5435900" y="239025"/>
              <a:ext cx="86650" cy="486625"/>
            </a:xfrm>
            <a:custGeom>
              <a:avLst/>
              <a:gdLst/>
              <a:ahLst/>
              <a:cxnLst/>
              <a:rect l="l" t="t" r="r" b="b"/>
              <a:pathLst>
                <a:path w="3466" h="19465" extrusionOk="0">
                  <a:moveTo>
                    <a:pt x="3466" y="1"/>
                  </a:moveTo>
                  <a:cubicBezTo>
                    <a:pt x="3208" y="75"/>
                    <a:pt x="2999" y="271"/>
                    <a:pt x="2950" y="603"/>
                  </a:cubicBezTo>
                  <a:lnTo>
                    <a:pt x="1856" y="7631"/>
                  </a:lnTo>
                  <a:lnTo>
                    <a:pt x="1" y="19464"/>
                  </a:lnTo>
                  <a:lnTo>
                    <a:pt x="3466" y="19464"/>
                  </a:lnTo>
                  <a:lnTo>
                    <a:pt x="34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3"/>
            <p:cNvSpPr/>
            <p:nvPr/>
          </p:nvSpPr>
          <p:spPr>
            <a:xfrm>
              <a:off x="5516700" y="1445350"/>
              <a:ext cx="23075" cy="101100"/>
            </a:xfrm>
            <a:custGeom>
              <a:avLst/>
              <a:gdLst/>
              <a:ahLst/>
              <a:cxnLst/>
              <a:rect l="l" t="t" r="r" b="b"/>
              <a:pathLst>
                <a:path w="923" h="4044" extrusionOk="0">
                  <a:moveTo>
                    <a:pt x="0" y="1"/>
                  </a:moveTo>
                  <a:lnTo>
                    <a:pt x="0" y="4043"/>
                  </a:lnTo>
                  <a:lnTo>
                    <a:pt x="922" y="4043"/>
                  </a:lnTo>
                  <a:lnTo>
                    <a:pt x="9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3"/>
            <p:cNvSpPr/>
            <p:nvPr/>
          </p:nvSpPr>
          <p:spPr>
            <a:xfrm>
              <a:off x="5293075" y="1335700"/>
              <a:ext cx="470325" cy="129950"/>
            </a:xfrm>
            <a:custGeom>
              <a:avLst/>
              <a:gdLst/>
              <a:ahLst/>
              <a:cxnLst/>
              <a:rect l="l" t="t" r="r" b="b"/>
              <a:pathLst>
                <a:path w="18813" h="5198" extrusionOk="0">
                  <a:moveTo>
                    <a:pt x="578" y="0"/>
                  </a:moveTo>
                  <a:cubicBezTo>
                    <a:pt x="258" y="0"/>
                    <a:pt x="0" y="258"/>
                    <a:pt x="0" y="578"/>
                  </a:cubicBezTo>
                  <a:lnTo>
                    <a:pt x="0" y="2630"/>
                  </a:lnTo>
                  <a:cubicBezTo>
                    <a:pt x="0" y="4043"/>
                    <a:pt x="1155" y="5198"/>
                    <a:pt x="2581" y="5198"/>
                  </a:cubicBezTo>
                  <a:lnTo>
                    <a:pt x="16244" y="5198"/>
                  </a:lnTo>
                  <a:cubicBezTo>
                    <a:pt x="17657" y="5198"/>
                    <a:pt x="18812" y="4043"/>
                    <a:pt x="18812" y="2630"/>
                  </a:cubicBezTo>
                  <a:lnTo>
                    <a:pt x="18812" y="578"/>
                  </a:lnTo>
                  <a:cubicBezTo>
                    <a:pt x="18812" y="258"/>
                    <a:pt x="18554" y="0"/>
                    <a:pt x="182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3"/>
            <p:cNvSpPr/>
            <p:nvPr/>
          </p:nvSpPr>
          <p:spPr>
            <a:xfrm>
              <a:off x="5151750" y="668175"/>
              <a:ext cx="752950" cy="752625"/>
            </a:xfrm>
            <a:custGeom>
              <a:avLst/>
              <a:gdLst/>
              <a:ahLst/>
              <a:cxnLst/>
              <a:rect l="l" t="t" r="r" b="b"/>
              <a:pathLst>
                <a:path w="30118" h="30105" extrusionOk="0">
                  <a:moveTo>
                    <a:pt x="15065" y="0"/>
                  </a:moveTo>
                  <a:cubicBezTo>
                    <a:pt x="6747" y="0"/>
                    <a:pt x="1" y="6734"/>
                    <a:pt x="1" y="15053"/>
                  </a:cubicBezTo>
                  <a:cubicBezTo>
                    <a:pt x="1" y="23371"/>
                    <a:pt x="6747" y="30105"/>
                    <a:pt x="15065" y="30105"/>
                  </a:cubicBezTo>
                  <a:cubicBezTo>
                    <a:pt x="23384" y="30105"/>
                    <a:pt x="30117" y="23371"/>
                    <a:pt x="30117" y="15053"/>
                  </a:cubicBezTo>
                  <a:cubicBezTo>
                    <a:pt x="30117" y="6734"/>
                    <a:pt x="23384" y="0"/>
                    <a:pt x="150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3"/>
            <p:cNvSpPr/>
            <p:nvPr/>
          </p:nvSpPr>
          <p:spPr>
            <a:xfrm>
              <a:off x="5450350" y="1508025"/>
              <a:ext cx="69450" cy="132425"/>
            </a:xfrm>
            <a:custGeom>
              <a:avLst/>
              <a:gdLst/>
              <a:ahLst/>
              <a:cxnLst/>
              <a:rect l="l" t="t" r="r" b="b"/>
              <a:pathLst>
                <a:path w="2778" h="5297" extrusionOk="0">
                  <a:moveTo>
                    <a:pt x="836" y="0"/>
                  </a:moveTo>
                  <a:cubicBezTo>
                    <a:pt x="381" y="0"/>
                    <a:pt x="0" y="381"/>
                    <a:pt x="0" y="848"/>
                  </a:cubicBezTo>
                  <a:lnTo>
                    <a:pt x="0" y="4461"/>
                  </a:lnTo>
                  <a:cubicBezTo>
                    <a:pt x="0" y="4915"/>
                    <a:pt x="381" y="5296"/>
                    <a:pt x="836" y="5296"/>
                  </a:cubicBezTo>
                  <a:lnTo>
                    <a:pt x="1930" y="5296"/>
                  </a:lnTo>
                  <a:cubicBezTo>
                    <a:pt x="2396" y="5296"/>
                    <a:pt x="2777" y="4915"/>
                    <a:pt x="2777" y="4461"/>
                  </a:cubicBezTo>
                  <a:lnTo>
                    <a:pt x="2777" y="848"/>
                  </a:lnTo>
                  <a:cubicBezTo>
                    <a:pt x="2777" y="381"/>
                    <a:pt x="2396" y="0"/>
                    <a:pt x="1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3"/>
            <p:cNvSpPr/>
            <p:nvPr/>
          </p:nvSpPr>
          <p:spPr>
            <a:xfrm>
              <a:off x="5536975" y="1508025"/>
              <a:ext cx="69150" cy="132425"/>
            </a:xfrm>
            <a:custGeom>
              <a:avLst/>
              <a:gdLst/>
              <a:ahLst/>
              <a:cxnLst/>
              <a:rect l="l" t="t" r="r" b="b"/>
              <a:pathLst>
                <a:path w="2766" h="5297" extrusionOk="0">
                  <a:moveTo>
                    <a:pt x="836" y="0"/>
                  </a:moveTo>
                  <a:cubicBezTo>
                    <a:pt x="369" y="0"/>
                    <a:pt x="0" y="381"/>
                    <a:pt x="0" y="848"/>
                  </a:cubicBezTo>
                  <a:lnTo>
                    <a:pt x="0" y="4461"/>
                  </a:lnTo>
                  <a:cubicBezTo>
                    <a:pt x="0" y="4915"/>
                    <a:pt x="369" y="5296"/>
                    <a:pt x="836" y="5296"/>
                  </a:cubicBezTo>
                  <a:lnTo>
                    <a:pt x="1930" y="5296"/>
                  </a:lnTo>
                  <a:cubicBezTo>
                    <a:pt x="2396" y="5296"/>
                    <a:pt x="2765" y="4915"/>
                    <a:pt x="2765" y="4461"/>
                  </a:cubicBezTo>
                  <a:lnTo>
                    <a:pt x="2765" y="848"/>
                  </a:lnTo>
                  <a:cubicBezTo>
                    <a:pt x="2765" y="381"/>
                    <a:pt x="2396" y="0"/>
                    <a:pt x="1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3"/>
            <p:cNvSpPr/>
            <p:nvPr/>
          </p:nvSpPr>
          <p:spPr>
            <a:xfrm>
              <a:off x="5240225" y="836500"/>
              <a:ext cx="576300" cy="149025"/>
            </a:xfrm>
            <a:custGeom>
              <a:avLst/>
              <a:gdLst/>
              <a:ahLst/>
              <a:cxnLst/>
              <a:rect l="l" t="t" r="r" b="b"/>
              <a:pathLst>
                <a:path w="23052" h="5961" extrusionOk="0">
                  <a:moveTo>
                    <a:pt x="2741" y="1"/>
                  </a:moveTo>
                  <a:lnTo>
                    <a:pt x="1" y="3970"/>
                  </a:lnTo>
                  <a:lnTo>
                    <a:pt x="11526" y="5960"/>
                  </a:lnTo>
                  <a:lnTo>
                    <a:pt x="23052" y="3970"/>
                  </a:lnTo>
                  <a:lnTo>
                    <a:pt x="20300" y="1"/>
                  </a:lnTo>
                  <a:lnTo>
                    <a:pt x="11526" y="1549"/>
                  </a:lnTo>
                  <a:lnTo>
                    <a:pt x="27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2">
  <p:cSld name="CUSTOM_7_1_1">
    <p:spTree>
      <p:nvGrpSpPr>
        <p:cNvPr id="1" name="Shape 619"/>
        <p:cNvGrpSpPr/>
        <p:nvPr/>
      </p:nvGrpSpPr>
      <p:grpSpPr>
        <a:xfrm>
          <a:off x="0" y="0"/>
          <a:ext cx="0" cy="0"/>
          <a:chOff x="0" y="0"/>
          <a:chExt cx="0" cy="0"/>
        </a:xfrm>
      </p:grpSpPr>
      <p:sp>
        <p:nvSpPr>
          <p:cNvPr id="620" name="Google Shape;620;p24"/>
          <p:cNvSpPr/>
          <p:nvPr/>
        </p:nvSpPr>
        <p:spPr>
          <a:xfrm>
            <a:off x="0" y="4873000"/>
            <a:ext cx="9144000" cy="270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1" name="Google Shape;621;p24"/>
          <p:cNvGrpSpPr/>
          <p:nvPr/>
        </p:nvGrpSpPr>
        <p:grpSpPr>
          <a:xfrm>
            <a:off x="8178708" y="3858328"/>
            <a:ext cx="485832" cy="1014677"/>
            <a:chOff x="4380100" y="2544775"/>
            <a:chExt cx="440225" cy="919425"/>
          </a:xfrm>
        </p:grpSpPr>
        <p:sp>
          <p:nvSpPr>
            <p:cNvPr id="622" name="Google Shape;622;p24"/>
            <p:cNvSpPr/>
            <p:nvPr/>
          </p:nvSpPr>
          <p:spPr>
            <a:xfrm>
              <a:off x="4528475" y="2544775"/>
              <a:ext cx="143175" cy="452200"/>
            </a:xfrm>
            <a:custGeom>
              <a:avLst/>
              <a:gdLst/>
              <a:ahLst/>
              <a:cxnLst/>
              <a:rect l="l" t="t" r="r" b="b"/>
              <a:pathLst>
                <a:path w="5727" h="18088" extrusionOk="0">
                  <a:moveTo>
                    <a:pt x="2286" y="0"/>
                  </a:moveTo>
                  <a:cubicBezTo>
                    <a:pt x="1021" y="0"/>
                    <a:pt x="1" y="1020"/>
                    <a:pt x="1" y="2286"/>
                  </a:cubicBezTo>
                  <a:lnTo>
                    <a:pt x="1" y="18088"/>
                  </a:lnTo>
                  <a:lnTo>
                    <a:pt x="5727" y="18088"/>
                  </a:lnTo>
                  <a:lnTo>
                    <a:pt x="5727" y="2286"/>
                  </a:lnTo>
                  <a:cubicBezTo>
                    <a:pt x="5727" y="1020"/>
                    <a:pt x="4707" y="0"/>
                    <a:pt x="34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4"/>
            <p:cNvSpPr/>
            <p:nvPr/>
          </p:nvSpPr>
          <p:spPr>
            <a:xfrm>
              <a:off x="4479025" y="2766550"/>
              <a:ext cx="242400" cy="590150"/>
            </a:xfrm>
            <a:custGeom>
              <a:avLst/>
              <a:gdLst/>
              <a:ahLst/>
              <a:cxnLst/>
              <a:rect l="l" t="t" r="r" b="b"/>
              <a:pathLst>
                <a:path w="9696" h="23606" extrusionOk="0">
                  <a:moveTo>
                    <a:pt x="1" y="1"/>
                  </a:moveTo>
                  <a:lnTo>
                    <a:pt x="1" y="23605"/>
                  </a:lnTo>
                  <a:lnTo>
                    <a:pt x="9695" y="23605"/>
                  </a:lnTo>
                  <a:lnTo>
                    <a:pt x="96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4"/>
            <p:cNvSpPr/>
            <p:nvPr/>
          </p:nvSpPr>
          <p:spPr>
            <a:xfrm>
              <a:off x="4380100" y="3337925"/>
              <a:ext cx="440225" cy="126275"/>
            </a:xfrm>
            <a:custGeom>
              <a:avLst/>
              <a:gdLst/>
              <a:ahLst/>
              <a:cxnLst/>
              <a:rect l="l" t="t" r="r" b="b"/>
              <a:pathLst>
                <a:path w="17609" h="5051" extrusionOk="0">
                  <a:moveTo>
                    <a:pt x="1" y="1"/>
                  </a:moveTo>
                  <a:lnTo>
                    <a:pt x="1" y="5051"/>
                  </a:lnTo>
                  <a:lnTo>
                    <a:pt x="17609" y="5051"/>
                  </a:lnTo>
                  <a:lnTo>
                    <a:pt x="176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4"/>
            <p:cNvSpPr/>
            <p:nvPr/>
          </p:nvSpPr>
          <p:spPr>
            <a:xfrm>
              <a:off x="4462125" y="2841525"/>
              <a:ext cx="276200" cy="126275"/>
            </a:xfrm>
            <a:custGeom>
              <a:avLst/>
              <a:gdLst/>
              <a:ahLst/>
              <a:cxnLst/>
              <a:rect l="l" t="t" r="r" b="b"/>
              <a:pathLst>
                <a:path w="11048" h="5051" extrusionOk="0">
                  <a:moveTo>
                    <a:pt x="1" y="0"/>
                  </a:moveTo>
                  <a:lnTo>
                    <a:pt x="1" y="5050"/>
                  </a:lnTo>
                  <a:lnTo>
                    <a:pt x="11047" y="5050"/>
                  </a:lnTo>
                  <a:lnTo>
                    <a:pt x="110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4"/>
            <p:cNvSpPr/>
            <p:nvPr/>
          </p:nvSpPr>
          <p:spPr>
            <a:xfrm>
              <a:off x="4426200" y="2826150"/>
              <a:ext cx="348050" cy="20600"/>
            </a:xfrm>
            <a:custGeom>
              <a:avLst/>
              <a:gdLst/>
              <a:ahLst/>
              <a:cxnLst/>
              <a:rect l="l" t="t" r="r" b="b"/>
              <a:pathLst>
                <a:path w="13922" h="824" extrusionOk="0">
                  <a:moveTo>
                    <a:pt x="0" y="1"/>
                  </a:moveTo>
                  <a:lnTo>
                    <a:pt x="0" y="824"/>
                  </a:lnTo>
                  <a:lnTo>
                    <a:pt x="13922" y="824"/>
                  </a:lnTo>
                  <a:lnTo>
                    <a:pt x="139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4"/>
            <p:cNvSpPr/>
            <p:nvPr/>
          </p:nvSpPr>
          <p:spPr>
            <a:xfrm>
              <a:off x="4419425" y="2642150"/>
              <a:ext cx="361600" cy="165300"/>
            </a:xfrm>
            <a:custGeom>
              <a:avLst/>
              <a:gdLst/>
              <a:ahLst/>
              <a:cxnLst/>
              <a:rect l="l" t="t" r="r" b="b"/>
              <a:pathLst>
                <a:path w="14464" h="6612" extrusionOk="0">
                  <a:moveTo>
                    <a:pt x="1" y="1"/>
                  </a:moveTo>
                  <a:lnTo>
                    <a:pt x="1709" y="6611"/>
                  </a:lnTo>
                  <a:lnTo>
                    <a:pt x="12755" y="6611"/>
                  </a:lnTo>
                  <a:lnTo>
                    <a:pt x="144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4"/>
            <p:cNvSpPr/>
            <p:nvPr/>
          </p:nvSpPr>
          <p:spPr>
            <a:xfrm>
              <a:off x="4419425" y="2582250"/>
              <a:ext cx="361600" cy="61450"/>
            </a:xfrm>
            <a:custGeom>
              <a:avLst/>
              <a:gdLst/>
              <a:ahLst/>
              <a:cxnLst/>
              <a:rect l="l" t="t" r="r" b="b"/>
              <a:pathLst>
                <a:path w="14464" h="2458" extrusionOk="0">
                  <a:moveTo>
                    <a:pt x="1709" y="0"/>
                  </a:moveTo>
                  <a:lnTo>
                    <a:pt x="1" y="2458"/>
                  </a:lnTo>
                  <a:lnTo>
                    <a:pt x="14463" y="2458"/>
                  </a:lnTo>
                  <a:lnTo>
                    <a:pt x="127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4"/>
            <p:cNvSpPr/>
            <p:nvPr/>
          </p:nvSpPr>
          <p:spPr>
            <a:xfrm>
              <a:off x="4393625" y="2636925"/>
              <a:ext cx="412875" cy="20600"/>
            </a:xfrm>
            <a:custGeom>
              <a:avLst/>
              <a:gdLst/>
              <a:ahLst/>
              <a:cxnLst/>
              <a:rect l="l" t="t" r="r" b="b"/>
              <a:pathLst>
                <a:path w="16515" h="824" extrusionOk="0">
                  <a:moveTo>
                    <a:pt x="1" y="1"/>
                  </a:moveTo>
                  <a:lnTo>
                    <a:pt x="1" y="824"/>
                  </a:lnTo>
                  <a:lnTo>
                    <a:pt x="16515" y="824"/>
                  </a:lnTo>
                  <a:lnTo>
                    <a:pt x="1651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0" name="Google Shape;630;p24"/>
          <p:cNvSpPr/>
          <p:nvPr/>
        </p:nvSpPr>
        <p:spPr>
          <a:xfrm flipH="1">
            <a:off x="-1574964" y="2368299"/>
            <a:ext cx="4398837" cy="2504696"/>
          </a:xfrm>
          <a:custGeom>
            <a:avLst/>
            <a:gdLst/>
            <a:ahLst/>
            <a:cxnLst/>
            <a:rect l="l" t="t" r="r" b="b"/>
            <a:pathLst>
              <a:path w="59496" h="33877" extrusionOk="0">
                <a:moveTo>
                  <a:pt x="20360" y="1"/>
                </a:moveTo>
                <a:lnTo>
                  <a:pt x="20360" y="11760"/>
                </a:lnTo>
                <a:lnTo>
                  <a:pt x="19660" y="11760"/>
                </a:lnTo>
                <a:lnTo>
                  <a:pt x="19660" y="6316"/>
                </a:lnTo>
                <a:lnTo>
                  <a:pt x="18603" y="6316"/>
                </a:lnTo>
                <a:lnTo>
                  <a:pt x="18603" y="1401"/>
                </a:lnTo>
                <a:lnTo>
                  <a:pt x="15789" y="1401"/>
                </a:lnTo>
                <a:lnTo>
                  <a:pt x="15789" y="6316"/>
                </a:lnTo>
                <a:lnTo>
                  <a:pt x="14745" y="6316"/>
                </a:lnTo>
                <a:lnTo>
                  <a:pt x="14745" y="11760"/>
                </a:lnTo>
                <a:lnTo>
                  <a:pt x="13516" y="11760"/>
                </a:lnTo>
                <a:lnTo>
                  <a:pt x="13516" y="18960"/>
                </a:lnTo>
                <a:lnTo>
                  <a:pt x="0" y="18960"/>
                </a:lnTo>
                <a:lnTo>
                  <a:pt x="0" y="33877"/>
                </a:lnTo>
                <a:lnTo>
                  <a:pt x="59496" y="33877"/>
                </a:lnTo>
                <a:lnTo>
                  <a:pt x="59496" y="23691"/>
                </a:lnTo>
                <a:lnTo>
                  <a:pt x="47036" y="23691"/>
                </a:lnTo>
                <a:lnTo>
                  <a:pt x="47036" y="11760"/>
                </a:lnTo>
                <a:lnTo>
                  <a:pt x="34749" y="11760"/>
                </a:lnTo>
                <a:lnTo>
                  <a:pt x="3474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1" name="Google Shape;631;p24"/>
          <p:cNvGrpSpPr/>
          <p:nvPr/>
        </p:nvGrpSpPr>
        <p:grpSpPr>
          <a:xfrm flipH="1">
            <a:off x="722385" y="1031177"/>
            <a:ext cx="2241485" cy="850074"/>
            <a:chOff x="3682500" y="238150"/>
            <a:chExt cx="3697600" cy="1402300"/>
          </a:xfrm>
        </p:grpSpPr>
        <p:sp>
          <p:nvSpPr>
            <p:cNvPr id="632" name="Google Shape;632;p24"/>
            <p:cNvSpPr/>
            <p:nvPr/>
          </p:nvSpPr>
          <p:spPr>
            <a:xfrm>
              <a:off x="6229075" y="1064750"/>
              <a:ext cx="386450" cy="386475"/>
            </a:xfrm>
            <a:custGeom>
              <a:avLst/>
              <a:gdLst/>
              <a:ahLst/>
              <a:cxnLst/>
              <a:rect l="l" t="t" r="r" b="b"/>
              <a:pathLst>
                <a:path w="15458" h="15459" extrusionOk="0">
                  <a:moveTo>
                    <a:pt x="7729" y="1"/>
                  </a:moveTo>
                  <a:cubicBezTo>
                    <a:pt x="3465" y="1"/>
                    <a:pt x="0" y="3453"/>
                    <a:pt x="0" y="7729"/>
                  </a:cubicBezTo>
                  <a:cubicBezTo>
                    <a:pt x="0" y="11993"/>
                    <a:pt x="3465" y="15458"/>
                    <a:pt x="7729" y="15458"/>
                  </a:cubicBezTo>
                  <a:cubicBezTo>
                    <a:pt x="12005" y="15458"/>
                    <a:pt x="15458" y="11993"/>
                    <a:pt x="15458" y="7729"/>
                  </a:cubicBezTo>
                  <a:cubicBezTo>
                    <a:pt x="15458" y="3453"/>
                    <a:pt x="12005" y="1"/>
                    <a:pt x="77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4"/>
            <p:cNvSpPr/>
            <p:nvPr/>
          </p:nvSpPr>
          <p:spPr>
            <a:xfrm>
              <a:off x="6275150" y="1110825"/>
              <a:ext cx="294300" cy="294300"/>
            </a:xfrm>
            <a:custGeom>
              <a:avLst/>
              <a:gdLst/>
              <a:ahLst/>
              <a:cxnLst/>
              <a:rect l="l" t="t" r="r" b="b"/>
              <a:pathLst>
                <a:path w="11772" h="11772" extrusionOk="0">
                  <a:moveTo>
                    <a:pt x="5886" y="1"/>
                  </a:moveTo>
                  <a:cubicBezTo>
                    <a:pt x="2642" y="1"/>
                    <a:pt x="0" y="2630"/>
                    <a:pt x="0" y="5886"/>
                  </a:cubicBezTo>
                  <a:cubicBezTo>
                    <a:pt x="0" y="9130"/>
                    <a:pt x="2642" y="11772"/>
                    <a:pt x="5886" y="11772"/>
                  </a:cubicBezTo>
                  <a:cubicBezTo>
                    <a:pt x="9142" y="11772"/>
                    <a:pt x="11771" y="9130"/>
                    <a:pt x="11771" y="5886"/>
                  </a:cubicBezTo>
                  <a:cubicBezTo>
                    <a:pt x="11771" y="2630"/>
                    <a:pt x="9142" y="1"/>
                    <a:pt x="58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4"/>
            <p:cNvSpPr/>
            <p:nvPr/>
          </p:nvSpPr>
          <p:spPr>
            <a:xfrm>
              <a:off x="6424750" y="1267500"/>
              <a:ext cx="25" cy="133950"/>
            </a:xfrm>
            <a:custGeom>
              <a:avLst/>
              <a:gdLst/>
              <a:ahLst/>
              <a:cxnLst/>
              <a:rect l="l" t="t" r="r" b="b"/>
              <a:pathLst>
                <a:path w="1" h="5358" fill="none" extrusionOk="0">
                  <a:moveTo>
                    <a:pt x="0" y="5358"/>
                  </a:moveTo>
                  <a:lnTo>
                    <a:pt x="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4"/>
            <p:cNvSpPr/>
            <p:nvPr/>
          </p:nvSpPr>
          <p:spPr>
            <a:xfrm>
              <a:off x="6420125" y="1114525"/>
              <a:ext cx="25" cy="133650"/>
            </a:xfrm>
            <a:custGeom>
              <a:avLst/>
              <a:gdLst/>
              <a:ahLst/>
              <a:cxnLst/>
              <a:rect l="l" t="t" r="r" b="b"/>
              <a:pathLst>
                <a:path w="1" h="5346" fill="none" extrusionOk="0">
                  <a:moveTo>
                    <a:pt x="1" y="0"/>
                  </a:moveTo>
                  <a:lnTo>
                    <a:pt x="1" y="5345"/>
                  </a:lnTo>
                </a:path>
              </a:pathLst>
            </a:custGeom>
            <a:noFill/>
            <a:ln w="7675" cap="flat" cmpd="sng">
              <a:solidFill>
                <a:srgbClr val="745B5E"/>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4"/>
            <p:cNvSpPr/>
            <p:nvPr/>
          </p:nvSpPr>
          <p:spPr>
            <a:xfrm>
              <a:off x="6348550" y="1135100"/>
              <a:ext cx="67000" cy="115825"/>
            </a:xfrm>
            <a:custGeom>
              <a:avLst/>
              <a:gdLst/>
              <a:ahLst/>
              <a:cxnLst/>
              <a:rect l="l" t="t" r="r" b="b"/>
              <a:pathLst>
                <a:path w="2680" h="4633" fill="none" extrusionOk="0">
                  <a:moveTo>
                    <a:pt x="1" y="0"/>
                  </a:moveTo>
                  <a:lnTo>
                    <a:pt x="2679" y="4633"/>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4"/>
            <p:cNvSpPr/>
            <p:nvPr/>
          </p:nvSpPr>
          <p:spPr>
            <a:xfrm>
              <a:off x="6296950" y="1188250"/>
              <a:ext cx="115825" cy="66975"/>
            </a:xfrm>
            <a:custGeom>
              <a:avLst/>
              <a:gdLst/>
              <a:ahLst/>
              <a:cxnLst/>
              <a:rect l="l" t="t" r="r" b="b"/>
              <a:pathLst>
                <a:path w="4633" h="2679" fill="none" extrusionOk="0">
                  <a:moveTo>
                    <a:pt x="1" y="0"/>
                  </a:moveTo>
                  <a:lnTo>
                    <a:pt x="4633" y="2679"/>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4"/>
            <p:cNvSpPr/>
            <p:nvPr/>
          </p:nvSpPr>
          <p:spPr>
            <a:xfrm>
              <a:off x="6279125" y="1260425"/>
              <a:ext cx="133650" cy="25"/>
            </a:xfrm>
            <a:custGeom>
              <a:avLst/>
              <a:gdLst/>
              <a:ahLst/>
              <a:cxnLst/>
              <a:rect l="l" t="t" r="r" b="b"/>
              <a:pathLst>
                <a:path w="5346" h="1" fill="none" extrusionOk="0">
                  <a:moveTo>
                    <a:pt x="1" y="1"/>
                  </a:moveTo>
                  <a:lnTo>
                    <a:pt x="5346"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4"/>
            <p:cNvSpPr/>
            <p:nvPr/>
          </p:nvSpPr>
          <p:spPr>
            <a:xfrm>
              <a:off x="6299400" y="1264725"/>
              <a:ext cx="115850" cy="67000"/>
            </a:xfrm>
            <a:custGeom>
              <a:avLst/>
              <a:gdLst/>
              <a:ahLst/>
              <a:cxnLst/>
              <a:rect l="l" t="t" r="r" b="b"/>
              <a:pathLst>
                <a:path w="4634" h="2680" fill="none" extrusionOk="0">
                  <a:moveTo>
                    <a:pt x="1" y="2679"/>
                  </a:moveTo>
                  <a:lnTo>
                    <a:pt x="4633"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4"/>
            <p:cNvSpPr/>
            <p:nvPr/>
          </p:nvSpPr>
          <p:spPr>
            <a:xfrm>
              <a:off x="6352850" y="1267500"/>
              <a:ext cx="67000" cy="115825"/>
            </a:xfrm>
            <a:custGeom>
              <a:avLst/>
              <a:gdLst/>
              <a:ahLst/>
              <a:cxnLst/>
              <a:rect l="l" t="t" r="r" b="b"/>
              <a:pathLst>
                <a:path w="2680" h="4633" fill="none" extrusionOk="0">
                  <a:moveTo>
                    <a:pt x="1" y="4633"/>
                  </a:moveTo>
                  <a:lnTo>
                    <a:pt x="268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4"/>
            <p:cNvSpPr/>
            <p:nvPr/>
          </p:nvSpPr>
          <p:spPr>
            <a:xfrm>
              <a:off x="6429350" y="1265025"/>
              <a:ext cx="66675" cy="115850"/>
            </a:xfrm>
            <a:custGeom>
              <a:avLst/>
              <a:gdLst/>
              <a:ahLst/>
              <a:cxnLst/>
              <a:rect l="l" t="t" r="r" b="b"/>
              <a:pathLst>
                <a:path w="2667" h="4634" fill="none" extrusionOk="0">
                  <a:moveTo>
                    <a:pt x="2667" y="4633"/>
                  </a:moveTo>
                  <a:lnTo>
                    <a:pt x="0"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4"/>
            <p:cNvSpPr/>
            <p:nvPr/>
          </p:nvSpPr>
          <p:spPr>
            <a:xfrm>
              <a:off x="6431800" y="1260725"/>
              <a:ext cx="116150" cy="66700"/>
            </a:xfrm>
            <a:custGeom>
              <a:avLst/>
              <a:gdLst/>
              <a:ahLst/>
              <a:cxnLst/>
              <a:rect l="l" t="t" r="r" b="b"/>
              <a:pathLst>
                <a:path w="4646" h="2668" fill="none" extrusionOk="0">
                  <a:moveTo>
                    <a:pt x="4645" y="2667"/>
                  </a:moveTo>
                  <a:lnTo>
                    <a:pt x="1"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4"/>
            <p:cNvSpPr/>
            <p:nvPr/>
          </p:nvSpPr>
          <p:spPr>
            <a:xfrm>
              <a:off x="6432125" y="1255525"/>
              <a:ext cx="133650" cy="0"/>
            </a:xfrm>
            <a:custGeom>
              <a:avLst/>
              <a:gdLst/>
              <a:ahLst/>
              <a:cxnLst/>
              <a:rect l="l" t="t" r="r" b="b"/>
              <a:pathLst>
                <a:path w="5346" fill="none" extrusionOk="0">
                  <a:moveTo>
                    <a:pt x="5345" y="0"/>
                  </a:moveTo>
                  <a:lnTo>
                    <a:pt x="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4"/>
            <p:cNvSpPr/>
            <p:nvPr/>
          </p:nvSpPr>
          <p:spPr>
            <a:xfrm>
              <a:off x="6429650" y="1184250"/>
              <a:ext cx="115850" cy="66675"/>
            </a:xfrm>
            <a:custGeom>
              <a:avLst/>
              <a:gdLst/>
              <a:ahLst/>
              <a:cxnLst/>
              <a:rect l="l" t="t" r="r" b="b"/>
              <a:pathLst>
                <a:path w="4634" h="2667" fill="none" extrusionOk="0">
                  <a:moveTo>
                    <a:pt x="4633" y="0"/>
                  </a:moveTo>
                  <a:lnTo>
                    <a:pt x="1" y="2667"/>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4"/>
            <p:cNvSpPr/>
            <p:nvPr/>
          </p:nvSpPr>
          <p:spPr>
            <a:xfrm>
              <a:off x="6425050" y="1132650"/>
              <a:ext cx="67000" cy="115825"/>
            </a:xfrm>
            <a:custGeom>
              <a:avLst/>
              <a:gdLst/>
              <a:ahLst/>
              <a:cxnLst/>
              <a:rect l="l" t="t" r="r" b="b"/>
              <a:pathLst>
                <a:path w="2680" h="4633" fill="none" extrusionOk="0">
                  <a:moveTo>
                    <a:pt x="2679" y="0"/>
                  </a:moveTo>
                  <a:lnTo>
                    <a:pt x="0" y="4632"/>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4"/>
            <p:cNvSpPr/>
            <p:nvPr/>
          </p:nvSpPr>
          <p:spPr>
            <a:xfrm>
              <a:off x="6420125" y="1114525"/>
              <a:ext cx="25" cy="133650"/>
            </a:xfrm>
            <a:custGeom>
              <a:avLst/>
              <a:gdLst/>
              <a:ahLst/>
              <a:cxnLst/>
              <a:rect l="l" t="t" r="r" b="b"/>
              <a:pathLst>
                <a:path w="1" h="5346" fill="none" extrusionOk="0">
                  <a:moveTo>
                    <a:pt x="1" y="0"/>
                  </a:moveTo>
                  <a:lnTo>
                    <a:pt x="1" y="5345"/>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4"/>
            <p:cNvSpPr/>
            <p:nvPr/>
          </p:nvSpPr>
          <p:spPr>
            <a:xfrm>
              <a:off x="6382050" y="1217425"/>
              <a:ext cx="80800" cy="80800"/>
            </a:xfrm>
            <a:custGeom>
              <a:avLst/>
              <a:gdLst/>
              <a:ahLst/>
              <a:cxnLst/>
              <a:rect l="l" t="t" r="r" b="b"/>
              <a:pathLst>
                <a:path w="3232" h="3232" extrusionOk="0">
                  <a:moveTo>
                    <a:pt x="1610" y="0"/>
                  </a:moveTo>
                  <a:cubicBezTo>
                    <a:pt x="725" y="0"/>
                    <a:pt x="0" y="725"/>
                    <a:pt x="0" y="1622"/>
                  </a:cubicBezTo>
                  <a:cubicBezTo>
                    <a:pt x="0" y="2519"/>
                    <a:pt x="725" y="3232"/>
                    <a:pt x="1610" y="3232"/>
                  </a:cubicBezTo>
                  <a:cubicBezTo>
                    <a:pt x="2507" y="3232"/>
                    <a:pt x="3232" y="2519"/>
                    <a:pt x="3232" y="1622"/>
                  </a:cubicBezTo>
                  <a:cubicBezTo>
                    <a:pt x="3232" y="725"/>
                    <a:pt x="2507" y="0"/>
                    <a:pt x="16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4"/>
            <p:cNvSpPr/>
            <p:nvPr/>
          </p:nvSpPr>
          <p:spPr>
            <a:xfrm>
              <a:off x="4441550" y="1064750"/>
              <a:ext cx="386475" cy="386475"/>
            </a:xfrm>
            <a:custGeom>
              <a:avLst/>
              <a:gdLst/>
              <a:ahLst/>
              <a:cxnLst/>
              <a:rect l="l" t="t" r="r" b="b"/>
              <a:pathLst>
                <a:path w="15459" h="15459" extrusionOk="0">
                  <a:moveTo>
                    <a:pt x="7729" y="1"/>
                  </a:moveTo>
                  <a:cubicBezTo>
                    <a:pt x="3466" y="1"/>
                    <a:pt x="0" y="3453"/>
                    <a:pt x="0" y="7729"/>
                  </a:cubicBezTo>
                  <a:cubicBezTo>
                    <a:pt x="0" y="11993"/>
                    <a:pt x="3466" y="15458"/>
                    <a:pt x="7729" y="15458"/>
                  </a:cubicBezTo>
                  <a:cubicBezTo>
                    <a:pt x="12005" y="15458"/>
                    <a:pt x="15458" y="11993"/>
                    <a:pt x="15458" y="7729"/>
                  </a:cubicBezTo>
                  <a:cubicBezTo>
                    <a:pt x="15458" y="3453"/>
                    <a:pt x="12005" y="1"/>
                    <a:pt x="77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4"/>
            <p:cNvSpPr/>
            <p:nvPr/>
          </p:nvSpPr>
          <p:spPr>
            <a:xfrm>
              <a:off x="4487625" y="1110825"/>
              <a:ext cx="294300" cy="294300"/>
            </a:xfrm>
            <a:custGeom>
              <a:avLst/>
              <a:gdLst/>
              <a:ahLst/>
              <a:cxnLst/>
              <a:rect l="l" t="t" r="r" b="b"/>
              <a:pathLst>
                <a:path w="11772" h="11772" extrusionOk="0">
                  <a:moveTo>
                    <a:pt x="5886" y="1"/>
                  </a:moveTo>
                  <a:cubicBezTo>
                    <a:pt x="2642" y="1"/>
                    <a:pt x="1" y="2630"/>
                    <a:pt x="1" y="5886"/>
                  </a:cubicBezTo>
                  <a:cubicBezTo>
                    <a:pt x="1" y="9130"/>
                    <a:pt x="2642" y="11772"/>
                    <a:pt x="5886" y="11772"/>
                  </a:cubicBezTo>
                  <a:cubicBezTo>
                    <a:pt x="9142" y="11772"/>
                    <a:pt x="11772" y="9130"/>
                    <a:pt x="11772" y="5886"/>
                  </a:cubicBezTo>
                  <a:cubicBezTo>
                    <a:pt x="11772" y="2630"/>
                    <a:pt x="9142" y="1"/>
                    <a:pt x="58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4"/>
            <p:cNvSpPr/>
            <p:nvPr/>
          </p:nvSpPr>
          <p:spPr>
            <a:xfrm>
              <a:off x="4637225" y="1267500"/>
              <a:ext cx="25" cy="133950"/>
            </a:xfrm>
            <a:custGeom>
              <a:avLst/>
              <a:gdLst/>
              <a:ahLst/>
              <a:cxnLst/>
              <a:rect l="l" t="t" r="r" b="b"/>
              <a:pathLst>
                <a:path w="1" h="5358" fill="none" extrusionOk="0">
                  <a:moveTo>
                    <a:pt x="1" y="5358"/>
                  </a:moveTo>
                  <a:lnTo>
                    <a:pt x="1"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4"/>
            <p:cNvSpPr/>
            <p:nvPr/>
          </p:nvSpPr>
          <p:spPr>
            <a:xfrm>
              <a:off x="4632300" y="1114525"/>
              <a:ext cx="25" cy="133650"/>
            </a:xfrm>
            <a:custGeom>
              <a:avLst/>
              <a:gdLst/>
              <a:ahLst/>
              <a:cxnLst/>
              <a:rect l="l" t="t" r="r" b="b"/>
              <a:pathLst>
                <a:path w="1" h="5346" fill="none" extrusionOk="0">
                  <a:moveTo>
                    <a:pt x="1" y="0"/>
                  </a:moveTo>
                  <a:lnTo>
                    <a:pt x="1" y="5345"/>
                  </a:lnTo>
                </a:path>
              </a:pathLst>
            </a:custGeom>
            <a:noFill/>
            <a:ln w="7675" cap="flat" cmpd="sng">
              <a:solidFill>
                <a:srgbClr val="745B5E"/>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4"/>
            <p:cNvSpPr/>
            <p:nvPr/>
          </p:nvSpPr>
          <p:spPr>
            <a:xfrm>
              <a:off x="4561050" y="1135100"/>
              <a:ext cx="66975" cy="115825"/>
            </a:xfrm>
            <a:custGeom>
              <a:avLst/>
              <a:gdLst/>
              <a:ahLst/>
              <a:cxnLst/>
              <a:rect l="l" t="t" r="r" b="b"/>
              <a:pathLst>
                <a:path w="2679" h="4633" fill="none" extrusionOk="0">
                  <a:moveTo>
                    <a:pt x="0" y="0"/>
                  </a:moveTo>
                  <a:lnTo>
                    <a:pt x="2679" y="4633"/>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4"/>
            <p:cNvSpPr/>
            <p:nvPr/>
          </p:nvSpPr>
          <p:spPr>
            <a:xfrm>
              <a:off x="4509425" y="1188250"/>
              <a:ext cx="115850" cy="66975"/>
            </a:xfrm>
            <a:custGeom>
              <a:avLst/>
              <a:gdLst/>
              <a:ahLst/>
              <a:cxnLst/>
              <a:rect l="l" t="t" r="r" b="b"/>
              <a:pathLst>
                <a:path w="4634" h="2679" fill="none" extrusionOk="0">
                  <a:moveTo>
                    <a:pt x="1" y="0"/>
                  </a:moveTo>
                  <a:lnTo>
                    <a:pt x="4633" y="2679"/>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4"/>
            <p:cNvSpPr/>
            <p:nvPr/>
          </p:nvSpPr>
          <p:spPr>
            <a:xfrm>
              <a:off x="4491625" y="1260425"/>
              <a:ext cx="133650" cy="25"/>
            </a:xfrm>
            <a:custGeom>
              <a:avLst/>
              <a:gdLst/>
              <a:ahLst/>
              <a:cxnLst/>
              <a:rect l="l" t="t" r="r" b="b"/>
              <a:pathLst>
                <a:path w="5346" h="1" fill="none" extrusionOk="0">
                  <a:moveTo>
                    <a:pt x="0" y="1"/>
                  </a:moveTo>
                  <a:lnTo>
                    <a:pt x="5345"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4"/>
            <p:cNvSpPr/>
            <p:nvPr/>
          </p:nvSpPr>
          <p:spPr>
            <a:xfrm>
              <a:off x="4511900" y="1264725"/>
              <a:ext cx="115825" cy="67000"/>
            </a:xfrm>
            <a:custGeom>
              <a:avLst/>
              <a:gdLst/>
              <a:ahLst/>
              <a:cxnLst/>
              <a:rect l="l" t="t" r="r" b="b"/>
              <a:pathLst>
                <a:path w="4633" h="2680" fill="none" extrusionOk="0">
                  <a:moveTo>
                    <a:pt x="0" y="2679"/>
                  </a:moveTo>
                  <a:lnTo>
                    <a:pt x="4633"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4"/>
            <p:cNvSpPr/>
            <p:nvPr/>
          </p:nvSpPr>
          <p:spPr>
            <a:xfrm>
              <a:off x="4565350" y="1267500"/>
              <a:ext cx="66975" cy="115825"/>
            </a:xfrm>
            <a:custGeom>
              <a:avLst/>
              <a:gdLst/>
              <a:ahLst/>
              <a:cxnLst/>
              <a:rect l="l" t="t" r="r" b="b"/>
              <a:pathLst>
                <a:path w="2679" h="4633" fill="none" extrusionOk="0">
                  <a:moveTo>
                    <a:pt x="0" y="4633"/>
                  </a:moveTo>
                  <a:lnTo>
                    <a:pt x="2679"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4"/>
            <p:cNvSpPr/>
            <p:nvPr/>
          </p:nvSpPr>
          <p:spPr>
            <a:xfrm>
              <a:off x="4641825" y="1265025"/>
              <a:ext cx="67000" cy="115850"/>
            </a:xfrm>
            <a:custGeom>
              <a:avLst/>
              <a:gdLst/>
              <a:ahLst/>
              <a:cxnLst/>
              <a:rect l="l" t="t" r="r" b="b"/>
              <a:pathLst>
                <a:path w="2680" h="4634" fill="none" extrusionOk="0">
                  <a:moveTo>
                    <a:pt x="2680" y="4633"/>
                  </a:moveTo>
                  <a:lnTo>
                    <a:pt x="1"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4"/>
            <p:cNvSpPr/>
            <p:nvPr/>
          </p:nvSpPr>
          <p:spPr>
            <a:xfrm>
              <a:off x="4644300" y="1260725"/>
              <a:ext cx="115825" cy="66700"/>
            </a:xfrm>
            <a:custGeom>
              <a:avLst/>
              <a:gdLst/>
              <a:ahLst/>
              <a:cxnLst/>
              <a:rect l="l" t="t" r="r" b="b"/>
              <a:pathLst>
                <a:path w="4633" h="2668" fill="none" extrusionOk="0">
                  <a:moveTo>
                    <a:pt x="4633" y="2667"/>
                  </a:moveTo>
                  <a:lnTo>
                    <a:pt x="0"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4"/>
            <p:cNvSpPr/>
            <p:nvPr/>
          </p:nvSpPr>
          <p:spPr>
            <a:xfrm>
              <a:off x="4644600" y="1255525"/>
              <a:ext cx="133650" cy="0"/>
            </a:xfrm>
            <a:custGeom>
              <a:avLst/>
              <a:gdLst/>
              <a:ahLst/>
              <a:cxnLst/>
              <a:rect l="l" t="t" r="r" b="b"/>
              <a:pathLst>
                <a:path w="5346" fill="none" extrusionOk="0">
                  <a:moveTo>
                    <a:pt x="5345" y="0"/>
                  </a:moveTo>
                  <a:lnTo>
                    <a:pt x="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4"/>
            <p:cNvSpPr/>
            <p:nvPr/>
          </p:nvSpPr>
          <p:spPr>
            <a:xfrm>
              <a:off x="4642150" y="1184250"/>
              <a:ext cx="115825" cy="66675"/>
            </a:xfrm>
            <a:custGeom>
              <a:avLst/>
              <a:gdLst/>
              <a:ahLst/>
              <a:cxnLst/>
              <a:rect l="l" t="t" r="r" b="b"/>
              <a:pathLst>
                <a:path w="4633" h="2667" fill="none" extrusionOk="0">
                  <a:moveTo>
                    <a:pt x="4633" y="0"/>
                  </a:moveTo>
                  <a:lnTo>
                    <a:pt x="0" y="2667"/>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4"/>
            <p:cNvSpPr/>
            <p:nvPr/>
          </p:nvSpPr>
          <p:spPr>
            <a:xfrm>
              <a:off x="4637525" y="1132650"/>
              <a:ext cx="67000" cy="115825"/>
            </a:xfrm>
            <a:custGeom>
              <a:avLst/>
              <a:gdLst/>
              <a:ahLst/>
              <a:cxnLst/>
              <a:rect l="l" t="t" r="r" b="b"/>
              <a:pathLst>
                <a:path w="2680" h="4633" fill="none" extrusionOk="0">
                  <a:moveTo>
                    <a:pt x="2680" y="0"/>
                  </a:moveTo>
                  <a:lnTo>
                    <a:pt x="1" y="4632"/>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4"/>
            <p:cNvSpPr/>
            <p:nvPr/>
          </p:nvSpPr>
          <p:spPr>
            <a:xfrm>
              <a:off x="4632300" y="1114525"/>
              <a:ext cx="25" cy="133650"/>
            </a:xfrm>
            <a:custGeom>
              <a:avLst/>
              <a:gdLst/>
              <a:ahLst/>
              <a:cxnLst/>
              <a:rect l="l" t="t" r="r" b="b"/>
              <a:pathLst>
                <a:path w="1" h="5346" fill="none" extrusionOk="0">
                  <a:moveTo>
                    <a:pt x="1" y="0"/>
                  </a:moveTo>
                  <a:lnTo>
                    <a:pt x="1" y="5345"/>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4"/>
            <p:cNvSpPr/>
            <p:nvPr/>
          </p:nvSpPr>
          <p:spPr>
            <a:xfrm>
              <a:off x="4594525" y="1217425"/>
              <a:ext cx="80825" cy="80800"/>
            </a:xfrm>
            <a:custGeom>
              <a:avLst/>
              <a:gdLst/>
              <a:ahLst/>
              <a:cxnLst/>
              <a:rect l="l" t="t" r="r" b="b"/>
              <a:pathLst>
                <a:path w="3233" h="3232" extrusionOk="0">
                  <a:moveTo>
                    <a:pt x="1610" y="0"/>
                  </a:moveTo>
                  <a:cubicBezTo>
                    <a:pt x="726" y="0"/>
                    <a:pt x="1" y="725"/>
                    <a:pt x="1" y="1622"/>
                  </a:cubicBezTo>
                  <a:cubicBezTo>
                    <a:pt x="1" y="2519"/>
                    <a:pt x="726" y="3232"/>
                    <a:pt x="1610" y="3232"/>
                  </a:cubicBezTo>
                  <a:cubicBezTo>
                    <a:pt x="2507" y="3232"/>
                    <a:pt x="3232" y="2519"/>
                    <a:pt x="3232" y="1622"/>
                  </a:cubicBezTo>
                  <a:cubicBezTo>
                    <a:pt x="3232" y="725"/>
                    <a:pt x="2507" y="0"/>
                    <a:pt x="16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4"/>
            <p:cNvSpPr/>
            <p:nvPr/>
          </p:nvSpPr>
          <p:spPr>
            <a:xfrm>
              <a:off x="3682500" y="1037000"/>
              <a:ext cx="1675725" cy="186275"/>
            </a:xfrm>
            <a:custGeom>
              <a:avLst/>
              <a:gdLst/>
              <a:ahLst/>
              <a:cxnLst/>
              <a:rect l="l" t="t" r="r" b="b"/>
              <a:pathLst>
                <a:path w="67029" h="7451" extrusionOk="0">
                  <a:moveTo>
                    <a:pt x="16330" y="1"/>
                  </a:moveTo>
                  <a:cubicBezTo>
                    <a:pt x="6999" y="1"/>
                    <a:pt x="0" y="103"/>
                    <a:pt x="0" y="410"/>
                  </a:cubicBezTo>
                  <a:cubicBezTo>
                    <a:pt x="0" y="1344"/>
                    <a:pt x="67028" y="7451"/>
                    <a:pt x="67028" y="7451"/>
                  </a:cubicBezTo>
                  <a:lnTo>
                    <a:pt x="62986" y="410"/>
                  </a:lnTo>
                  <a:cubicBezTo>
                    <a:pt x="62986" y="410"/>
                    <a:pt x="34992" y="1"/>
                    <a:pt x="16330" y="1"/>
                  </a:cubicBezTo>
                  <a:close/>
                </a:path>
              </a:pathLst>
            </a:custGeom>
            <a:solidFill>
              <a:srgbClr val="DEC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4"/>
            <p:cNvSpPr/>
            <p:nvPr/>
          </p:nvSpPr>
          <p:spPr>
            <a:xfrm>
              <a:off x="3682500" y="1037000"/>
              <a:ext cx="1675725" cy="186275"/>
            </a:xfrm>
            <a:custGeom>
              <a:avLst/>
              <a:gdLst/>
              <a:ahLst/>
              <a:cxnLst/>
              <a:rect l="l" t="t" r="r" b="b"/>
              <a:pathLst>
                <a:path w="67029" h="7451" extrusionOk="0">
                  <a:moveTo>
                    <a:pt x="16330" y="1"/>
                  </a:moveTo>
                  <a:cubicBezTo>
                    <a:pt x="6999" y="1"/>
                    <a:pt x="0" y="103"/>
                    <a:pt x="0" y="410"/>
                  </a:cubicBezTo>
                  <a:cubicBezTo>
                    <a:pt x="0" y="459"/>
                    <a:pt x="160" y="521"/>
                    <a:pt x="455" y="582"/>
                  </a:cubicBezTo>
                  <a:lnTo>
                    <a:pt x="62531" y="3986"/>
                  </a:lnTo>
                  <a:cubicBezTo>
                    <a:pt x="62531" y="3986"/>
                    <a:pt x="62568" y="5313"/>
                    <a:pt x="62605" y="7045"/>
                  </a:cubicBezTo>
                  <a:cubicBezTo>
                    <a:pt x="65382" y="7303"/>
                    <a:pt x="67028" y="7451"/>
                    <a:pt x="67028" y="7451"/>
                  </a:cubicBezTo>
                  <a:lnTo>
                    <a:pt x="62986" y="410"/>
                  </a:lnTo>
                  <a:cubicBezTo>
                    <a:pt x="62986" y="410"/>
                    <a:pt x="34992" y="1"/>
                    <a:pt x="163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4"/>
            <p:cNvSpPr/>
            <p:nvPr/>
          </p:nvSpPr>
          <p:spPr>
            <a:xfrm>
              <a:off x="3693850" y="1051550"/>
              <a:ext cx="1553775" cy="161600"/>
            </a:xfrm>
            <a:custGeom>
              <a:avLst/>
              <a:gdLst/>
              <a:ahLst/>
              <a:cxnLst/>
              <a:rect l="l" t="t" r="r" b="b"/>
              <a:pathLst>
                <a:path w="62151" h="6464" extrusionOk="0">
                  <a:moveTo>
                    <a:pt x="1" y="0"/>
                  </a:moveTo>
                  <a:lnTo>
                    <a:pt x="1" y="0"/>
                  </a:lnTo>
                  <a:cubicBezTo>
                    <a:pt x="4953" y="1118"/>
                    <a:pt x="48069" y="5161"/>
                    <a:pt x="62151" y="6463"/>
                  </a:cubicBezTo>
                  <a:cubicBezTo>
                    <a:pt x="62114" y="4731"/>
                    <a:pt x="62077" y="3416"/>
                    <a:pt x="62077" y="3416"/>
                  </a:cubicBez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4"/>
            <p:cNvSpPr/>
            <p:nvPr/>
          </p:nvSpPr>
          <p:spPr>
            <a:xfrm>
              <a:off x="5704400" y="1037000"/>
              <a:ext cx="1675700" cy="186275"/>
            </a:xfrm>
            <a:custGeom>
              <a:avLst/>
              <a:gdLst/>
              <a:ahLst/>
              <a:cxnLst/>
              <a:rect l="l" t="t" r="r" b="b"/>
              <a:pathLst>
                <a:path w="67028" h="7451" extrusionOk="0">
                  <a:moveTo>
                    <a:pt x="50695" y="1"/>
                  </a:moveTo>
                  <a:cubicBezTo>
                    <a:pt x="32029" y="1"/>
                    <a:pt x="4030" y="410"/>
                    <a:pt x="4030" y="410"/>
                  </a:cubicBezTo>
                  <a:lnTo>
                    <a:pt x="0" y="7451"/>
                  </a:lnTo>
                  <a:lnTo>
                    <a:pt x="0" y="7451"/>
                  </a:lnTo>
                  <a:cubicBezTo>
                    <a:pt x="0" y="7451"/>
                    <a:pt x="67028" y="1344"/>
                    <a:pt x="67028" y="410"/>
                  </a:cubicBezTo>
                  <a:cubicBezTo>
                    <a:pt x="67028" y="103"/>
                    <a:pt x="60028" y="1"/>
                    <a:pt x="50695" y="1"/>
                  </a:cubicBezTo>
                  <a:close/>
                </a:path>
              </a:pathLst>
            </a:custGeom>
            <a:solidFill>
              <a:srgbClr val="DEC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4"/>
            <p:cNvSpPr/>
            <p:nvPr/>
          </p:nvSpPr>
          <p:spPr>
            <a:xfrm>
              <a:off x="5704400" y="1037000"/>
              <a:ext cx="1675700" cy="186275"/>
            </a:xfrm>
            <a:custGeom>
              <a:avLst/>
              <a:gdLst/>
              <a:ahLst/>
              <a:cxnLst/>
              <a:rect l="l" t="t" r="r" b="b"/>
              <a:pathLst>
                <a:path w="67028" h="7451" extrusionOk="0">
                  <a:moveTo>
                    <a:pt x="50695" y="1"/>
                  </a:moveTo>
                  <a:cubicBezTo>
                    <a:pt x="32029" y="1"/>
                    <a:pt x="4030" y="410"/>
                    <a:pt x="4030" y="410"/>
                  </a:cubicBezTo>
                  <a:lnTo>
                    <a:pt x="0" y="7451"/>
                  </a:lnTo>
                  <a:cubicBezTo>
                    <a:pt x="0" y="7451"/>
                    <a:pt x="1647" y="7303"/>
                    <a:pt x="4424" y="7045"/>
                  </a:cubicBezTo>
                  <a:cubicBezTo>
                    <a:pt x="4460" y="5313"/>
                    <a:pt x="4497" y="3986"/>
                    <a:pt x="4497" y="3986"/>
                  </a:cubicBezTo>
                  <a:lnTo>
                    <a:pt x="66561" y="582"/>
                  </a:lnTo>
                  <a:cubicBezTo>
                    <a:pt x="66868" y="521"/>
                    <a:pt x="67028" y="459"/>
                    <a:pt x="67028" y="410"/>
                  </a:cubicBezTo>
                  <a:cubicBezTo>
                    <a:pt x="67028" y="103"/>
                    <a:pt x="60028" y="1"/>
                    <a:pt x="506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4"/>
            <p:cNvSpPr/>
            <p:nvPr/>
          </p:nvSpPr>
          <p:spPr>
            <a:xfrm>
              <a:off x="5814975" y="1051550"/>
              <a:ext cx="1553475" cy="161600"/>
            </a:xfrm>
            <a:custGeom>
              <a:avLst/>
              <a:gdLst/>
              <a:ahLst/>
              <a:cxnLst/>
              <a:rect l="l" t="t" r="r" b="b"/>
              <a:pathLst>
                <a:path w="62139" h="6464" extrusionOk="0">
                  <a:moveTo>
                    <a:pt x="62138" y="0"/>
                  </a:moveTo>
                  <a:lnTo>
                    <a:pt x="74" y="3416"/>
                  </a:lnTo>
                  <a:cubicBezTo>
                    <a:pt x="74" y="3416"/>
                    <a:pt x="25" y="4731"/>
                    <a:pt x="1" y="6463"/>
                  </a:cubicBezTo>
                  <a:cubicBezTo>
                    <a:pt x="14070" y="5161"/>
                    <a:pt x="57186" y="1118"/>
                    <a:pt x="6213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4"/>
            <p:cNvSpPr/>
            <p:nvPr/>
          </p:nvSpPr>
          <p:spPr>
            <a:xfrm>
              <a:off x="4826150" y="659375"/>
              <a:ext cx="593200" cy="208800"/>
            </a:xfrm>
            <a:custGeom>
              <a:avLst/>
              <a:gdLst/>
              <a:ahLst/>
              <a:cxnLst/>
              <a:rect l="l" t="t" r="r" b="b"/>
              <a:pathLst>
                <a:path w="23728" h="8352" extrusionOk="0">
                  <a:moveTo>
                    <a:pt x="150" y="0"/>
                  </a:moveTo>
                  <a:cubicBezTo>
                    <a:pt x="94" y="0"/>
                    <a:pt x="64" y="7"/>
                    <a:pt x="62" y="21"/>
                  </a:cubicBezTo>
                  <a:cubicBezTo>
                    <a:pt x="0" y="414"/>
                    <a:pt x="23727" y="8352"/>
                    <a:pt x="23727" y="8352"/>
                  </a:cubicBezTo>
                  <a:lnTo>
                    <a:pt x="22744" y="5022"/>
                  </a:lnTo>
                  <a:cubicBezTo>
                    <a:pt x="22744" y="5022"/>
                    <a:pt x="1686" y="0"/>
                    <a:pt x="1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4"/>
            <p:cNvSpPr/>
            <p:nvPr/>
          </p:nvSpPr>
          <p:spPr>
            <a:xfrm>
              <a:off x="5637125" y="659375"/>
              <a:ext cx="593500" cy="208800"/>
            </a:xfrm>
            <a:custGeom>
              <a:avLst/>
              <a:gdLst/>
              <a:ahLst/>
              <a:cxnLst/>
              <a:rect l="l" t="t" r="r" b="b"/>
              <a:pathLst>
                <a:path w="23740" h="8352" extrusionOk="0">
                  <a:moveTo>
                    <a:pt x="23590" y="0"/>
                  </a:moveTo>
                  <a:cubicBezTo>
                    <a:pt x="22054" y="0"/>
                    <a:pt x="995" y="5022"/>
                    <a:pt x="995" y="5022"/>
                  </a:cubicBezTo>
                  <a:lnTo>
                    <a:pt x="0" y="8352"/>
                  </a:lnTo>
                  <a:lnTo>
                    <a:pt x="0" y="8352"/>
                  </a:lnTo>
                  <a:cubicBezTo>
                    <a:pt x="0" y="8352"/>
                    <a:pt x="23739" y="414"/>
                    <a:pt x="23678" y="21"/>
                  </a:cubicBezTo>
                  <a:cubicBezTo>
                    <a:pt x="23676" y="7"/>
                    <a:pt x="23646" y="0"/>
                    <a:pt x="235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4"/>
            <p:cNvSpPr/>
            <p:nvPr/>
          </p:nvSpPr>
          <p:spPr>
            <a:xfrm>
              <a:off x="5435900" y="238200"/>
              <a:ext cx="184650" cy="487450"/>
            </a:xfrm>
            <a:custGeom>
              <a:avLst/>
              <a:gdLst/>
              <a:ahLst/>
              <a:cxnLst/>
              <a:rect l="l" t="t" r="r" b="b"/>
              <a:pathLst>
                <a:path w="7386" h="19498" extrusionOk="0">
                  <a:moveTo>
                    <a:pt x="3699" y="0"/>
                  </a:moveTo>
                  <a:cubicBezTo>
                    <a:pt x="3358" y="0"/>
                    <a:pt x="3017" y="212"/>
                    <a:pt x="2950" y="636"/>
                  </a:cubicBezTo>
                  <a:lnTo>
                    <a:pt x="1856" y="7664"/>
                  </a:lnTo>
                  <a:lnTo>
                    <a:pt x="1" y="19497"/>
                  </a:lnTo>
                  <a:lnTo>
                    <a:pt x="7386" y="19497"/>
                  </a:lnTo>
                  <a:lnTo>
                    <a:pt x="5543" y="7664"/>
                  </a:lnTo>
                  <a:lnTo>
                    <a:pt x="4449" y="636"/>
                  </a:lnTo>
                  <a:cubicBezTo>
                    <a:pt x="4381" y="212"/>
                    <a:pt x="4040" y="0"/>
                    <a:pt x="3699" y="0"/>
                  </a:cubicBezTo>
                  <a:close/>
                </a:path>
              </a:pathLst>
            </a:custGeom>
            <a:solidFill>
              <a:srgbClr val="DEC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4"/>
            <p:cNvSpPr/>
            <p:nvPr/>
          </p:nvSpPr>
          <p:spPr>
            <a:xfrm>
              <a:off x="5522525" y="238150"/>
              <a:ext cx="98025" cy="487500"/>
            </a:xfrm>
            <a:custGeom>
              <a:avLst/>
              <a:gdLst/>
              <a:ahLst/>
              <a:cxnLst/>
              <a:rect l="l" t="t" r="r" b="b"/>
              <a:pathLst>
                <a:path w="3921" h="19500" extrusionOk="0">
                  <a:moveTo>
                    <a:pt x="240" y="1"/>
                  </a:moveTo>
                  <a:cubicBezTo>
                    <a:pt x="159" y="1"/>
                    <a:pt x="79" y="12"/>
                    <a:pt x="1" y="36"/>
                  </a:cubicBezTo>
                  <a:lnTo>
                    <a:pt x="1" y="19499"/>
                  </a:lnTo>
                  <a:lnTo>
                    <a:pt x="3921" y="19499"/>
                  </a:lnTo>
                  <a:lnTo>
                    <a:pt x="2078" y="7666"/>
                  </a:lnTo>
                  <a:lnTo>
                    <a:pt x="984" y="638"/>
                  </a:lnTo>
                  <a:cubicBezTo>
                    <a:pt x="914" y="211"/>
                    <a:pt x="580" y="1"/>
                    <a:pt x="2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4"/>
            <p:cNvSpPr/>
            <p:nvPr/>
          </p:nvSpPr>
          <p:spPr>
            <a:xfrm>
              <a:off x="5435900" y="239025"/>
              <a:ext cx="86650" cy="486625"/>
            </a:xfrm>
            <a:custGeom>
              <a:avLst/>
              <a:gdLst/>
              <a:ahLst/>
              <a:cxnLst/>
              <a:rect l="l" t="t" r="r" b="b"/>
              <a:pathLst>
                <a:path w="3466" h="19465" extrusionOk="0">
                  <a:moveTo>
                    <a:pt x="3466" y="1"/>
                  </a:moveTo>
                  <a:cubicBezTo>
                    <a:pt x="3208" y="75"/>
                    <a:pt x="2999" y="271"/>
                    <a:pt x="2950" y="603"/>
                  </a:cubicBezTo>
                  <a:lnTo>
                    <a:pt x="1856" y="7631"/>
                  </a:lnTo>
                  <a:lnTo>
                    <a:pt x="1" y="19464"/>
                  </a:lnTo>
                  <a:lnTo>
                    <a:pt x="3466" y="19464"/>
                  </a:lnTo>
                  <a:lnTo>
                    <a:pt x="34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4"/>
            <p:cNvSpPr/>
            <p:nvPr/>
          </p:nvSpPr>
          <p:spPr>
            <a:xfrm>
              <a:off x="5516700" y="1445350"/>
              <a:ext cx="23075" cy="101100"/>
            </a:xfrm>
            <a:custGeom>
              <a:avLst/>
              <a:gdLst/>
              <a:ahLst/>
              <a:cxnLst/>
              <a:rect l="l" t="t" r="r" b="b"/>
              <a:pathLst>
                <a:path w="923" h="4044" extrusionOk="0">
                  <a:moveTo>
                    <a:pt x="0" y="1"/>
                  </a:moveTo>
                  <a:lnTo>
                    <a:pt x="0" y="4043"/>
                  </a:lnTo>
                  <a:lnTo>
                    <a:pt x="922" y="4043"/>
                  </a:lnTo>
                  <a:lnTo>
                    <a:pt x="9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4"/>
            <p:cNvSpPr/>
            <p:nvPr/>
          </p:nvSpPr>
          <p:spPr>
            <a:xfrm>
              <a:off x="5293075" y="1335700"/>
              <a:ext cx="470325" cy="129950"/>
            </a:xfrm>
            <a:custGeom>
              <a:avLst/>
              <a:gdLst/>
              <a:ahLst/>
              <a:cxnLst/>
              <a:rect l="l" t="t" r="r" b="b"/>
              <a:pathLst>
                <a:path w="18813" h="5198" extrusionOk="0">
                  <a:moveTo>
                    <a:pt x="578" y="0"/>
                  </a:moveTo>
                  <a:cubicBezTo>
                    <a:pt x="258" y="0"/>
                    <a:pt x="0" y="258"/>
                    <a:pt x="0" y="578"/>
                  </a:cubicBezTo>
                  <a:lnTo>
                    <a:pt x="0" y="2630"/>
                  </a:lnTo>
                  <a:cubicBezTo>
                    <a:pt x="0" y="4043"/>
                    <a:pt x="1155" y="5198"/>
                    <a:pt x="2581" y="5198"/>
                  </a:cubicBezTo>
                  <a:lnTo>
                    <a:pt x="16244" y="5198"/>
                  </a:lnTo>
                  <a:cubicBezTo>
                    <a:pt x="17657" y="5198"/>
                    <a:pt x="18812" y="4043"/>
                    <a:pt x="18812" y="2630"/>
                  </a:cubicBezTo>
                  <a:lnTo>
                    <a:pt x="18812" y="578"/>
                  </a:lnTo>
                  <a:cubicBezTo>
                    <a:pt x="18812" y="258"/>
                    <a:pt x="18554" y="0"/>
                    <a:pt x="182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4"/>
            <p:cNvSpPr/>
            <p:nvPr/>
          </p:nvSpPr>
          <p:spPr>
            <a:xfrm>
              <a:off x="5151750" y="668175"/>
              <a:ext cx="752950" cy="752625"/>
            </a:xfrm>
            <a:custGeom>
              <a:avLst/>
              <a:gdLst/>
              <a:ahLst/>
              <a:cxnLst/>
              <a:rect l="l" t="t" r="r" b="b"/>
              <a:pathLst>
                <a:path w="30118" h="30105" extrusionOk="0">
                  <a:moveTo>
                    <a:pt x="15065" y="0"/>
                  </a:moveTo>
                  <a:cubicBezTo>
                    <a:pt x="6747" y="0"/>
                    <a:pt x="1" y="6734"/>
                    <a:pt x="1" y="15053"/>
                  </a:cubicBezTo>
                  <a:cubicBezTo>
                    <a:pt x="1" y="23371"/>
                    <a:pt x="6747" y="30105"/>
                    <a:pt x="15065" y="30105"/>
                  </a:cubicBezTo>
                  <a:cubicBezTo>
                    <a:pt x="23384" y="30105"/>
                    <a:pt x="30117" y="23371"/>
                    <a:pt x="30117" y="15053"/>
                  </a:cubicBezTo>
                  <a:cubicBezTo>
                    <a:pt x="30117" y="6734"/>
                    <a:pt x="23384" y="0"/>
                    <a:pt x="150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4"/>
            <p:cNvSpPr/>
            <p:nvPr/>
          </p:nvSpPr>
          <p:spPr>
            <a:xfrm>
              <a:off x="5450350" y="1508025"/>
              <a:ext cx="69450" cy="132425"/>
            </a:xfrm>
            <a:custGeom>
              <a:avLst/>
              <a:gdLst/>
              <a:ahLst/>
              <a:cxnLst/>
              <a:rect l="l" t="t" r="r" b="b"/>
              <a:pathLst>
                <a:path w="2778" h="5297" extrusionOk="0">
                  <a:moveTo>
                    <a:pt x="836" y="0"/>
                  </a:moveTo>
                  <a:cubicBezTo>
                    <a:pt x="381" y="0"/>
                    <a:pt x="0" y="381"/>
                    <a:pt x="0" y="848"/>
                  </a:cubicBezTo>
                  <a:lnTo>
                    <a:pt x="0" y="4461"/>
                  </a:lnTo>
                  <a:cubicBezTo>
                    <a:pt x="0" y="4915"/>
                    <a:pt x="381" y="5296"/>
                    <a:pt x="836" y="5296"/>
                  </a:cubicBezTo>
                  <a:lnTo>
                    <a:pt x="1930" y="5296"/>
                  </a:lnTo>
                  <a:cubicBezTo>
                    <a:pt x="2396" y="5296"/>
                    <a:pt x="2777" y="4915"/>
                    <a:pt x="2777" y="4461"/>
                  </a:cubicBezTo>
                  <a:lnTo>
                    <a:pt x="2777" y="848"/>
                  </a:lnTo>
                  <a:cubicBezTo>
                    <a:pt x="2777" y="381"/>
                    <a:pt x="2396" y="0"/>
                    <a:pt x="1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4"/>
            <p:cNvSpPr/>
            <p:nvPr/>
          </p:nvSpPr>
          <p:spPr>
            <a:xfrm>
              <a:off x="5536975" y="1508025"/>
              <a:ext cx="69150" cy="132425"/>
            </a:xfrm>
            <a:custGeom>
              <a:avLst/>
              <a:gdLst/>
              <a:ahLst/>
              <a:cxnLst/>
              <a:rect l="l" t="t" r="r" b="b"/>
              <a:pathLst>
                <a:path w="2766" h="5297" extrusionOk="0">
                  <a:moveTo>
                    <a:pt x="836" y="0"/>
                  </a:moveTo>
                  <a:cubicBezTo>
                    <a:pt x="369" y="0"/>
                    <a:pt x="0" y="381"/>
                    <a:pt x="0" y="848"/>
                  </a:cubicBezTo>
                  <a:lnTo>
                    <a:pt x="0" y="4461"/>
                  </a:lnTo>
                  <a:cubicBezTo>
                    <a:pt x="0" y="4915"/>
                    <a:pt x="369" y="5296"/>
                    <a:pt x="836" y="5296"/>
                  </a:cubicBezTo>
                  <a:lnTo>
                    <a:pt x="1930" y="5296"/>
                  </a:lnTo>
                  <a:cubicBezTo>
                    <a:pt x="2396" y="5296"/>
                    <a:pt x="2765" y="4915"/>
                    <a:pt x="2765" y="4461"/>
                  </a:cubicBezTo>
                  <a:lnTo>
                    <a:pt x="2765" y="848"/>
                  </a:lnTo>
                  <a:cubicBezTo>
                    <a:pt x="2765" y="381"/>
                    <a:pt x="2396" y="0"/>
                    <a:pt x="1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4"/>
            <p:cNvSpPr/>
            <p:nvPr/>
          </p:nvSpPr>
          <p:spPr>
            <a:xfrm>
              <a:off x="5240225" y="836500"/>
              <a:ext cx="576300" cy="149025"/>
            </a:xfrm>
            <a:custGeom>
              <a:avLst/>
              <a:gdLst/>
              <a:ahLst/>
              <a:cxnLst/>
              <a:rect l="l" t="t" r="r" b="b"/>
              <a:pathLst>
                <a:path w="23052" h="5961" extrusionOk="0">
                  <a:moveTo>
                    <a:pt x="2741" y="1"/>
                  </a:moveTo>
                  <a:lnTo>
                    <a:pt x="1" y="3970"/>
                  </a:lnTo>
                  <a:lnTo>
                    <a:pt x="11526" y="5960"/>
                  </a:lnTo>
                  <a:lnTo>
                    <a:pt x="23052" y="3970"/>
                  </a:lnTo>
                  <a:lnTo>
                    <a:pt x="20300" y="1"/>
                  </a:lnTo>
                  <a:lnTo>
                    <a:pt x="11526" y="1549"/>
                  </a:lnTo>
                  <a:lnTo>
                    <a:pt x="27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722375" y="1431625"/>
            <a:ext cx="4094400" cy="1610700"/>
          </a:xfrm>
          <a:prstGeom prst="rect">
            <a:avLst/>
          </a:prstGeom>
        </p:spPr>
        <p:txBody>
          <a:bodyPr spcFirstLastPara="1" wrap="square" lIns="91425" tIns="91425" rIns="91425" bIns="91425" anchor="t" anchorCtr="0">
            <a:noAutofit/>
          </a:bodyPr>
          <a:lstStyle>
            <a:lvl1pPr lvl="0" algn="l">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722375" y="539488"/>
            <a:ext cx="1193100" cy="978000"/>
          </a:xfrm>
          <a:prstGeom prst="rect">
            <a:avLst/>
          </a:prstGeom>
        </p:spPr>
        <p:txBody>
          <a:bodyPr spcFirstLastPara="1" wrap="square" lIns="91425" tIns="91425" rIns="91425" bIns="91425" anchor="b" anchorCtr="0">
            <a:noAutofit/>
          </a:bodyPr>
          <a:lstStyle>
            <a:lvl1pPr lvl="0" algn="l" rtl="0">
              <a:spcBef>
                <a:spcPts val="0"/>
              </a:spcBef>
              <a:spcAft>
                <a:spcPts val="0"/>
              </a:spcAft>
              <a:buSzPts val="12000"/>
              <a:buNone/>
              <a:defRPr sz="6000">
                <a:solidFill>
                  <a:schemeClr val="l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6" name="Google Shape;16;p3"/>
          <p:cNvSpPr/>
          <p:nvPr/>
        </p:nvSpPr>
        <p:spPr>
          <a:xfrm>
            <a:off x="0" y="4604000"/>
            <a:ext cx="9144000" cy="53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a:off x="4703152" y="539500"/>
            <a:ext cx="7138181" cy="4064478"/>
          </a:xfrm>
          <a:custGeom>
            <a:avLst/>
            <a:gdLst/>
            <a:ahLst/>
            <a:cxnLst/>
            <a:rect l="l" t="t" r="r" b="b"/>
            <a:pathLst>
              <a:path w="59496" h="33877" extrusionOk="0">
                <a:moveTo>
                  <a:pt x="20360" y="1"/>
                </a:moveTo>
                <a:lnTo>
                  <a:pt x="20360" y="11760"/>
                </a:lnTo>
                <a:lnTo>
                  <a:pt x="19660" y="11760"/>
                </a:lnTo>
                <a:lnTo>
                  <a:pt x="19660" y="6316"/>
                </a:lnTo>
                <a:lnTo>
                  <a:pt x="18603" y="6316"/>
                </a:lnTo>
                <a:lnTo>
                  <a:pt x="18603" y="1401"/>
                </a:lnTo>
                <a:lnTo>
                  <a:pt x="15789" y="1401"/>
                </a:lnTo>
                <a:lnTo>
                  <a:pt x="15789" y="6316"/>
                </a:lnTo>
                <a:lnTo>
                  <a:pt x="14745" y="6316"/>
                </a:lnTo>
                <a:lnTo>
                  <a:pt x="14745" y="11760"/>
                </a:lnTo>
                <a:lnTo>
                  <a:pt x="13516" y="11760"/>
                </a:lnTo>
                <a:lnTo>
                  <a:pt x="13516" y="18960"/>
                </a:lnTo>
                <a:lnTo>
                  <a:pt x="0" y="18960"/>
                </a:lnTo>
                <a:lnTo>
                  <a:pt x="0" y="33877"/>
                </a:lnTo>
                <a:lnTo>
                  <a:pt x="59496" y="33877"/>
                </a:lnTo>
                <a:lnTo>
                  <a:pt x="59496" y="23691"/>
                </a:lnTo>
                <a:lnTo>
                  <a:pt x="47036" y="23691"/>
                </a:lnTo>
                <a:lnTo>
                  <a:pt x="47036" y="11760"/>
                </a:lnTo>
                <a:lnTo>
                  <a:pt x="34749" y="11760"/>
                </a:lnTo>
                <a:lnTo>
                  <a:pt x="3474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7"/>
        <p:cNvGrpSpPr/>
        <p:nvPr/>
      </p:nvGrpSpPr>
      <p:grpSpPr>
        <a:xfrm>
          <a:off x="0" y="0"/>
          <a:ext cx="0" cy="0"/>
          <a:chOff x="0" y="0"/>
          <a:chExt cx="0" cy="0"/>
        </a:xfrm>
      </p:grpSpPr>
      <p:sp>
        <p:nvSpPr>
          <p:cNvPr id="78" name="Google Shape;78;p5"/>
          <p:cNvSpPr txBox="1">
            <a:spLocks noGrp="1"/>
          </p:cNvSpPr>
          <p:nvPr>
            <p:ph type="title"/>
          </p:nvPr>
        </p:nvSpPr>
        <p:spPr>
          <a:xfrm>
            <a:off x="722375" y="466344"/>
            <a:ext cx="7699200" cy="5727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79" name="Google Shape;79;p5"/>
          <p:cNvSpPr txBox="1">
            <a:spLocks noGrp="1"/>
          </p:cNvSpPr>
          <p:nvPr>
            <p:ph type="subTitle" idx="1"/>
          </p:nvPr>
        </p:nvSpPr>
        <p:spPr>
          <a:xfrm>
            <a:off x="730050" y="2639474"/>
            <a:ext cx="2765400" cy="1484400"/>
          </a:xfrm>
          <a:prstGeom prst="rect">
            <a:avLst/>
          </a:prstGeom>
        </p:spPr>
        <p:txBody>
          <a:bodyPr spcFirstLastPara="1" wrap="square" lIns="91425" tIns="91425" rIns="91425" bIns="91425" anchor="t" anchorCtr="0">
            <a:noAutofit/>
          </a:bodyPr>
          <a:lstStyle>
            <a:lvl1pPr lvl="0" algn="ctr">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80" name="Google Shape;80;p5"/>
          <p:cNvSpPr txBox="1">
            <a:spLocks noGrp="1"/>
          </p:cNvSpPr>
          <p:nvPr>
            <p:ph type="subTitle" idx="2"/>
          </p:nvPr>
        </p:nvSpPr>
        <p:spPr>
          <a:xfrm>
            <a:off x="5648471" y="2639474"/>
            <a:ext cx="2765400" cy="1484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81" name="Google Shape;81;p5"/>
          <p:cNvSpPr txBox="1">
            <a:spLocks noGrp="1"/>
          </p:cNvSpPr>
          <p:nvPr>
            <p:ph type="subTitle" idx="3"/>
          </p:nvPr>
        </p:nvSpPr>
        <p:spPr>
          <a:xfrm>
            <a:off x="737757" y="2146475"/>
            <a:ext cx="2765400" cy="52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2400" b="1">
                <a:latin typeface="Aboreto"/>
                <a:ea typeface="Aboreto"/>
                <a:cs typeface="Aboreto"/>
                <a:sym typeface="Aboreto"/>
              </a:defRPr>
            </a:lvl1pPr>
            <a:lvl2pPr lvl="1" algn="ctr" rtl="0">
              <a:spcBef>
                <a:spcPts val="0"/>
              </a:spcBef>
              <a:spcAft>
                <a:spcPts val="0"/>
              </a:spcAft>
              <a:buSzPts val="1200"/>
              <a:buNone/>
              <a:defRPr b="1"/>
            </a:lvl2pPr>
            <a:lvl3pPr lvl="2" algn="ctr" rtl="0">
              <a:spcBef>
                <a:spcPts val="0"/>
              </a:spcBef>
              <a:spcAft>
                <a:spcPts val="0"/>
              </a:spcAft>
              <a:buSzPts val="1200"/>
              <a:buNone/>
              <a:defRPr b="1"/>
            </a:lvl3pPr>
            <a:lvl4pPr lvl="3" algn="ctr" rtl="0">
              <a:spcBef>
                <a:spcPts val="0"/>
              </a:spcBef>
              <a:spcAft>
                <a:spcPts val="0"/>
              </a:spcAft>
              <a:buSzPts val="1200"/>
              <a:buNone/>
              <a:defRPr b="1"/>
            </a:lvl4pPr>
            <a:lvl5pPr lvl="4" algn="ctr" rtl="0">
              <a:spcBef>
                <a:spcPts val="0"/>
              </a:spcBef>
              <a:spcAft>
                <a:spcPts val="0"/>
              </a:spcAft>
              <a:buSzPts val="1200"/>
              <a:buNone/>
              <a:defRPr b="1"/>
            </a:lvl5pPr>
            <a:lvl6pPr lvl="5" algn="ctr" rtl="0">
              <a:spcBef>
                <a:spcPts val="0"/>
              </a:spcBef>
              <a:spcAft>
                <a:spcPts val="0"/>
              </a:spcAft>
              <a:buSzPts val="1200"/>
              <a:buNone/>
              <a:defRPr b="1"/>
            </a:lvl6pPr>
            <a:lvl7pPr lvl="6" algn="ctr" rtl="0">
              <a:spcBef>
                <a:spcPts val="0"/>
              </a:spcBef>
              <a:spcAft>
                <a:spcPts val="0"/>
              </a:spcAft>
              <a:buSzPts val="1200"/>
              <a:buNone/>
              <a:defRPr b="1"/>
            </a:lvl7pPr>
            <a:lvl8pPr lvl="7" algn="ctr" rtl="0">
              <a:spcBef>
                <a:spcPts val="0"/>
              </a:spcBef>
              <a:spcAft>
                <a:spcPts val="0"/>
              </a:spcAft>
              <a:buSzPts val="1200"/>
              <a:buNone/>
              <a:defRPr b="1"/>
            </a:lvl8pPr>
            <a:lvl9pPr lvl="8" algn="ctr" rtl="0">
              <a:spcBef>
                <a:spcPts val="0"/>
              </a:spcBef>
              <a:spcAft>
                <a:spcPts val="0"/>
              </a:spcAft>
              <a:buSzPts val="1200"/>
              <a:buNone/>
              <a:defRPr b="1"/>
            </a:lvl9pPr>
          </a:lstStyle>
          <a:p>
            <a:endParaRPr/>
          </a:p>
        </p:txBody>
      </p:sp>
      <p:sp>
        <p:nvSpPr>
          <p:cNvPr id="82" name="Google Shape;82;p5"/>
          <p:cNvSpPr txBox="1">
            <a:spLocks noGrp="1"/>
          </p:cNvSpPr>
          <p:nvPr>
            <p:ph type="subTitle" idx="4"/>
          </p:nvPr>
        </p:nvSpPr>
        <p:spPr>
          <a:xfrm>
            <a:off x="5656170" y="2146475"/>
            <a:ext cx="2765400" cy="52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2400" b="1">
                <a:latin typeface="Aboreto"/>
                <a:ea typeface="Aboreto"/>
                <a:cs typeface="Aboreto"/>
                <a:sym typeface="Aboreto"/>
              </a:defRPr>
            </a:lvl1pPr>
            <a:lvl2pPr lvl="1" algn="ctr" rtl="0">
              <a:spcBef>
                <a:spcPts val="0"/>
              </a:spcBef>
              <a:spcAft>
                <a:spcPts val="0"/>
              </a:spcAft>
              <a:buSzPts val="1200"/>
              <a:buNone/>
              <a:defRPr b="1"/>
            </a:lvl2pPr>
            <a:lvl3pPr lvl="2" algn="ctr" rtl="0">
              <a:spcBef>
                <a:spcPts val="0"/>
              </a:spcBef>
              <a:spcAft>
                <a:spcPts val="0"/>
              </a:spcAft>
              <a:buSzPts val="1200"/>
              <a:buNone/>
              <a:defRPr b="1"/>
            </a:lvl3pPr>
            <a:lvl4pPr lvl="3" algn="ctr" rtl="0">
              <a:spcBef>
                <a:spcPts val="0"/>
              </a:spcBef>
              <a:spcAft>
                <a:spcPts val="0"/>
              </a:spcAft>
              <a:buSzPts val="1200"/>
              <a:buNone/>
              <a:defRPr b="1"/>
            </a:lvl4pPr>
            <a:lvl5pPr lvl="4" algn="ctr" rtl="0">
              <a:spcBef>
                <a:spcPts val="0"/>
              </a:spcBef>
              <a:spcAft>
                <a:spcPts val="0"/>
              </a:spcAft>
              <a:buSzPts val="1200"/>
              <a:buNone/>
              <a:defRPr b="1"/>
            </a:lvl5pPr>
            <a:lvl6pPr lvl="5" algn="ctr" rtl="0">
              <a:spcBef>
                <a:spcPts val="0"/>
              </a:spcBef>
              <a:spcAft>
                <a:spcPts val="0"/>
              </a:spcAft>
              <a:buSzPts val="1200"/>
              <a:buNone/>
              <a:defRPr b="1"/>
            </a:lvl6pPr>
            <a:lvl7pPr lvl="6" algn="ctr" rtl="0">
              <a:spcBef>
                <a:spcPts val="0"/>
              </a:spcBef>
              <a:spcAft>
                <a:spcPts val="0"/>
              </a:spcAft>
              <a:buSzPts val="1200"/>
              <a:buNone/>
              <a:defRPr b="1"/>
            </a:lvl7pPr>
            <a:lvl8pPr lvl="7" algn="ctr" rtl="0">
              <a:spcBef>
                <a:spcPts val="0"/>
              </a:spcBef>
              <a:spcAft>
                <a:spcPts val="0"/>
              </a:spcAft>
              <a:buSzPts val="1200"/>
              <a:buNone/>
              <a:defRPr b="1"/>
            </a:lvl8pPr>
            <a:lvl9pPr lvl="8" algn="ctr" rtl="0">
              <a:spcBef>
                <a:spcPts val="0"/>
              </a:spcBef>
              <a:spcAft>
                <a:spcPts val="0"/>
              </a:spcAft>
              <a:buSzPts val="1200"/>
              <a:buNone/>
              <a:defRPr b="1"/>
            </a:lvl9pPr>
          </a:lstStyle>
          <a:p>
            <a:endParaRPr/>
          </a:p>
        </p:txBody>
      </p:sp>
      <p:sp>
        <p:nvSpPr>
          <p:cNvPr id="83" name="Google Shape;83;p5"/>
          <p:cNvSpPr/>
          <p:nvPr/>
        </p:nvSpPr>
        <p:spPr>
          <a:xfrm>
            <a:off x="0" y="4873000"/>
            <a:ext cx="9144000" cy="270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4"/>
        <p:cNvGrpSpPr/>
        <p:nvPr/>
      </p:nvGrpSpPr>
      <p:grpSpPr>
        <a:xfrm>
          <a:off x="0" y="0"/>
          <a:ext cx="0" cy="0"/>
          <a:chOff x="0" y="0"/>
          <a:chExt cx="0" cy="0"/>
        </a:xfrm>
      </p:grpSpPr>
      <p:sp>
        <p:nvSpPr>
          <p:cNvPr id="85" name="Google Shape;85;p6"/>
          <p:cNvSpPr txBox="1">
            <a:spLocks noGrp="1"/>
          </p:cNvSpPr>
          <p:nvPr>
            <p:ph type="title"/>
          </p:nvPr>
        </p:nvSpPr>
        <p:spPr>
          <a:xfrm>
            <a:off x="722375" y="466344"/>
            <a:ext cx="7699200" cy="5727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86" name="Google Shape;86;p6"/>
          <p:cNvSpPr/>
          <p:nvPr/>
        </p:nvSpPr>
        <p:spPr>
          <a:xfrm>
            <a:off x="0" y="4873000"/>
            <a:ext cx="9144000" cy="270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 name="Google Shape;87;p6"/>
          <p:cNvGrpSpPr/>
          <p:nvPr/>
        </p:nvGrpSpPr>
        <p:grpSpPr>
          <a:xfrm flipH="1">
            <a:off x="7276684" y="40078"/>
            <a:ext cx="1217250" cy="461637"/>
            <a:chOff x="3682500" y="238150"/>
            <a:chExt cx="3697600" cy="1402300"/>
          </a:xfrm>
        </p:grpSpPr>
        <p:sp>
          <p:nvSpPr>
            <p:cNvPr id="88" name="Google Shape;88;p6"/>
            <p:cNvSpPr/>
            <p:nvPr/>
          </p:nvSpPr>
          <p:spPr>
            <a:xfrm>
              <a:off x="6229075" y="1064750"/>
              <a:ext cx="386450" cy="386475"/>
            </a:xfrm>
            <a:custGeom>
              <a:avLst/>
              <a:gdLst/>
              <a:ahLst/>
              <a:cxnLst/>
              <a:rect l="l" t="t" r="r" b="b"/>
              <a:pathLst>
                <a:path w="15458" h="15459" extrusionOk="0">
                  <a:moveTo>
                    <a:pt x="7729" y="1"/>
                  </a:moveTo>
                  <a:cubicBezTo>
                    <a:pt x="3465" y="1"/>
                    <a:pt x="0" y="3453"/>
                    <a:pt x="0" y="7729"/>
                  </a:cubicBezTo>
                  <a:cubicBezTo>
                    <a:pt x="0" y="11993"/>
                    <a:pt x="3465" y="15458"/>
                    <a:pt x="7729" y="15458"/>
                  </a:cubicBezTo>
                  <a:cubicBezTo>
                    <a:pt x="12005" y="15458"/>
                    <a:pt x="15458" y="11993"/>
                    <a:pt x="15458" y="7729"/>
                  </a:cubicBezTo>
                  <a:cubicBezTo>
                    <a:pt x="15458" y="3453"/>
                    <a:pt x="12005" y="1"/>
                    <a:pt x="77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6"/>
            <p:cNvSpPr/>
            <p:nvPr/>
          </p:nvSpPr>
          <p:spPr>
            <a:xfrm>
              <a:off x="6275150" y="1110825"/>
              <a:ext cx="294300" cy="294300"/>
            </a:xfrm>
            <a:custGeom>
              <a:avLst/>
              <a:gdLst/>
              <a:ahLst/>
              <a:cxnLst/>
              <a:rect l="l" t="t" r="r" b="b"/>
              <a:pathLst>
                <a:path w="11772" h="11772" extrusionOk="0">
                  <a:moveTo>
                    <a:pt x="5886" y="1"/>
                  </a:moveTo>
                  <a:cubicBezTo>
                    <a:pt x="2642" y="1"/>
                    <a:pt x="0" y="2630"/>
                    <a:pt x="0" y="5886"/>
                  </a:cubicBezTo>
                  <a:cubicBezTo>
                    <a:pt x="0" y="9130"/>
                    <a:pt x="2642" y="11772"/>
                    <a:pt x="5886" y="11772"/>
                  </a:cubicBezTo>
                  <a:cubicBezTo>
                    <a:pt x="9142" y="11772"/>
                    <a:pt x="11771" y="9130"/>
                    <a:pt x="11771" y="5886"/>
                  </a:cubicBezTo>
                  <a:cubicBezTo>
                    <a:pt x="11771" y="2630"/>
                    <a:pt x="9142" y="1"/>
                    <a:pt x="58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6"/>
            <p:cNvSpPr/>
            <p:nvPr/>
          </p:nvSpPr>
          <p:spPr>
            <a:xfrm>
              <a:off x="6424750" y="1267500"/>
              <a:ext cx="25" cy="133950"/>
            </a:xfrm>
            <a:custGeom>
              <a:avLst/>
              <a:gdLst/>
              <a:ahLst/>
              <a:cxnLst/>
              <a:rect l="l" t="t" r="r" b="b"/>
              <a:pathLst>
                <a:path w="1" h="5358" fill="none" extrusionOk="0">
                  <a:moveTo>
                    <a:pt x="0" y="5358"/>
                  </a:moveTo>
                  <a:lnTo>
                    <a:pt x="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6"/>
            <p:cNvSpPr/>
            <p:nvPr/>
          </p:nvSpPr>
          <p:spPr>
            <a:xfrm>
              <a:off x="6420125" y="1114525"/>
              <a:ext cx="25" cy="133650"/>
            </a:xfrm>
            <a:custGeom>
              <a:avLst/>
              <a:gdLst/>
              <a:ahLst/>
              <a:cxnLst/>
              <a:rect l="l" t="t" r="r" b="b"/>
              <a:pathLst>
                <a:path w="1" h="5346" fill="none" extrusionOk="0">
                  <a:moveTo>
                    <a:pt x="1" y="0"/>
                  </a:moveTo>
                  <a:lnTo>
                    <a:pt x="1" y="5345"/>
                  </a:lnTo>
                </a:path>
              </a:pathLst>
            </a:custGeom>
            <a:noFill/>
            <a:ln w="7675" cap="flat" cmpd="sng">
              <a:solidFill>
                <a:srgbClr val="745B5E"/>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6"/>
            <p:cNvSpPr/>
            <p:nvPr/>
          </p:nvSpPr>
          <p:spPr>
            <a:xfrm>
              <a:off x="6348550" y="1135100"/>
              <a:ext cx="67000" cy="115825"/>
            </a:xfrm>
            <a:custGeom>
              <a:avLst/>
              <a:gdLst/>
              <a:ahLst/>
              <a:cxnLst/>
              <a:rect l="l" t="t" r="r" b="b"/>
              <a:pathLst>
                <a:path w="2680" h="4633" fill="none" extrusionOk="0">
                  <a:moveTo>
                    <a:pt x="1" y="0"/>
                  </a:moveTo>
                  <a:lnTo>
                    <a:pt x="2679" y="4633"/>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6"/>
            <p:cNvSpPr/>
            <p:nvPr/>
          </p:nvSpPr>
          <p:spPr>
            <a:xfrm>
              <a:off x="6296950" y="1188250"/>
              <a:ext cx="115825" cy="66975"/>
            </a:xfrm>
            <a:custGeom>
              <a:avLst/>
              <a:gdLst/>
              <a:ahLst/>
              <a:cxnLst/>
              <a:rect l="l" t="t" r="r" b="b"/>
              <a:pathLst>
                <a:path w="4633" h="2679" fill="none" extrusionOk="0">
                  <a:moveTo>
                    <a:pt x="1" y="0"/>
                  </a:moveTo>
                  <a:lnTo>
                    <a:pt x="4633" y="2679"/>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6279125" y="1260425"/>
              <a:ext cx="133650" cy="25"/>
            </a:xfrm>
            <a:custGeom>
              <a:avLst/>
              <a:gdLst/>
              <a:ahLst/>
              <a:cxnLst/>
              <a:rect l="l" t="t" r="r" b="b"/>
              <a:pathLst>
                <a:path w="5346" h="1" fill="none" extrusionOk="0">
                  <a:moveTo>
                    <a:pt x="1" y="1"/>
                  </a:moveTo>
                  <a:lnTo>
                    <a:pt x="5346"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6"/>
            <p:cNvSpPr/>
            <p:nvPr/>
          </p:nvSpPr>
          <p:spPr>
            <a:xfrm>
              <a:off x="6299400" y="1264725"/>
              <a:ext cx="115850" cy="67000"/>
            </a:xfrm>
            <a:custGeom>
              <a:avLst/>
              <a:gdLst/>
              <a:ahLst/>
              <a:cxnLst/>
              <a:rect l="l" t="t" r="r" b="b"/>
              <a:pathLst>
                <a:path w="4634" h="2680" fill="none" extrusionOk="0">
                  <a:moveTo>
                    <a:pt x="1" y="2679"/>
                  </a:moveTo>
                  <a:lnTo>
                    <a:pt x="4633"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6352850" y="1267500"/>
              <a:ext cx="67000" cy="115825"/>
            </a:xfrm>
            <a:custGeom>
              <a:avLst/>
              <a:gdLst/>
              <a:ahLst/>
              <a:cxnLst/>
              <a:rect l="l" t="t" r="r" b="b"/>
              <a:pathLst>
                <a:path w="2680" h="4633" fill="none" extrusionOk="0">
                  <a:moveTo>
                    <a:pt x="1" y="4633"/>
                  </a:moveTo>
                  <a:lnTo>
                    <a:pt x="268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6429350" y="1265025"/>
              <a:ext cx="66675" cy="115850"/>
            </a:xfrm>
            <a:custGeom>
              <a:avLst/>
              <a:gdLst/>
              <a:ahLst/>
              <a:cxnLst/>
              <a:rect l="l" t="t" r="r" b="b"/>
              <a:pathLst>
                <a:path w="2667" h="4634" fill="none" extrusionOk="0">
                  <a:moveTo>
                    <a:pt x="2667" y="4633"/>
                  </a:moveTo>
                  <a:lnTo>
                    <a:pt x="0"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6431800" y="1260725"/>
              <a:ext cx="116150" cy="66700"/>
            </a:xfrm>
            <a:custGeom>
              <a:avLst/>
              <a:gdLst/>
              <a:ahLst/>
              <a:cxnLst/>
              <a:rect l="l" t="t" r="r" b="b"/>
              <a:pathLst>
                <a:path w="4646" h="2668" fill="none" extrusionOk="0">
                  <a:moveTo>
                    <a:pt x="4645" y="2667"/>
                  </a:moveTo>
                  <a:lnTo>
                    <a:pt x="1"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6432125" y="1255525"/>
              <a:ext cx="133650" cy="0"/>
            </a:xfrm>
            <a:custGeom>
              <a:avLst/>
              <a:gdLst/>
              <a:ahLst/>
              <a:cxnLst/>
              <a:rect l="l" t="t" r="r" b="b"/>
              <a:pathLst>
                <a:path w="5346" fill="none" extrusionOk="0">
                  <a:moveTo>
                    <a:pt x="5345" y="0"/>
                  </a:moveTo>
                  <a:lnTo>
                    <a:pt x="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6429650" y="1184250"/>
              <a:ext cx="115850" cy="66675"/>
            </a:xfrm>
            <a:custGeom>
              <a:avLst/>
              <a:gdLst/>
              <a:ahLst/>
              <a:cxnLst/>
              <a:rect l="l" t="t" r="r" b="b"/>
              <a:pathLst>
                <a:path w="4634" h="2667" fill="none" extrusionOk="0">
                  <a:moveTo>
                    <a:pt x="4633" y="0"/>
                  </a:moveTo>
                  <a:lnTo>
                    <a:pt x="1" y="2667"/>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6425050" y="1132650"/>
              <a:ext cx="67000" cy="115825"/>
            </a:xfrm>
            <a:custGeom>
              <a:avLst/>
              <a:gdLst/>
              <a:ahLst/>
              <a:cxnLst/>
              <a:rect l="l" t="t" r="r" b="b"/>
              <a:pathLst>
                <a:path w="2680" h="4633" fill="none" extrusionOk="0">
                  <a:moveTo>
                    <a:pt x="2679" y="0"/>
                  </a:moveTo>
                  <a:lnTo>
                    <a:pt x="0" y="4632"/>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a:off x="6420125" y="1114525"/>
              <a:ext cx="25" cy="133650"/>
            </a:xfrm>
            <a:custGeom>
              <a:avLst/>
              <a:gdLst/>
              <a:ahLst/>
              <a:cxnLst/>
              <a:rect l="l" t="t" r="r" b="b"/>
              <a:pathLst>
                <a:path w="1" h="5346" fill="none" extrusionOk="0">
                  <a:moveTo>
                    <a:pt x="1" y="0"/>
                  </a:moveTo>
                  <a:lnTo>
                    <a:pt x="1" y="5345"/>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a:off x="6382050" y="1217425"/>
              <a:ext cx="80800" cy="80800"/>
            </a:xfrm>
            <a:custGeom>
              <a:avLst/>
              <a:gdLst/>
              <a:ahLst/>
              <a:cxnLst/>
              <a:rect l="l" t="t" r="r" b="b"/>
              <a:pathLst>
                <a:path w="3232" h="3232" extrusionOk="0">
                  <a:moveTo>
                    <a:pt x="1610" y="0"/>
                  </a:moveTo>
                  <a:cubicBezTo>
                    <a:pt x="725" y="0"/>
                    <a:pt x="0" y="725"/>
                    <a:pt x="0" y="1622"/>
                  </a:cubicBezTo>
                  <a:cubicBezTo>
                    <a:pt x="0" y="2519"/>
                    <a:pt x="725" y="3232"/>
                    <a:pt x="1610" y="3232"/>
                  </a:cubicBezTo>
                  <a:cubicBezTo>
                    <a:pt x="2507" y="3232"/>
                    <a:pt x="3232" y="2519"/>
                    <a:pt x="3232" y="1622"/>
                  </a:cubicBezTo>
                  <a:cubicBezTo>
                    <a:pt x="3232" y="725"/>
                    <a:pt x="2507" y="0"/>
                    <a:pt x="16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a:off x="4441550" y="1064750"/>
              <a:ext cx="386475" cy="386475"/>
            </a:xfrm>
            <a:custGeom>
              <a:avLst/>
              <a:gdLst/>
              <a:ahLst/>
              <a:cxnLst/>
              <a:rect l="l" t="t" r="r" b="b"/>
              <a:pathLst>
                <a:path w="15459" h="15459" extrusionOk="0">
                  <a:moveTo>
                    <a:pt x="7729" y="1"/>
                  </a:moveTo>
                  <a:cubicBezTo>
                    <a:pt x="3466" y="1"/>
                    <a:pt x="0" y="3453"/>
                    <a:pt x="0" y="7729"/>
                  </a:cubicBezTo>
                  <a:cubicBezTo>
                    <a:pt x="0" y="11993"/>
                    <a:pt x="3466" y="15458"/>
                    <a:pt x="7729" y="15458"/>
                  </a:cubicBezTo>
                  <a:cubicBezTo>
                    <a:pt x="12005" y="15458"/>
                    <a:pt x="15458" y="11993"/>
                    <a:pt x="15458" y="7729"/>
                  </a:cubicBezTo>
                  <a:cubicBezTo>
                    <a:pt x="15458" y="3453"/>
                    <a:pt x="12005" y="1"/>
                    <a:pt x="77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6"/>
            <p:cNvSpPr/>
            <p:nvPr/>
          </p:nvSpPr>
          <p:spPr>
            <a:xfrm>
              <a:off x="4487625" y="1110825"/>
              <a:ext cx="294300" cy="294300"/>
            </a:xfrm>
            <a:custGeom>
              <a:avLst/>
              <a:gdLst/>
              <a:ahLst/>
              <a:cxnLst/>
              <a:rect l="l" t="t" r="r" b="b"/>
              <a:pathLst>
                <a:path w="11772" h="11772" extrusionOk="0">
                  <a:moveTo>
                    <a:pt x="5886" y="1"/>
                  </a:moveTo>
                  <a:cubicBezTo>
                    <a:pt x="2642" y="1"/>
                    <a:pt x="1" y="2630"/>
                    <a:pt x="1" y="5886"/>
                  </a:cubicBezTo>
                  <a:cubicBezTo>
                    <a:pt x="1" y="9130"/>
                    <a:pt x="2642" y="11772"/>
                    <a:pt x="5886" y="11772"/>
                  </a:cubicBezTo>
                  <a:cubicBezTo>
                    <a:pt x="9142" y="11772"/>
                    <a:pt x="11772" y="9130"/>
                    <a:pt x="11772" y="5886"/>
                  </a:cubicBezTo>
                  <a:cubicBezTo>
                    <a:pt x="11772" y="2630"/>
                    <a:pt x="9142" y="1"/>
                    <a:pt x="58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6"/>
            <p:cNvSpPr/>
            <p:nvPr/>
          </p:nvSpPr>
          <p:spPr>
            <a:xfrm>
              <a:off x="4637225" y="1267500"/>
              <a:ext cx="25" cy="133950"/>
            </a:xfrm>
            <a:custGeom>
              <a:avLst/>
              <a:gdLst/>
              <a:ahLst/>
              <a:cxnLst/>
              <a:rect l="l" t="t" r="r" b="b"/>
              <a:pathLst>
                <a:path w="1" h="5358" fill="none" extrusionOk="0">
                  <a:moveTo>
                    <a:pt x="1" y="5358"/>
                  </a:moveTo>
                  <a:lnTo>
                    <a:pt x="1"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6"/>
            <p:cNvSpPr/>
            <p:nvPr/>
          </p:nvSpPr>
          <p:spPr>
            <a:xfrm>
              <a:off x="4632300" y="1114525"/>
              <a:ext cx="25" cy="133650"/>
            </a:xfrm>
            <a:custGeom>
              <a:avLst/>
              <a:gdLst/>
              <a:ahLst/>
              <a:cxnLst/>
              <a:rect l="l" t="t" r="r" b="b"/>
              <a:pathLst>
                <a:path w="1" h="5346" fill="none" extrusionOk="0">
                  <a:moveTo>
                    <a:pt x="1" y="0"/>
                  </a:moveTo>
                  <a:lnTo>
                    <a:pt x="1" y="5345"/>
                  </a:lnTo>
                </a:path>
              </a:pathLst>
            </a:custGeom>
            <a:noFill/>
            <a:ln w="7675" cap="flat" cmpd="sng">
              <a:solidFill>
                <a:srgbClr val="745B5E"/>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6"/>
            <p:cNvSpPr/>
            <p:nvPr/>
          </p:nvSpPr>
          <p:spPr>
            <a:xfrm>
              <a:off x="4561050" y="1135100"/>
              <a:ext cx="66975" cy="115825"/>
            </a:xfrm>
            <a:custGeom>
              <a:avLst/>
              <a:gdLst/>
              <a:ahLst/>
              <a:cxnLst/>
              <a:rect l="l" t="t" r="r" b="b"/>
              <a:pathLst>
                <a:path w="2679" h="4633" fill="none" extrusionOk="0">
                  <a:moveTo>
                    <a:pt x="0" y="0"/>
                  </a:moveTo>
                  <a:lnTo>
                    <a:pt x="2679" y="4633"/>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6"/>
            <p:cNvSpPr/>
            <p:nvPr/>
          </p:nvSpPr>
          <p:spPr>
            <a:xfrm>
              <a:off x="4509425" y="1188250"/>
              <a:ext cx="115850" cy="66975"/>
            </a:xfrm>
            <a:custGeom>
              <a:avLst/>
              <a:gdLst/>
              <a:ahLst/>
              <a:cxnLst/>
              <a:rect l="l" t="t" r="r" b="b"/>
              <a:pathLst>
                <a:path w="4634" h="2679" fill="none" extrusionOk="0">
                  <a:moveTo>
                    <a:pt x="1" y="0"/>
                  </a:moveTo>
                  <a:lnTo>
                    <a:pt x="4633" y="2679"/>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6"/>
            <p:cNvSpPr/>
            <p:nvPr/>
          </p:nvSpPr>
          <p:spPr>
            <a:xfrm>
              <a:off x="4491625" y="1260425"/>
              <a:ext cx="133650" cy="25"/>
            </a:xfrm>
            <a:custGeom>
              <a:avLst/>
              <a:gdLst/>
              <a:ahLst/>
              <a:cxnLst/>
              <a:rect l="l" t="t" r="r" b="b"/>
              <a:pathLst>
                <a:path w="5346" h="1" fill="none" extrusionOk="0">
                  <a:moveTo>
                    <a:pt x="0" y="1"/>
                  </a:moveTo>
                  <a:lnTo>
                    <a:pt x="5345"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6"/>
            <p:cNvSpPr/>
            <p:nvPr/>
          </p:nvSpPr>
          <p:spPr>
            <a:xfrm>
              <a:off x="4511900" y="1264725"/>
              <a:ext cx="115825" cy="67000"/>
            </a:xfrm>
            <a:custGeom>
              <a:avLst/>
              <a:gdLst/>
              <a:ahLst/>
              <a:cxnLst/>
              <a:rect l="l" t="t" r="r" b="b"/>
              <a:pathLst>
                <a:path w="4633" h="2680" fill="none" extrusionOk="0">
                  <a:moveTo>
                    <a:pt x="0" y="2679"/>
                  </a:moveTo>
                  <a:lnTo>
                    <a:pt x="4633"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6"/>
            <p:cNvSpPr/>
            <p:nvPr/>
          </p:nvSpPr>
          <p:spPr>
            <a:xfrm>
              <a:off x="4565350" y="1267500"/>
              <a:ext cx="66975" cy="115825"/>
            </a:xfrm>
            <a:custGeom>
              <a:avLst/>
              <a:gdLst/>
              <a:ahLst/>
              <a:cxnLst/>
              <a:rect l="l" t="t" r="r" b="b"/>
              <a:pathLst>
                <a:path w="2679" h="4633" fill="none" extrusionOk="0">
                  <a:moveTo>
                    <a:pt x="0" y="4633"/>
                  </a:moveTo>
                  <a:lnTo>
                    <a:pt x="2679"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6"/>
            <p:cNvSpPr/>
            <p:nvPr/>
          </p:nvSpPr>
          <p:spPr>
            <a:xfrm>
              <a:off x="4641825" y="1265025"/>
              <a:ext cx="67000" cy="115850"/>
            </a:xfrm>
            <a:custGeom>
              <a:avLst/>
              <a:gdLst/>
              <a:ahLst/>
              <a:cxnLst/>
              <a:rect l="l" t="t" r="r" b="b"/>
              <a:pathLst>
                <a:path w="2680" h="4634" fill="none" extrusionOk="0">
                  <a:moveTo>
                    <a:pt x="2680" y="4633"/>
                  </a:moveTo>
                  <a:lnTo>
                    <a:pt x="1"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6"/>
            <p:cNvSpPr/>
            <p:nvPr/>
          </p:nvSpPr>
          <p:spPr>
            <a:xfrm>
              <a:off x="4644300" y="1260725"/>
              <a:ext cx="115825" cy="66700"/>
            </a:xfrm>
            <a:custGeom>
              <a:avLst/>
              <a:gdLst/>
              <a:ahLst/>
              <a:cxnLst/>
              <a:rect l="l" t="t" r="r" b="b"/>
              <a:pathLst>
                <a:path w="4633" h="2668" fill="none" extrusionOk="0">
                  <a:moveTo>
                    <a:pt x="4633" y="2667"/>
                  </a:moveTo>
                  <a:lnTo>
                    <a:pt x="0"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6"/>
            <p:cNvSpPr/>
            <p:nvPr/>
          </p:nvSpPr>
          <p:spPr>
            <a:xfrm>
              <a:off x="4644600" y="1255525"/>
              <a:ext cx="133650" cy="0"/>
            </a:xfrm>
            <a:custGeom>
              <a:avLst/>
              <a:gdLst/>
              <a:ahLst/>
              <a:cxnLst/>
              <a:rect l="l" t="t" r="r" b="b"/>
              <a:pathLst>
                <a:path w="5346" fill="none" extrusionOk="0">
                  <a:moveTo>
                    <a:pt x="5345" y="0"/>
                  </a:moveTo>
                  <a:lnTo>
                    <a:pt x="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6"/>
            <p:cNvSpPr/>
            <p:nvPr/>
          </p:nvSpPr>
          <p:spPr>
            <a:xfrm>
              <a:off x="4642150" y="1184250"/>
              <a:ext cx="115825" cy="66675"/>
            </a:xfrm>
            <a:custGeom>
              <a:avLst/>
              <a:gdLst/>
              <a:ahLst/>
              <a:cxnLst/>
              <a:rect l="l" t="t" r="r" b="b"/>
              <a:pathLst>
                <a:path w="4633" h="2667" fill="none" extrusionOk="0">
                  <a:moveTo>
                    <a:pt x="4633" y="0"/>
                  </a:moveTo>
                  <a:lnTo>
                    <a:pt x="0" y="2667"/>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6"/>
            <p:cNvSpPr/>
            <p:nvPr/>
          </p:nvSpPr>
          <p:spPr>
            <a:xfrm>
              <a:off x="4637525" y="1132650"/>
              <a:ext cx="67000" cy="115825"/>
            </a:xfrm>
            <a:custGeom>
              <a:avLst/>
              <a:gdLst/>
              <a:ahLst/>
              <a:cxnLst/>
              <a:rect l="l" t="t" r="r" b="b"/>
              <a:pathLst>
                <a:path w="2680" h="4633" fill="none" extrusionOk="0">
                  <a:moveTo>
                    <a:pt x="2680" y="0"/>
                  </a:moveTo>
                  <a:lnTo>
                    <a:pt x="1" y="4632"/>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6"/>
            <p:cNvSpPr/>
            <p:nvPr/>
          </p:nvSpPr>
          <p:spPr>
            <a:xfrm>
              <a:off x="4632300" y="1114525"/>
              <a:ext cx="25" cy="133650"/>
            </a:xfrm>
            <a:custGeom>
              <a:avLst/>
              <a:gdLst/>
              <a:ahLst/>
              <a:cxnLst/>
              <a:rect l="l" t="t" r="r" b="b"/>
              <a:pathLst>
                <a:path w="1" h="5346" fill="none" extrusionOk="0">
                  <a:moveTo>
                    <a:pt x="1" y="0"/>
                  </a:moveTo>
                  <a:lnTo>
                    <a:pt x="1" y="5345"/>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6"/>
            <p:cNvSpPr/>
            <p:nvPr/>
          </p:nvSpPr>
          <p:spPr>
            <a:xfrm>
              <a:off x="4594525" y="1217425"/>
              <a:ext cx="80825" cy="80800"/>
            </a:xfrm>
            <a:custGeom>
              <a:avLst/>
              <a:gdLst/>
              <a:ahLst/>
              <a:cxnLst/>
              <a:rect l="l" t="t" r="r" b="b"/>
              <a:pathLst>
                <a:path w="3233" h="3232" extrusionOk="0">
                  <a:moveTo>
                    <a:pt x="1610" y="0"/>
                  </a:moveTo>
                  <a:cubicBezTo>
                    <a:pt x="726" y="0"/>
                    <a:pt x="1" y="725"/>
                    <a:pt x="1" y="1622"/>
                  </a:cubicBezTo>
                  <a:cubicBezTo>
                    <a:pt x="1" y="2519"/>
                    <a:pt x="726" y="3232"/>
                    <a:pt x="1610" y="3232"/>
                  </a:cubicBezTo>
                  <a:cubicBezTo>
                    <a:pt x="2507" y="3232"/>
                    <a:pt x="3232" y="2519"/>
                    <a:pt x="3232" y="1622"/>
                  </a:cubicBezTo>
                  <a:cubicBezTo>
                    <a:pt x="3232" y="725"/>
                    <a:pt x="2507" y="0"/>
                    <a:pt x="16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6"/>
            <p:cNvSpPr/>
            <p:nvPr/>
          </p:nvSpPr>
          <p:spPr>
            <a:xfrm>
              <a:off x="3682500" y="1037000"/>
              <a:ext cx="1675725" cy="186275"/>
            </a:xfrm>
            <a:custGeom>
              <a:avLst/>
              <a:gdLst/>
              <a:ahLst/>
              <a:cxnLst/>
              <a:rect l="l" t="t" r="r" b="b"/>
              <a:pathLst>
                <a:path w="67029" h="7451" extrusionOk="0">
                  <a:moveTo>
                    <a:pt x="16330" y="1"/>
                  </a:moveTo>
                  <a:cubicBezTo>
                    <a:pt x="6999" y="1"/>
                    <a:pt x="0" y="103"/>
                    <a:pt x="0" y="410"/>
                  </a:cubicBezTo>
                  <a:cubicBezTo>
                    <a:pt x="0" y="1344"/>
                    <a:pt x="67028" y="7451"/>
                    <a:pt x="67028" y="7451"/>
                  </a:cubicBezTo>
                  <a:lnTo>
                    <a:pt x="62986" y="410"/>
                  </a:lnTo>
                  <a:cubicBezTo>
                    <a:pt x="62986" y="410"/>
                    <a:pt x="34992" y="1"/>
                    <a:pt x="16330" y="1"/>
                  </a:cubicBezTo>
                  <a:close/>
                </a:path>
              </a:pathLst>
            </a:custGeom>
            <a:solidFill>
              <a:srgbClr val="DEC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6"/>
            <p:cNvSpPr/>
            <p:nvPr/>
          </p:nvSpPr>
          <p:spPr>
            <a:xfrm>
              <a:off x="3682500" y="1037000"/>
              <a:ext cx="1675725" cy="186275"/>
            </a:xfrm>
            <a:custGeom>
              <a:avLst/>
              <a:gdLst/>
              <a:ahLst/>
              <a:cxnLst/>
              <a:rect l="l" t="t" r="r" b="b"/>
              <a:pathLst>
                <a:path w="67029" h="7451" extrusionOk="0">
                  <a:moveTo>
                    <a:pt x="16330" y="1"/>
                  </a:moveTo>
                  <a:cubicBezTo>
                    <a:pt x="6999" y="1"/>
                    <a:pt x="0" y="103"/>
                    <a:pt x="0" y="410"/>
                  </a:cubicBezTo>
                  <a:cubicBezTo>
                    <a:pt x="0" y="459"/>
                    <a:pt x="160" y="521"/>
                    <a:pt x="455" y="582"/>
                  </a:cubicBezTo>
                  <a:lnTo>
                    <a:pt x="62531" y="3986"/>
                  </a:lnTo>
                  <a:cubicBezTo>
                    <a:pt x="62531" y="3986"/>
                    <a:pt x="62568" y="5313"/>
                    <a:pt x="62605" y="7045"/>
                  </a:cubicBezTo>
                  <a:cubicBezTo>
                    <a:pt x="65382" y="7303"/>
                    <a:pt x="67028" y="7451"/>
                    <a:pt x="67028" y="7451"/>
                  </a:cubicBezTo>
                  <a:lnTo>
                    <a:pt x="62986" y="410"/>
                  </a:lnTo>
                  <a:cubicBezTo>
                    <a:pt x="62986" y="410"/>
                    <a:pt x="34992" y="1"/>
                    <a:pt x="163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6"/>
            <p:cNvSpPr/>
            <p:nvPr/>
          </p:nvSpPr>
          <p:spPr>
            <a:xfrm>
              <a:off x="3693850" y="1051550"/>
              <a:ext cx="1553775" cy="161600"/>
            </a:xfrm>
            <a:custGeom>
              <a:avLst/>
              <a:gdLst/>
              <a:ahLst/>
              <a:cxnLst/>
              <a:rect l="l" t="t" r="r" b="b"/>
              <a:pathLst>
                <a:path w="62151" h="6464" extrusionOk="0">
                  <a:moveTo>
                    <a:pt x="1" y="0"/>
                  </a:moveTo>
                  <a:lnTo>
                    <a:pt x="1" y="0"/>
                  </a:lnTo>
                  <a:cubicBezTo>
                    <a:pt x="4953" y="1118"/>
                    <a:pt x="48069" y="5161"/>
                    <a:pt x="62151" y="6463"/>
                  </a:cubicBezTo>
                  <a:cubicBezTo>
                    <a:pt x="62114" y="4731"/>
                    <a:pt x="62077" y="3416"/>
                    <a:pt x="62077" y="3416"/>
                  </a:cubicBez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6"/>
            <p:cNvSpPr/>
            <p:nvPr/>
          </p:nvSpPr>
          <p:spPr>
            <a:xfrm>
              <a:off x="5704400" y="1037000"/>
              <a:ext cx="1675700" cy="186275"/>
            </a:xfrm>
            <a:custGeom>
              <a:avLst/>
              <a:gdLst/>
              <a:ahLst/>
              <a:cxnLst/>
              <a:rect l="l" t="t" r="r" b="b"/>
              <a:pathLst>
                <a:path w="67028" h="7451" extrusionOk="0">
                  <a:moveTo>
                    <a:pt x="50695" y="1"/>
                  </a:moveTo>
                  <a:cubicBezTo>
                    <a:pt x="32029" y="1"/>
                    <a:pt x="4030" y="410"/>
                    <a:pt x="4030" y="410"/>
                  </a:cubicBezTo>
                  <a:lnTo>
                    <a:pt x="0" y="7451"/>
                  </a:lnTo>
                  <a:lnTo>
                    <a:pt x="0" y="7451"/>
                  </a:lnTo>
                  <a:cubicBezTo>
                    <a:pt x="0" y="7451"/>
                    <a:pt x="67028" y="1344"/>
                    <a:pt x="67028" y="410"/>
                  </a:cubicBezTo>
                  <a:cubicBezTo>
                    <a:pt x="67028" y="103"/>
                    <a:pt x="60028" y="1"/>
                    <a:pt x="50695" y="1"/>
                  </a:cubicBezTo>
                  <a:close/>
                </a:path>
              </a:pathLst>
            </a:custGeom>
            <a:solidFill>
              <a:srgbClr val="DEC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6"/>
            <p:cNvSpPr/>
            <p:nvPr/>
          </p:nvSpPr>
          <p:spPr>
            <a:xfrm>
              <a:off x="5704400" y="1037000"/>
              <a:ext cx="1675700" cy="186275"/>
            </a:xfrm>
            <a:custGeom>
              <a:avLst/>
              <a:gdLst/>
              <a:ahLst/>
              <a:cxnLst/>
              <a:rect l="l" t="t" r="r" b="b"/>
              <a:pathLst>
                <a:path w="67028" h="7451" extrusionOk="0">
                  <a:moveTo>
                    <a:pt x="50695" y="1"/>
                  </a:moveTo>
                  <a:cubicBezTo>
                    <a:pt x="32029" y="1"/>
                    <a:pt x="4030" y="410"/>
                    <a:pt x="4030" y="410"/>
                  </a:cubicBezTo>
                  <a:lnTo>
                    <a:pt x="0" y="7451"/>
                  </a:lnTo>
                  <a:cubicBezTo>
                    <a:pt x="0" y="7451"/>
                    <a:pt x="1647" y="7303"/>
                    <a:pt x="4424" y="7045"/>
                  </a:cubicBezTo>
                  <a:cubicBezTo>
                    <a:pt x="4460" y="5313"/>
                    <a:pt x="4497" y="3986"/>
                    <a:pt x="4497" y="3986"/>
                  </a:cubicBezTo>
                  <a:lnTo>
                    <a:pt x="66561" y="582"/>
                  </a:lnTo>
                  <a:cubicBezTo>
                    <a:pt x="66868" y="521"/>
                    <a:pt x="67028" y="459"/>
                    <a:pt x="67028" y="410"/>
                  </a:cubicBezTo>
                  <a:cubicBezTo>
                    <a:pt x="67028" y="103"/>
                    <a:pt x="60028" y="1"/>
                    <a:pt x="506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6"/>
            <p:cNvSpPr/>
            <p:nvPr/>
          </p:nvSpPr>
          <p:spPr>
            <a:xfrm>
              <a:off x="5814975" y="1051550"/>
              <a:ext cx="1553475" cy="161600"/>
            </a:xfrm>
            <a:custGeom>
              <a:avLst/>
              <a:gdLst/>
              <a:ahLst/>
              <a:cxnLst/>
              <a:rect l="l" t="t" r="r" b="b"/>
              <a:pathLst>
                <a:path w="62139" h="6464" extrusionOk="0">
                  <a:moveTo>
                    <a:pt x="62138" y="0"/>
                  </a:moveTo>
                  <a:lnTo>
                    <a:pt x="74" y="3416"/>
                  </a:lnTo>
                  <a:cubicBezTo>
                    <a:pt x="74" y="3416"/>
                    <a:pt x="25" y="4731"/>
                    <a:pt x="1" y="6463"/>
                  </a:cubicBezTo>
                  <a:cubicBezTo>
                    <a:pt x="14070" y="5161"/>
                    <a:pt x="57186" y="1118"/>
                    <a:pt x="6213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6"/>
            <p:cNvSpPr/>
            <p:nvPr/>
          </p:nvSpPr>
          <p:spPr>
            <a:xfrm>
              <a:off x="4826150" y="659375"/>
              <a:ext cx="593200" cy="208800"/>
            </a:xfrm>
            <a:custGeom>
              <a:avLst/>
              <a:gdLst/>
              <a:ahLst/>
              <a:cxnLst/>
              <a:rect l="l" t="t" r="r" b="b"/>
              <a:pathLst>
                <a:path w="23728" h="8352" extrusionOk="0">
                  <a:moveTo>
                    <a:pt x="150" y="0"/>
                  </a:moveTo>
                  <a:cubicBezTo>
                    <a:pt x="94" y="0"/>
                    <a:pt x="64" y="7"/>
                    <a:pt x="62" y="21"/>
                  </a:cubicBezTo>
                  <a:cubicBezTo>
                    <a:pt x="0" y="414"/>
                    <a:pt x="23727" y="8352"/>
                    <a:pt x="23727" y="8352"/>
                  </a:cubicBezTo>
                  <a:lnTo>
                    <a:pt x="22744" y="5022"/>
                  </a:lnTo>
                  <a:cubicBezTo>
                    <a:pt x="22744" y="5022"/>
                    <a:pt x="1686" y="0"/>
                    <a:pt x="1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6"/>
            <p:cNvSpPr/>
            <p:nvPr/>
          </p:nvSpPr>
          <p:spPr>
            <a:xfrm>
              <a:off x="5637125" y="659375"/>
              <a:ext cx="593500" cy="208800"/>
            </a:xfrm>
            <a:custGeom>
              <a:avLst/>
              <a:gdLst/>
              <a:ahLst/>
              <a:cxnLst/>
              <a:rect l="l" t="t" r="r" b="b"/>
              <a:pathLst>
                <a:path w="23740" h="8352" extrusionOk="0">
                  <a:moveTo>
                    <a:pt x="23590" y="0"/>
                  </a:moveTo>
                  <a:cubicBezTo>
                    <a:pt x="22054" y="0"/>
                    <a:pt x="995" y="5022"/>
                    <a:pt x="995" y="5022"/>
                  </a:cubicBezTo>
                  <a:lnTo>
                    <a:pt x="0" y="8352"/>
                  </a:lnTo>
                  <a:lnTo>
                    <a:pt x="0" y="8352"/>
                  </a:lnTo>
                  <a:cubicBezTo>
                    <a:pt x="0" y="8352"/>
                    <a:pt x="23739" y="414"/>
                    <a:pt x="23678" y="21"/>
                  </a:cubicBezTo>
                  <a:cubicBezTo>
                    <a:pt x="23676" y="7"/>
                    <a:pt x="23646" y="0"/>
                    <a:pt x="235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6"/>
            <p:cNvSpPr/>
            <p:nvPr/>
          </p:nvSpPr>
          <p:spPr>
            <a:xfrm>
              <a:off x="5435900" y="238200"/>
              <a:ext cx="184650" cy="487450"/>
            </a:xfrm>
            <a:custGeom>
              <a:avLst/>
              <a:gdLst/>
              <a:ahLst/>
              <a:cxnLst/>
              <a:rect l="l" t="t" r="r" b="b"/>
              <a:pathLst>
                <a:path w="7386" h="19498" extrusionOk="0">
                  <a:moveTo>
                    <a:pt x="3699" y="0"/>
                  </a:moveTo>
                  <a:cubicBezTo>
                    <a:pt x="3358" y="0"/>
                    <a:pt x="3017" y="212"/>
                    <a:pt x="2950" y="636"/>
                  </a:cubicBezTo>
                  <a:lnTo>
                    <a:pt x="1856" y="7664"/>
                  </a:lnTo>
                  <a:lnTo>
                    <a:pt x="1" y="19497"/>
                  </a:lnTo>
                  <a:lnTo>
                    <a:pt x="7386" y="19497"/>
                  </a:lnTo>
                  <a:lnTo>
                    <a:pt x="5543" y="7664"/>
                  </a:lnTo>
                  <a:lnTo>
                    <a:pt x="4449" y="636"/>
                  </a:lnTo>
                  <a:cubicBezTo>
                    <a:pt x="4381" y="212"/>
                    <a:pt x="4040" y="0"/>
                    <a:pt x="3699" y="0"/>
                  </a:cubicBezTo>
                  <a:close/>
                </a:path>
              </a:pathLst>
            </a:custGeom>
            <a:solidFill>
              <a:srgbClr val="DEC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6"/>
            <p:cNvSpPr/>
            <p:nvPr/>
          </p:nvSpPr>
          <p:spPr>
            <a:xfrm>
              <a:off x="5522525" y="238150"/>
              <a:ext cx="98025" cy="487500"/>
            </a:xfrm>
            <a:custGeom>
              <a:avLst/>
              <a:gdLst/>
              <a:ahLst/>
              <a:cxnLst/>
              <a:rect l="l" t="t" r="r" b="b"/>
              <a:pathLst>
                <a:path w="3921" h="19500" extrusionOk="0">
                  <a:moveTo>
                    <a:pt x="240" y="1"/>
                  </a:moveTo>
                  <a:cubicBezTo>
                    <a:pt x="159" y="1"/>
                    <a:pt x="79" y="12"/>
                    <a:pt x="1" y="36"/>
                  </a:cubicBezTo>
                  <a:lnTo>
                    <a:pt x="1" y="19499"/>
                  </a:lnTo>
                  <a:lnTo>
                    <a:pt x="3921" y="19499"/>
                  </a:lnTo>
                  <a:lnTo>
                    <a:pt x="2078" y="7666"/>
                  </a:lnTo>
                  <a:lnTo>
                    <a:pt x="984" y="638"/>
                  </a:lnTo>
                  <a:cubicBezTo>
                    <a:pt x="914" y="211"/>
                    <a:pt x="580" y="1"/>
                    <a:pt x="2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6"/>
            <p:cNvSpPr/>
            <p:nvPr/>
          </p:nvSpPr>
          <p:spPr>
            <a:xfrm>
              <a:off x="5435900" y="239025"/>
              <a:ext cx="86650" cy="486625"/>
            </a:xfrm>
            <a:custGeom>
              <a:avLst/>
              <a:gdLst/>
              <a:ahLst/>
              <a:cxnLst/>
              <a:rect l="l" t="t" r="r" b="b"/>
              <a:pathLst>
                <a:path w="3466" h="19465" extrusionOk="0">
                  <a:moveTo>
                    <a:pt x="3466" y="1"/>
                  </a:moveTo>
                  <a:cubicBezTo>
                    <a:pt x="3208" y="75"/>
                    <a:pt x="2999" y="271"/>
                    <a:pt x="2950" y="603"/>
                  </a:cubicBezTo>
                  <a:lnTo>
                    <a:pt x="1856" y="7631"/>
                  </a:lnTo>
                  <a:lnTo>
                    <a:pt x="1" y="19464"/>
                  </a:lnTo>
                  <a:lnTo>
                    <a:pt x="3466" y="19464"/>
                  </a:lnTo>
                  <a:lnTo>
                    <a:pt x="34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6"/>
            <p:cNvSpPr/>
            <p:nvPr/>
          </p:nvSpPr>
          <p:spPr>
            <a:xfrm>
              <a:off x="5516700" y="1445350"/>
              <a:ext cx="23075" cy="101100"/>
            </a:xfrm>
            <a:custGeom>
              <a:avLst/>
              <a:gdLst/>
              <a:ahLst/>
              <a:cxnLst/>
              <a:rect l="l" t="t" r="r" b="b"/>
              <a:pathLst>
                <a:path w="923" h="4044" extrusionOk="0">
                  <a:moveTo>
                    <a:pt x="0" y="1"/>
                  </a:moveTo>
                  <a:lnTo>
                    <a:pt x="0" y="4043"/>
                  </a:lnTo>
                  <a:lnTo>
                    <a:pt x="922" y="4043"/>
                  </a:lnTo>
                  <a:lnTo>
                    <a:pt x="9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6"/>
            <p:cNvSpPr/>
            <p:nvPr/>
          </p:nvSpPr>
          <p:spPr>
            <a:xfrm>
              <a:off x="5293075" y="1335700"/>
              <a:ext cx="470325" cy="129950"/>
            </a:xfrm>
            <a:custGeom>
              <a:avLst/>
              <a:gdLst/>
              <a:ahLst/>
              <a:cxnLst/>
              <a:rect l="l" t="t" r="r" b="b"/>
              <a:pathLst>
                <a:path w="18813" h="5198" extrusionOk="0">
                  <a:moveTo>
                    <a:pt x="578" y="0"/>
                  </a:moveTo>
                  <a:cubicBezTo>
                    <a:pt x="258" y="0"/>
                    <a:pt x="0" y="258"/>
                    <a:pt x="0" y="578"/>
                  </a:cubicBezTo>
                  <a:lnTo>
                    <a:pt x="0" y="2630"/>
                  </a:lnTo>
                  <a:cubicBezTo>
                    <a:pt x="0" y="4043"/>
                    <a:pt x="1155" y="5198"/>
                    <a:pt x="2581" y="5198"/>
                  </a:cubicBezTo>
                  <a:lnTo>
                    <a:pt x="16244" y="5198"/>
                  </a:lnTo>
                  <a:cubicBezTo>
                    <a:pt x="17657" y="5198"/>
                    <a:pt x="18812" y="4043"/>
                    <a:pt x="18812" y="2630"/>
                  </a:cubicBezTo>
                  <a:lnTo>
                    <a:pt x="18812" y="578"/>
                  </a:lnTo>
                  <a:cubicBezTo>
                    <a:pt x="18812" y="258"/>
                    <a:pt x="18554" y="0"/>
                    <a:pt x="182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6"/>
            <p:cNvSpPr/>
            <p:nvPr/>
          </p:nvSpPr>
          <p:spPr>
            <a:xfrm>
              <a:off x="5151750" y="668175"/>
              <a:ext cx="752950" cy="752625"/>
            </a:xfrm>
            <a:custGeom>
              <a:avLst/>
              <a:gdLst/>
              <a:ahLst/>
              <a:cxnLst/>
              <a:rect l="l" t="t" r="r" b="b"/>
              <a:pathLst>
                <a:path w="30118" h="30105" extrusionOk="0">
                  <a:moveTo>
                    <a:pt x="15065" y="0"/>
                  </a:moveTo>
                  <a:cubicBezTo>
                    <a:pt x="6747" y="0"/>
                    <a:pt x="1" y="6734"/>
                    <a:pt x="1" y="15053"/>
                  </a:cubicBezTo>
                  <a:cubicBezTo>
                    <a:pt x="1" y="23371"/>
                    <a:pt x="6747" y="30105"/>
                    <a:pt x="15065" y="30105"/>
                  </a:cubicBezTo>
                  <a:cubicBezTo>
                    <a:pt x="23384" y="30105"/>
                    <a:pt x="30117" y="23371"/>
                    <a:pt x="30117" y="15053"/>
                  </a:cubicBezTo>
                  <a:cubicBezTo>
                    <a:pt x="30117" y="6734"/>
                    <a:pt x="23384" y="0"/>
                    <a:pt x="150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6"/>
            <p:cNvSpPr/>
            <p:nvPr/>
          </p:nvSpPr>
          <p:spPr>
            <a:xfrm>
              <a:off x="5450350" y="1508025"/>
              <a:ext cx="69450" cy="132425"/>
            </a:xfrm>
            <a:custGeom>
              <a:avLst/>
              <a:gdLst/>
              <a:ahLst/>
              <a:cxnLst/>
              <a:rect l="l" t="t" r="r" b="b"/>
              <a:pathLst>
                <a:path w="2778" h="5297" extrusionOk="0">
                  <a:moveTo>
                    <a:pt x="836" y="0"/>
                  </a:moveTo>
                  <a:cubicBezTo>
                    <a:pt x="381" y="0"/>
                    <a:pt x="0" y="381"/>
                    <a:pt x="0" y="848"/>
                  </a:cubicBezTo>
                  <a:lnTo>
                    <a:pt x="0" y="4461"/>
                  </a:lnTo>
                  <a:cubicBezTo>
                    <a:pt x="0" y="4915"/>
                    <a:pt x="381" y="5296"/>
                    <a:pt x="836" y="5296"/>
                  </a:cubicBezTo>
                  <a:lnTo>
                    <a:pt x="1930" y="5296"/>
                  </a:lnTo>
                  <a:cubicBezTo>
                    <a:pt x="2396" y="5296"/>
                    <a:pt x="2777" y="4915"/>
                    <a:pt x="2777" y="4461"/>
                  </a:cubicBezTo>
                  <a:lnTo>
                    <a:pt x="2777" y="848"/>
                  </a:lnTo>
                  <a:cubicBezTo>
                    <a:pt x="2777" y="381"/>
                    <a:pt x="2396" y="0"/>
                    <a:pt x="1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6"/>
            <p:cNvSpPr/>
            <p:nvPr/>
          </p:nvSpPr>
          <p:spPr>
            <a:xfrm>
              <a:off x="5536975" y="1508025"/>
              <a:ext cx="69150" cy="132425"/>
            </a:xfrm>
            <a:custGeom>
              <a:avLst/>
              <a:gdLst/>
              <a:ahLst/>
              <a:cxnLst/>
              <a:rect l="l" t="t" r="r" b="b"/>
              <a:pathLst>
                <a:path w="2766" h="5297" extrusionOk="0">
                  <a:moveTo>
                    <a:pt x="836" y="0"/>
                  </a:moveTo>
                  <a:cubicBezTo>
                    <a:pt x="369" y="0"/>
                    <a:pt x="0" y="381"/>
                    <a:pt x="0" y="848"/>
                  </a:cubicBezTo>
                  <a:lnTo>
                    <a:pt x="0" y="4461"/>
                  </a:lnTo>
                  <a:cubicBezTo>
                    <a:pt x="0" y="4915"/>
                    <a:pt x="369" y="5296"/>
                    <a:pt x="836" y="5296"/>
                  </a:cubicBezTo>
                  <a:lnTo>
                    <a:pt x="1930" y="5296"/>
                  </a:lnTo>
                  <a:cubicBezTo>
                    <a:pt x="2396" y="5296"/>
                    <a:pt x="2765" y="4915"/>
                    <a:pt x="2765" y="4461"/>
                  </a:cubicBezTo>
                  <a:lnTo>
                    <a:pt x="2765" y="848"/>
                  </a:lnTo>
                  <a:cubicBezTo>
                    <a:pt x="2765" y="381"/>
                    <a:pt x="2396" y="0"/>
                    <a:pt x="1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6"/>
            <p:cNvSpPr/>
            <p:nvPr/>
          </p:nvSpPr>
          <p:spPr>
            <a:xfrm>
              <a:off x="5240225" y="836500"/>
              <a:ext cx="576300" cy="149025"/>
            </a:xfrm>
            <a:custGeom>
              <a:avLst/>
              <a:gdLst/>
              <a:ahLst/>
              <a:cxnLst/>
              <a:rect l="l" t="t" r="r" b="b"/>
              <a:pathLst>
                <a:path w="23052" h="5961" extrusionOk="0">
                  <a:moveTo>
                    <a:pt x="2741" y="1"/>
                  </a:moveTo>
                  <a:lnTo>
                    <a:pt x="1" y="3970"/>
                  </a:lnTo>
                  <a:lnTo>
                    <a:pt x="11526" y="5960"/>
                  </a:lnTo>
                  <a:lnTo>
                    <a:pt x="23052" y="3970"/>
                  </a:lnTo>
                  <a:lnTo>
                    <a:pt x="20300" y="1"/>
                  </a:lnTo>
                  <a:lnTo>
                    <a:pt x="11526" y="1549"/>
                  </a:lnTo>
                  <a:lnTo>
                    <a:pt x="27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 name="Google Shape;137;p6"/>
          <p:cNvGrpSpPr/>
          <p:nvPr/>
        </p:nvGrpSpPr>
        <p:grpSpPr>
          <a:xfrm>
            <a:off x="8531184" y="2254882"/>
            <a:ext cx="1640939" cy="2618177"/>
            <a:chOff x="5125350" y="3487525"/>
            <a:chExt cx="530825" cy="846950"/>
          </a:xfrm>
        </p:grpSpPr>
        <p:sp>
          <p:nvSpPr>
            <p:cNvPr id="138" name="Google Shape;138;p6"/>
            <p:cNvSpPr/>
            <p:nvPr/>
          </p:nvSpPr>
          <p:spPr>
            <a:xfrm>
              <a:off x="5296450" y="3487525"/>
              <a:ext cx="359725" cy="846950"/>
            </a:xfrm>
            <a:custGeom>
              <a:avLst/>
              <a:gdLst/>
              <a:ahLst/>
              <a:cxnLst/>
              <a:rect l="l" t="t" r="r" b="b"/>
              <a:pathLst>
                <a:path w="14389" h="33878" extrusionOk="0">
                  <a:moveTo>
                    <a:pt x="0" y="1"/>
                  </a:moveTo>
                  <a:lnTo>
                    <a:pt x="0" y="33877"/>
                  </a:lnTo>
                  <a:lnTo>
                    <a:pt x="14389" y="33877"/>
                  </a:lnTo>
                  <a:lnTo>
                    <a:pt x="1438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6"/>
            <p:cNvSpPr/>
            <p:nvPr/>
          </p:nvSpPr>
          <p:spPr>
            <a:xfrm>
              <a:off x="5125350" y="3781500"/>
              <a:ext cx="184325" cy="552975"/>
            </a:xfrm>
            <a:custGeom>
              <a:avLst/>
              <a:gdLst/>
              <a:ahLst/>
              <a:cxnLst/>
              <a:rect l="l" t="t" r="r" b="b"/>
              <a:pathLst>
                <a:path w="7373" h="22119" extrusionOk="0">
                  <a:moveTo>
                    <a:pt x="0" y="1"/>
                  </a:moveTo>
                  <a:lnTo>
                    <a:pt x="0" y="22118"/>
                  </a:lnTo>
                  <a:lnTo>
                    <a:pt x="7373" y="22118"/>
                  </a:lnTo>
                  <a:lnTo>
                    <a:pt x="73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6"/>
            <p:cNvSpPr/>
            <p:nvPr/>
          </p:nvSpPr>
          <p:spPr>
            <a:xfrm flipH="1">
              <a:off x="5156075" y="3647464"/>
              <a:ext cx="122875" cy="136100"/>
            </a:xfrm>
            <a:custGeom>
              <a:avLst/>
              <a:gdLst/>
              <a:ahLst/>
              <a:cxnLst/>
              <a:rect l="l" t="t" r="r" b="b"/>
              <a:pathLst>
                <a:path w="4915" h="5444" extrusionOk="0">
                  <a:moveTo>
                    <a:pt x="0" y="0"/>
                  </a:moveTo>
                  <a:lnTo>
                    <a:pt x="0" y="5444"/>
                  </a:lnTo>
                  <a:lnTo>
                    <a:pt x="4915" y="5444"/>
                  </a:lnTo>
                  <a:lnTo>
                    <a:pt x="491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6"/>
            <p:cNvSpPr/>
            <p:nvPr/>
          </p:nvSpPr>
          <p:spPr>
            <a:xfrm>
              <a:off x="5182175" y="3524589"/>
              <a:ext cx="70375" cy="136100"/>
            </a:xfrm>
            <a:custGeom>
              <a:avLst/>
              <a:gdLst/>
              <a:ahLst/>
              <a:cxnLst/>
              <a:rect l="l" t="t" r="r" b="b"/>
              <a:pathLst>
                <a:path w="2815" h="5444" extrusionOk="0">
                  <a:moveTo>
                    <a:pt x="0" y="0"/>
                  </a:moveTo>
                  <a:lnTo>
                    <a:pt x="0" y="5444"/>
                  </a:lnTo>
                  <a:lnTo>
                    <a:pt x="2814" y="5444"/>
                  </a:lnTo>
                  <a:lnTo>
                    <a:pt x="281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42"/>
        <p:cNvGrpSpPr/>
        <p:nvPr/>
      </p:nvGrpSpPr>
      <p:grpSpPr>
        <a:xfrm>
          <a:off x="0" y="0"/>
          <a:ext cx="0" cy="0"/>
          <a:chOff x="0" y="0"/>
          <a:chExt cx="0" cy="0"/>
        </a:xfrm>
      </p:grpSpPr>
      <p:grpSp>
        <p:nvGrpSpPr>
          <p:cNvPr id="143" name="Google Shape;143;p7"/>
          <p:cNvGrpSpPr/>
          <p:nvPr/>
        </p:nvGrpSpPr>
        <p:grpSpPr>
          <a:xfrm>
            <a:off x="8421616" y="2903924"/>
            <a:ext cx="1234115" cy="1969074"/>
            <a:chOff x="5125350" y="3487525"/>
            <a:chExt cx="530825" cy="846950"/>
          </a:xfrm>
        </p:grpSpPr>
        <p:sp>
          <p:nvSpPr>
            <p:cNvPr id="144" name="Google Shape;144;p7"/>
            <p:cNvSpPr/>
            <p:nvPr/>
          </p:nvSpPr>
          <p:spPr>
            <a:xfrm>
              <a:off x="5296450" y="3487525"/>
              <a:ext cx="359725" cy="846950"/>
            </a:xfrm>
            <a:custGeom>
              <a:avLst/>
              <a:gdLst/>
              <a:ahLst/>
              <a:cxnLst/>
              <a:rect l="l" t="t" r="r" b="b"/>
              <a:pathLst>
                <a:path w="14389" h="33878" extrusionOk="0">
                  <a:moveTo>
                    <a:pt x="0" y="1"/>
                  </a:moveTo>
                  <a:lnTo>
                    <a:pt x="0" y="33877"/>
                  </a:lnTo>
                  <a:lnTo>
                    <a:pt x="14389" y="33877"/>
                  </a:lnTo>
                  <a:lnTo>
                    <a:pt x="1438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7"/>
            <p:cNvSpPr/>
            <p:nvPr/>
          </p:nvSpPr>
          <p:spPr>
            <a:xfrm>
              <a:off x="5125350" y="3781500"/>
              <a:ext cx="184325" cy="552975"/>
            </a:xfrm>
            <a:custGeom>
              <a:avLst/>
              <a:gdLst/>
              <a:ahLst/>
              <a:cxnLst/>
              <a:rect l="l" t="t" r="r" b="b"/>
              <a:pathLst>
                <a:path w="7373" h="22119" extrusionOk="0">
                  <a:moveTo>
                    <a:pt x="0" y="1"/>
                  </a:moveTo>
                  <a:lnTo>
                    <a:pt x="0" y="22118"/>
                  </a:lnTo>
                  <a:lnTo>
                    <a:pt x="7373" y="22118"/>
                  </a:lnTo>
                  <a:lnTo>
                    <a:pt x="73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7"/>
            <p:cNvSpPr/>
            <p:nvPr/>
          </p:nvSpPr>
          <p:spPr>
            <a:xfrm flipH="1">
              <a:off x="5156075" y="3645425"/>
              <a:ext cx="122875" cy="136100"/>
            </a:xfrm>
            <a:custGeom>
              <a:avLst/>
              <a:gdLst/>
              <a:ahLst/>
              <a:cxnLst/>
              <a:rect l="l" t="t" r="r" b="b"/>
              <a:pathLst>
                <a:path w="4915" h="5444" extrusionOk="0">
                  <a:moveTo>
                    <a:pt x="0" y="0"/>
                  </a:moveTo>
                  <a:lnTo>
                    <a:pt x="0" y="5444"/>
                  </a:lnTo>
                  <a:lnTo>
                    <a:pt x="4915" y="5444"/>
                  </a:lnTo>
                  <a:lnTo>
                    <a:pt x="491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7"/>
            <p:cNvSpPr/>
            <p:nvPr/>
          </p:nvSpPr>
          <p:spPr>
            <a:xfrm>
              <a:off x="5182175" y="3522550"/>
              <a:ext cx="70375" cy="136100"/>
            </a:xfrm>
            <a:custGeom>
              <a:avLst/>
              <a:gdLst/>
              <a:ahLst/>
              <a:cxnLst/>
              <a:rect l="l" t="t" r="r" b="b"/>
              <a:pathLst>
                <a:path w="2815" h="5444" extrusionOk="0">
                  <a:moveTo>
                    <a:pt x="0" y="0"/>
                  </a:moveTo>
                  <a:lnTo>
                    <a:pt x="0" y="5444"/>
                  </a:lnTo>
                  <a:lnTo>
                    <a:pt x="2814" y="5444"/>
                  </a:lnTo>
                  <a:lnTo>
                    <a:pt x="281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 name="Google Shape;148;p7"/>
          <p:cNvSpPr txBox="1">
            <a:spLocks noGrp="1"/>
          </p:cNvSpPr>
          <p:nvPr>
            <p:ph type="title"/>
          </p:nvPr>
        </p:nvSpPr>
        <p:spPr>
          <a:xfrm>
            <a:off x="722375" y="466344"/>
            <a:ext cx="3986100" cy="5760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149" name="Google Shape;149;p7"/>
          <p:cNvSpPr txBox="1">
            <a:spLocks noGrp="1"/>
          </p:cNvSpPr>
          <p:nvPr>
            <p:ph type="body" idx="1"/>
          </p:nvPr>
        </p:nvSpPr>
        <p:spPr>
          <a:xfrm>
            <a:off x="722375" y="1556375"/>
            <a:ext cx="3986100" cy="18408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lt2"/>
              </a:buClr>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150" name="Google Shape;150;p7"/>
          <p:cNvSpPr>
            <a:spLocks noGrp="1"/>
          </p:cNvSpPr>
          <p:nvPr>
            <p:ph type="pic" idx="2"/>
          </p:nvPr>
        </p:nvSpPr>
        <p:spPr>
          <a:xfrm>
            <a:off x="5326700" y="-9075"/>
            <a:ext cx="3204300" cy="4883400"/>
          </a:xfrm>
          <a:prstGeom prst="rect">
            <a:avLst/>
          </a:prstGeom>
          <a:noFill/>
          <a:ln>
            <a:noFill/>
          </a:ln>
        </p:spPr>
      </p:sp>
      <p:grpSp>
        <p:nvGrpSpPr>
          <p:cNvPr id="151" name="Google Shape;151;p7"/>
          <p:cNvGrpSpPr/>
          <p:nvPr/>
        </p:nvGrpSpPr>
        <p:grpSpPr>
          <a:xfrm>
            <a:off x="140120" y="3858328"/>
            <a:ext cx="485832" cy="1014677"/>
            <a:chOff x="4380100" y="2544775"/>
            <a:chExt cx="440225" cy="919425"/>
          </a:xfrm>
        </p:grpSpPr>
        <p:sp>
          <p:nvSpPr>
            <p:cNvPr id="152" name="Google Shape;152;p7"/>
            <p:cNvSpPr/>
            <p:nvPr/>
          </p:nvSpPr>
          <p:spPr>
            <a:xfrm>
              <a:off x="4528475" y="2544775"/>
              <a:ext cx="143175" cy="452200"/>
            </a:xfrm>
            <a:custGeom>
              <a:avLst/>
              <a:gdLst/>
              <a:ahLst/>
              <a:cxnLst/>
              <a:rect l="l" t="t" r="r" b="b"/>
              <a:pathLst>
                <a:path w="5727" h="18088" extrusionOk="0">
                  <a:moveTo>
                    <a:pt x="2286" y="0"/>
                  </a:moveTo>
                  <a:cubicBezTo>
                    <a:pt x="1021" y="0"/>
                    <a:pt x="1" y="1020"/>
                    <a:pt x="1" y="2286"/>
                  </a:cubicBezTo>
                  <a:lnTo>
                    <a:pt x="1" y="18088"/>
                  </a:lnTo>
                  <a:lnTo>
                    <a:pt x="5727" y="18088"/>
                  </a:lnTo>
                  <a:lnTo>
                    <a:pt x="5727" y="2286"/>
                  </a:lnTo>
                  <a:cubicBezTo>
                    <a:pt x="5727" y="1020"/>
                    <a:pt x="4707" y="0"/>
                    <a:pt x="34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7"/>
            <p:cNvSpPr/>
            <p:nvPr/>
          </p:nvSpPr>
          <p:spPr>
            <a:xfrm>
              <a:off x="4479025" y="2766550"/>
              <a:ext cx="242400" cy="590150"/>
            </a:xfrm>
            <a:custGeom>
              <a:avLst/>
              <a:gdLst/>
              <a:ahLst/>
              <a:cxnLst/>
              <a:rect l="l" t="t" r="r" b="b"/>
              <a:pathLst>
                <a:path w="9696" h="23606" extrusionOk="0">
                  <a:moveTo>
                    <a:pt x="1" y="1"/>
                  </a:moveTo>
                  <a:lnTo>
                    <a:pt x="1" y="23605"/>
                  </a:lnTo>
                  <a:lnTo>
                    <a:pt x="9695" y="23605"/>
                  </a:lnTo>
                  <a:lnTo>
                    <a:pt x="96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7"/>
            <p:cNvSpPr/>
            <p:nvPr/>
          </p:nvSpPr>
          <p:spPr>
            <a:xfrm>
              <a:off x="4380100" y="3337925"/>
              <a:ext cx="440225" cy="126275"/>
            </a:xfrm>
            <a:custGeom>
              <a:avLst/>
              <a:gdLst/>
              <a:ahLst/>
              <a:cxnLst/>
              <a:rect l="l" t="t" r="r" b="b"/>
              <a:pathLst>
                <a:path w="17609" h="5051" extrusionOk="0">
                  <a:moveTo>
                    <a:pt x="1" y="1"/>
                  </a:moveTo>
                  <a:lnTo>
                    <a:pt x="1" y="5051"/>
                  </a:lnTo>
                  <a:lnTo>
                    <a:pt x="17609" y="5051"/>
                  </a:lnTo>
                  <a:lnTo>
                    <a:pt x="176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7"/>
            <p:cNvSpPr/>
            <p:nvPr/>
          </p:nvSpPr>
          <p:spPr>
            <a:xfrm>
              <a:off x="4462125" y="2841525"/>
              <a:ext cx="276200" cy="126275"/>
            </a:xfrm>
            <a:custGeom>
              <a:avLst/>
              <a:gdLst/>
              <a:ahLst/>
              <a:cxnLst/>
              <a:rect l="l" t="t" r="r" b="b"/>
              <a:pathLst>
                <a:path w="11048" h="5051" extrusionOk="0">
                  <a:moveTo>
                    <a:pt x="1" y="0"/>
                  </a:moveTo>
                  <a:lnTo>
                    <a:pt x="1" y="5050"/>
                  </a:lnTo>
                  <a:lnTo>
                    <a:pt x="11047" y="5050"/>
                  </a:lnTo>
                  <a:lnTo>
                    <a:pt x="110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7"/>
            <p:cNvSpPr/>
            <p:nvPr/>
          </p:nvSpPr>
          <p:spPr>
            <a:xfrm>
              <a:off x="4426200" y="2826150"/>
              <a:ext cx="348050" cy="20600"/>
            </a:xfrm>
            <a:custGeom>
              <a:avLst/>
              <a:gdLst/>
              <a:ahLst/>
              <a:cxnLst/>
              <a:rect l="l" t="t" r="r" b="b"/>
              <a:pathLst>
                <a:path w="13922" h="824" extrusionOk="0">
                  <a:moveTo>
                    <a:pt x="0" y="1"/>
                  </a:moveTo>
                  <a:lnTo>
                    <a:pt x="0" y="824"/>
                  </a:lnTo>
                  <a:lnTo>
                    <a:pt x="13922" y="824"/>
                  </a:lnTo>
                  <a:lnTo>
                    <a:pt x="139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7"/>
            <p:cNvSpPr/>
            <p:nvPr/>
          </p:nvSpPr>
          <p:spPr>
            <a:xfrm>
              <a:off x="4419425" y="2642150"/>
              <a:ext cx="361600" cy="165300"/>
            </a:xfrm>
            <a:custGeom>
              <a:avLst/>
              <a:gdLst/>
              <a:ahLst/>
              <a:cxnLst/>
              <a:rect l="l" t="t" r="r" b="b"/>
              <a:pathLst>
                <a:path w="14464" h="6612" extrusionOk="0">
                  <a:moveTo>
                    <a:pt x="1" y="1"/>
                  </a:moveTo>
                  <a:lnTo>
                    <a:pt x="1709" y="6611"/>
                  </a:lnTo>
                  <a:lnTo>
                    <a:pt x="12755" y="6611"/>
                  </a:lnTo>
                  <a:lnTo>
                    <a:pt x="144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7"/>
            <p:cNvSpPr/>
            <p:nvPr/>
          </p:nvSpPr>
          <p:spPr>
            <a:xfrm>
              <a:off x="4419425" y="2582250"/>
              <a:ext cx="361600" cy="61450"/>
            </a:xfrm>
            <a:custGeom>
              <a:avLst/>
              <a:gdLst/>
              <a:ahLst/>
              <a:cxnLst/>
              <a:rect l="l" t="t" r="r" b="b"/>
              <a:pathLst>
                <a:path w="14464" h="2458" extrusionOk="0">
                  <a:moveTo>
                    <a:pt x="1709" y="0"/>
                  </a:moveTo>
                  <a:lnTo>
                    <a:pt x="1" y="2458"/>
                  </a:lnTo>
                  <a:lnTo>
                    <a:pt x="14463" y="2458"/>
                  </a:lnTo>
                  <a:lnTo>
                    <a:pt x="127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7"/>
            <p:cNvSpPr/>
            <p:nvPr/>
          </p:nvSpPr>
          <p:spPr>
            <a:xfrm>
              <a:off x="4393625" y="2636925"/>
              <a:ext cx="412875" cy="20600"/>
            </a:xfrm>
            <a:custGeom>
              <a:avLst/>
              <a:gdLst/>
              <a:ahLst/>
              <a:cxnLst/>
              <a:rect l="l" t="t" r="r" b="b"/>
              <a:pathLst>
                <a:path w="16515" h="824" extrusionOk="0">
                  <a:moveTo>
                    <a:pt x="1" y="1"/>
                  </a:moveTo>
                  <a:lnTo>
                    <a:pt x="1" y="824"/>
                  </a:lnTo>
                  <a:lnTo>
                    <a:pt x="16515" y="824"/>
                  </a:lnTo>
                  <a:lnTo>
                    <a:pt x="1651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 name="Google Shape;160;p7"/>
          <p:cNvSpPr/>
          <p:nvPr/>
        </p:nvSpPr>
        <p:spPr>
          <a:xfrm>
            <a:off x="0" y="4873000"/>
            <a:ext cx="9144000" cy="270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61"/>
        <p:cNvGrpSpPr/>
        <p:nvPr/>
      </p:nvGrpSpPr>
      <p:grpSpPr>
        <a:xfrm>
          <a:off x="0" y="0"/>
          <a:ext cx="0" cy="0"/>
          <a:chOff x="0" y="0"/>
          <a:chExt cx="0" cy="0"/>
        </a:xfrm>
      </p:grpSpPr>
      <p:sp>
        <p:nvSpPr>
          <p:cNvPr id="162" name="Google Shape;162;p8"/>
          <p:cNvSpPr txBox="1">
            <a:spLocks noGrp="1"/>
          </p:cNvSpPr>
          <p:nvPr>
            <p:ph type="title"/>
          </p:nvPr>
        </p:nvSpPr>
        <p:spPr>
          <a:xfrm>
            <a:off x="1993950" y="1135800"/>
            <a:ext cx="5156100" cy="2871900"/>
          </a:xfrm>
          <a:prstGeom prst="rect">
            <a:avLst/>
          </a:prstGeom>
        </p:spPr>
        <p:txBody>
          <a:bodyPr spcFirstLastPara="1" wrap="square" lIns="91425" tIns="91425" rIns="91425" bIns="91425" anchor="t" anchorCtr="0">
            <a:noAutofit/>
          </a:bodyPr>
          <a:lstStyle>
            <a:lvl1pPr lvl="0" algn="ctr">
              <a:spcBef>
                <a:spcPts val="0"/>
              </a:spcBef>
              <a:spcAft>
                <a:spcPts val="0"/>
              </a:spcAft>
              <a:buSzPts val="6000"/>
              <a:buNone/>
              <a:defRPr sz="60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63" name="Google Shape;163;p8"/>
          <p:cNvSpPr/>
          <p:nvPr/>
        </p:nvSpPr>
        <p:spPr>
          <a:xfrm>
            <a:off x="0" y="4604000"/>
            <a:ext cx="9144000" cy="53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 name="Google Shape;164;p8"/>
          <p:cNvGrpSpPr/>
          <p:nvPr/>
        </p:nvGrpSpPr>
        <p:grpSpPr>
          <a:xfrm flipH="1">
            <a:off x="-435302" y="1284125"/>
            <a:ext cx="2080728" cy="3319875"/>
            <a:chOff x="5125350" y="3487525"/>
            <a:chExt cx="530825" cy="846950"/>
          </a:xfrm>
        </p:grpSpPr>
        <p:sp>
          <p:nvSpPr>
            <p:cNvPr id="165" name="Google Shape;165;p8"/>
            <p:cNvSpPr/>
            <p:nvPr/>
          </p:nvSpPr>
          <p:spPr>
            <a:xfrm>
              <a:off x="5296450" y="3487525"/>
              <a:ext cx="359725" cy="846950"/>
            </a:xfrm>
            <a:custGeom>
              <a:avLst/>
              <a:gdLst/>
              <a:ahLst/>
              <a:cxnLst/>
              <a:rect l="l" t="t" r="r" b="b"/>
              <a:pathLst>
                <a:path w="14389" h="33878" extrusionOk="0">
                  <a:moveTo>
                    <a:pt x="0" y="1"/>
                  </a:moveTo>
                  <a:lnTo>
                    <a:pt x="0" y="33877"/>
                  </a:lnTo>
                  <a:lnTo>
                    <a:pt x="14389" y="33877"/>
                  </a:lnTo>
                  <a:lnTo>
                    <a:pt x="1438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8"/>
            <p:cNvSpPr/>
            <p:nvPr/>
          </p:nvSpPr>
          <p:spPr>
            <a:xfrm>
              <a:off x="5125350" y="3781500"/>
              <a:ext cx="184325" cy="552975"/>
            </a:xfrm>
            <a:custGeom>
              <a:avLst/>
              <a:gdLst/>
              <a:ahLst/>
              <a:cxnLst/>
              <a:rect l="l" t="t" r="r" b="b"/>
              <a:pathLst>
                <a:path w="7373" h="22119" extrusionOk="0">
                  <a:moveTo>
                    <a:pt x="0" y="1"/>
                  </a:moveTo>
                  <a:lnTo>
                    <a:pt x="0" y="22118"/>
                  </a:lnTo>
                  <a:lnTo>
                    <a:pt x="7373" y="22118"/>
                  </a:lnTo>
                  <a:lnTo>
                    <a:pt x="73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8"/>
            <p:cNvSpPr/>
            <p:nvPr/>
          </p:nvSpPr>
          <p:spPr>
            <a:xfrm flipH="1">
              <a:off x="5156075" y="3645425"/>
              <a:ext cx="122875" cy="136100"/>
            </a:xfrm>
            <a:custGeom>
              <a:avLst/>
              <a:gdLst/>
              <a:ahLst/>
              <a:cxnLst/>
              <a:rect l="l" t="t" r="r" b="b"/>
              <a:pathLst>
                <a:path w="4915" h="5444" extrusionOk="0">
                  <a:moveTo>
                    <a:pt x="0" y="0"/>
                  </a:moveTo>
                  <a:lnTo>
                    <a:pt x="0" y="5444"/>
                  </a:lnTo>
                  <a:lnTo>
                    <a:pt x="4915" y="5444"/>
                  </a:lnTo>
                  <a:lnTo>
                    <a:pt x="491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8"/>
            <p:cNvSpPr/>
            <p:nvPr/>
          </p:nvSpPr>
          <p:spPr>
            <a:xfrm>
              <a:off x="5182175" y="3522550"/>
              <a:ext cx="70375" cy="136100"/>
            </a:xfrm>
            <a:custGeom>
              <a:avLst/>
              <a:gdLst/>
              <a:ahLst/>
              <a:cxnLst/>
              <a:rect l="l" t="t" r="r" b="b"/>
              <a:pathLst>
                <a:path w="2815" h="5444" extrusionOk="0">
                  <a:moveTo>
                    <a:pt x="0" y="0"/>
                  </a:moveTo>
                  <a:lnTo>
                    <a:pt x="0" y="5444"/>
                  </a:lnTo>
                  <a:lnTo>
                    <a:pt x="2814" y="5444"/>
                  </a:lnTo>
                  <a:lnTo>
                    <a:pt x="281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8"/>
          <p:cNvGrpSpPr/>
          <p:nvPr/>
        </p:nvGrpSpPr>
        <p:grpSpPr>
          <a:xfrm flipH="1">
            <a:off x="8178711" y="3589328"/>
            <a:ext cx="485832" cy="1014677"/>
            <a:chOff x="4380100" y="2544775"/>
            <a:chExt cx="440225" cy="919425"/>
          </a:xfrm>
        </p:grpSpPr>
        <p:sp>
          <p:nvSpPr>
            <p:cNvPr id="170" name="Google Shape;170;p8"/>
            <p:cNvSpPr/>
            <p:nvPr/>
          </p:nvSpPr>
          <p:spPr>
            <a:xfrm>
              <a:off x="4528475" y="2544775"/>
              <a:ext cx="143175" cy="452200"/>
            </a:xfrm>
            <a:custGeom>
              <a:avLst/>
              <a:gdLst/>
              <a:ahLst/>
              <a:cxnLst/>
              <a:rect l="l" t="t" r="r" b="b"/>
              <a:pathLst>
                <a:path w="5727" h="18088" extrusionOk="0">
                  <a:moveTo>
                    <a:pt x="2286" y="0"/>
                  </a:moveTo>
                  <a:cubicBezTo>
                    <a:pt x="1021" y="0"/>
                    <a:pt x="1" y="1020"/>
                    <a:pt x="1" y="2286"/>
                  </a:cubicBezTo>
                  <a:lnTo>
                    <a:pt x="1" y="18088"/>
                  </a:lnTo>
                  <a:lnTo>
                    <a:pt x="5727" y="18088"/>
                  </a:lnTo>
                  <a:lnTo>
                    <a:pt x="5727" y="2286"/>
                  </a:lnTo>
                  <a:cubicBezTo>
                    <a:pt x="5727" y="1020"/>
                    <a:pt x="4707" y="0"/>
                    <a:pt x="34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8"/>
            <p:cNvSpPr/>
            <p:nvPr/>
          </p:nvSpPr>
          <p:spPr>
            <a:xfrm>
              <a:off x="4479025" y="2766550"/>
              <a:ext cx="242400" cy="590150"/>
            </a:xfrm>
            <a:custGeom>
              <a:avLst/>
              <a:gdLst/>
              <a:ahLst/>
              <a:cxnLst/>
              <a:rect l="l" t="t" r="r" b="b"/>
              <a:pathLst>
                <a:path w="9696" h="23606" extrusionOk="0">
                  <a:moveTo>
                    <a:pt x="1" y="1"/>
                  </a:moveTo>
                  <a:lnTo>
                    <a:pt x="1" y="23605"/>
                  </a:lnTo>
                  <a:lnTo>
                    <a:pt x="9695" y="23605"/>
                  </a:lnTo>
                  <a:lnTo>
                    <a:pt x="96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8"/>
            <p:cNvSpPr/>
            <p:nvPr/>
          </p:nvSpPr>
          <p:spPr>
            <a:xfrm>
              <a:off x="4380100" y="3337925"/>
              <a:ext cx="440225" cy="126275"/>
            </a:xfrm>
            <a:custGeom>
              <a:avLst/>
              <a:gdLst/>
              <a:ahLst/>
              <a:cxnLst/>
              <a:rect l="l" t="t" r="r" b="b"/>
              <a:pathLst>
                <a:path w="17609" h="5051" extrusionOk="0">
                  <a:moveTo>
                    <a:pt x="1" y="1"/>
                  </a:moveTo>
                  <a:lnTo>
                    <a:pt x="1" y="5051"/>
                  </a:lnTo>
                  <a:lnTo>
                    <a:pt x="17609" y="5051"/>
                  </a:lnTo>
                  <a:lnTo>
                    <a:pt x="176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8"/>
            <p:cNvSpPr/>
            <p:nvPr/>
          </p:nvSpPr>
          <p:spPr>
            <a:xfrm>
              <a:off x="4462125" y="2841525"/>
              <a:ext cx="276200" cy="126275"/>
            </a:xfrm>
            <a:custGeom>
              <a:avLst/>
              <a:gdLst/>
              <a:ahLst/>
              <a:cxnLst/>
              <a:rect l="l" t="t" r="r" b="b"/>
              <a:pathLst>
                <a:path w="11048" h="5051" extrusionOk="0">
                  <a:moveTo>
                    <a:pt x="1" y="0"/>
                  </a:moveTo>
                  <a:lnTo>
                    <a:pt x="1" y="5050"/>
                  </a:lnTo>
                  <a:lnTo>
                    <a:pt x="11047" y="5050"/>
                  </a:lnTo>
                  <a:lnTo>
                    <a:pt x="110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8"/>
            <p:cNvSpPr/>
            <p:nvPr/>
          </p:nvSpPr>
          <p:spPr>
            <a:xfrm>
              <a:off x="4426200" y="2826150"/>
              <a:ext cx="348050" cy="20600"/>
            </a:xfrm>
            <a:custGeom>
              <a:avLst/>
              <a:gdLst/>
              <a:ahLst/>
              <a:cxnLst/>
              <a:rect l="l" t="t" r="r" b="b"/>
              <a:pathLst>
                <a:path w="13922" h="824" extrusionOk="0">
                  <a:moveTo>
                    <a:pt x="0" y="1"/>
                  </a:moveTo>
                  <a:lnTo>
                    <a:pt x="0" y="824"/>
                  </a:lnTo>
                  <a:lnTo>
                    <a:pt x="13922" y="824"/>
                  </a:lnTo>
                  <a:lnTo>
                    <a:pt x="139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8"/>
            <p:cNvSpPr/>
            <p:nvPr/>
          </p:nvSpPr>
          <p:spPr>
            <a:xfrm>
              <a:off x="4419425" y="2642150"/>
              <a:ext cx="361600" cy="165300"/>
            </a:xfrm>
            <a:custGeom>
              <a:avLst/>
              <a:gdLst/>
              <a:ahLst/>
              <a:cxnLst/>
              <a:rect l="l" t="t" r="r" b="b"/>
              <a:pathLst>
                <a:path w="14464" h="6612" extrusionOk="0">
                  <a:moveTo>
                    <a:pt x="1" y="1"/>
                  </a:moveTo>
                  <a:lnTo>
                    <a:pt x="1709" y="6611"/>
                  </a:lnTo>
                  <a:lnTo>
                    <a:pt x="12755" y="6611"/>
                  </a:lnTo>
                  <a:lnTo>
                    <a:pt x="144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8"/>
            <p:cNvSpPr/>
            <p:nvPr/>
          </p:nvSpPr>
          <p:spPr>
            <a:xfrm>
              <a:off x="4419425" y="2582250"/>
              <a:ext cx="361600" cy="61450"/>
            </a:xfrm>
            <a:custGeom>
              <a:avLst/>
              <a:gdLst/>
              <a:ahLst/>
              <a:cxnLst/>
              <a:rect l="l" t="t" r="r" b="b"/>
              <a:pathLst>
                <a:path w="14464" h="2458" extrusionOk="0">
                  <a:moveTo>
                    <a:pt x="1709" y="0"/>
                  </a:moveTo>
                  <a:lnTo>
                    <a:pt x="1" y="2458"/>
                  </a:lnTo>
                  <a:lnTo>
                    <a:pt x="14463" y="2458"/>
                  </a:lnTo>
                  <a:lnTo>
                    <a:pt x="127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8"/>
            <p:cNvSpPr/>
            <p:nvPr/>
          </p:nvSpPr>
          <p:spPr>
            <a:xfrm>
              <a:off x="4393625" y="2636925"/>
              <a:ext cx="412875" cy="20600"/>
            </a:xfrm>
            <a:custGeom>
              <a:avLst/>
              <a:gdLst/>
              <a:ahLst/>
              <a:cxnLst/>
              <a:rect l="l" t="t" r="r" b="b"/>
              <a:pathLst>
                <a:path w="16515" h="824" extrusionOk="0">
                  <a:moveTo>
                    <a:pt x="1" y="1"/>
                  </a:moveTo>
                  <a:lnTo>
                    <a:pt x="1" y="824"/>
                  </a:lnTo>
                  <a:lnTo>
                    <a:pt x="16515" y="824"/>
                  </a:lnTo>
                  <a:lnTo>
                    <a:pt x="1651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8"/>
          <p:cNvGrpSpPr/>
          <p:nvPr/>
        </p:nvGrpSpPr>
        <p:grpSpPr>
          <a:xfrm flipH="1">
            <a:off x="2512109" y="229528"/>
            <a:ext cx="1217250" cy="461637"/>
            <a:chOff x="3682500" y="238150"/>
            <a:chExt cx="3697600" cy="1402300"/>
          </a:xfrm>
        </p:grpSpPr>
        <p:sp>
          <p:nvSpPr>
            <p:cNvPr id="179" name="Google Shape;179;p8"/>
            <p:cNvSpPr/>
            <p:nvPr/>
          </p:nvSpPr>
          <p:spPr>
            <a:xfrm>
              <a:off x="6229075" y="1064750"/>
              <a:ext cx="386450" cy="386475"/>
            </a:xfrm>
            <a:custGeom>
              <a:avLst/>
              <a:gdLst/>
              <a:ahLst/>
              <a:cxnLst/>
              <a:rect l="l" t="t" r="r" b="b"/>
              <a:pathLst>
                <a:path w="15458" h="15459" extrusionOk="0">
                  <a:moveTo>
                    <a:pt x="7729" y="1"/>
                  </a:moveTo>
                  <a:cubicBezTo>
                    <a:pt x="3465" y="1"/>
                    <a:pt x="0" y="3453"/>
                    <a:pt x="0" y="7729"/>
                  </a:cubicBezTo>
                  <a:cubicBezTo>
                    <a:pt x="0" y="11993"/>
                    <a:pt x="3465" y="15458"/>
                    <a:pt x="7729" y="15458"/>
                  </a:cubicBezTo>
                  <a:cubicBezTo>
                    <a:pt x="12005" y="15458"/>
                    <a:pt x="15458" y="11993"/>
                    <a:pt x="15458" y="7729"/>
                  </a:cubicBezTo>
                  <a:cubicBezTo>
                    <a:pt x="15458" y="3453"/>
                    <a:pt x="12005" y="1"/>
                    <a:pt x="77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8"/>
            <p:cNvSpPr/>
            <p:nvPr/>
          </p:nvSpPr>
          <p:spPr>
            <a:xfrm>
              <a:off x="6275150" y="1110825"/>
              <a:ext cx="294300" cy="294300"/>
            </a:xfrm>
            <a:custGeom>
              <a:avLst/>
              <a:gdLst/>
              <a:ahLst/>
              <a:cxnLst/>
              <a:rect l="l" t="t" r="r" b="b"/>
              <a:pathLst>
                <a:path w="11772" h="11772" extrusionOk="0">
                  <a:moveTo>
                    <a:pt x="5886" y="1"/>
                  </a:moveTo>
                  <a:cubicBezTo>
                    <a:pt x="2642" y="1"/>
                    <a:pt x="0" y="2630"/>
                    <a:pt x="0" y="5886"/>
                  </a:cubicBezTo>
                  <a:cubicBezTo>
                    <a:pt x="0" y="9130"/>
                    <a:pt x="2642" y="11772"/>
                    <a:pt x="5886" y="11772"/>
                  </a:cubicBezTo>
                  <a:cubicBezTo>
                    <a:pt x="9142" y="11772"/>
                    <a:pt x="11771" y="9130"/>
                    <a:pt x="11771" y="5886"/>
                  </a:cubicBezTo>
                  <a:cubicBezTo>
                    <a:pt x="11771" y="2630"/>
                    <a:pt x="9142" y="1"/>
                    <a:pt x="58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8"/>
            <p:cNvSpPr/>
            <p:nvPr/>
          </p:nvSpPr>
          <p:spPr>
            <a:xfrm>
              <a:off x="6424750" y="1267500"/>
              <a:ext cx="25" cy="133950"/>
            </a:xfrm>
            <a:custGeom>
              <a:avLst/>
              <a:gdLst/>
              <a:ahLst/>
              <a:cxnLst/>
              <a:rect l="l" t="t" r="r" b="b"/>
              <a:pathLst>
                <a:path w="1" h="5358" fill="none" extrusionOk="0">
                  <a:moveTo>
                    <a:pt x="0" y="5358"/>
                  </a:moveTo>
                  <a:lnTo>
                    <a:pt x="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8"/>
            <p:cNvSpPr/>
            <p:nvPr/>
          </p:nvSpPr>
          <p:spPr>
            <a:xfrm>
              <a:off x="6420125" y="1114525"/>
              <a:ext cx="25" cy="133650"/>
            </a:xfrm>
            <a:custGeom>
              <a:avLst/>
              <a:gdLst/>
              <a:ahLst/>
              <a:cxnLst/>
              <a:rect l="l" t="t" r="r" b="b"/>
              <a:pathLst>
                <a:path w="1" h="5346" fill="none" extrusionOk="0">
                  <a:moveTo>
                    <a:pt x="1" y="0"/>
                  </a:moveTo>
                  <a:lnTo>
                    <a:pt x="1" y="5345"/>
                  </a:lnTo>
                </a:path>
              </a:pathLst>
            </a:custGeom>
            <a:noFill/>
            <a:ln w="7675" cap="flat" cmpd="sng">
              <a:solidFill>
                <a:srgbClr val="745B5E"/>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8"/>
            <p:cNvSpPr/>
            <p:nvPr/>
          </p:nvSpPr>
          <p:spPr>
            <a:xfrm>
              <a:off x="6348550" y="1135100"/>
              <a:ext cx="67000" cy="115825"/>
            </a:xfrm>
            <a:custGeom>
              <a:avLst/>
              <a:gdLst/>
              <a:ahLst/>
              <a:cxnLst/>
              <a:rect l="l" t="t" r="r" b="b"/>
              <a:pathLst>
                <a:path w="2680" h="4633" fill="none" extrusionOk="0">
                  <a:moveTo>
                    <a:pt x="1" y="0"/>
                  </a:moveTo>
                  <a:lnTo>
                    <a:pt x="2679" y="4633"/>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8"/>
            <p:cNvSpPr/>
            <p:nvPr/>
          </p:nvSpPr>
          <p:spPr>
            <a:xfrm>
              <a:off x="6296950" y="1188250"/>
              <a:ext cx="115825" cy="66975"/>
            </a:xfrm>
            <a:custGeom>
              <a:avLst/>
              <a:gdLst/>
              <a:ahLst/>
              <a:cxnLst/>
              <a:rect l="l" t="t" r="r" b="b"/>
              <a:pathLst>
                <a:path w="4633" h="2679" fill="none" extrusionOk="0">
                  <a:moveTo>
                    <a:pt x="1" y="0"/>
                  </a:moveTo>
                  <a:lnTo>
                    <a:pt x="4633" y="2679"/>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8"/>
            <p:cNvSpPr/>
            <p:nvPr/>
          </p:nvSpPr>
          <p:spPr>
            <a:xfrm>
              <a:off x="6279125" y="1260425"/>
              <a:ext cx="133650" cy="25"/>
            </a:xfrm>
            <a:custGeom>
              <a:avLst/>
              <a:gdLst/>
              <a:ahLst/>
              <a:cxnLst/>
              <a:rect l="l" t="t" r="r" b="b"/>
              <a:pathLst>
                <a:path w="5346" h="1" fill="none" extrusionOk="0">
                  <a:moveTo>
                    <a:pt x="1" y="1"/>
                  </a:moveTo>
                  <a:lnTo>
                    <a:pt x="5346"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8"/>
            <p:cNvSpPr/>
            <p:nvPr/>
          </p:nvSpPr>
          <p:spPr>
            <a:xfrm>
              <a:off x="6299400" y="1264725"/>
              <a:ext cx="115850" cy="67000"/>
            </a:xfrm>
            <a:custGeom>
              <a:avLst/>
              <a:gdLst/>
              <a:ahLst/>
              <a:cxnLst/>
              <a:rect l="l" t="t" r="r" b="b"/>
              <a:pathLst>
                <a:path w="4634" h="2680" fill="none" extrusionOk="0">
                  <a:moveTo>
                    <a:pt x="1" y="2679"/>
                  </a:moveTo>
                  <a:lnTo>
                    <a:pt x="4633"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8"/>
            <p:cNvSpPr/>
            <p:nvPr/>
          </p:nvSpPr>
          <p:spPr>
            <a:xfrm>
              <a:off x="6352850" y="1267500"/>
              <a:ext cx="67000" cy="115825"/>
            </a:xfrm>
            <a:custGeom>
              <a:avLst/>
              <a:gdLst/>
              <a:ahLst/>
              <a:cxnLst/>
              <a:rect l="l" t="t" r="r" b="b"/>
              <a:pathLst>
                <a:path w="2680" h="4633" fill="none" extrusionOk="0">
                  <a:moveTo>
                    <a:pt x="1" y="4633"/>
                  </a:moveTo>
                  <a:lnTo>
                    <a:pt x="268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8"/>
            <p:cNvSpPr/>
            <p:nvPr/>
          </p:nvSpPr>
          <p:spPr>
            <a:xfrm>
              <a:off x="6429350" y="1265025"/>
              <a:ext cx="66675" cy="115850"/>
            </a:xfrm>
            <a:custGeom>
              <a:avLst/>
              <a:gdLst/>
              <a:ahLst/>
              <a:cxnLst/>
              <a:rect l="l" t="t" r="r" b="b"/>
              <a:pathLst>
                <a:path w="2667" h="4634" fill="none" extrusionOk="0">
                  <a:moveTo>
                    <a:pt x="2667" y="4633"/>
                  </a:moveTo>
                  <a:lnTo>
                    <a:pt x="0"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8"/>
            <p:cNvSpPr/>
            <p:nvPr/>
          </p:nvSpPr>
          <p:spPr>
            <a:xfrm>
              <a:off x="6431800" y="1260725"/>
              <a:ext cx="116150" cy="66700"/>
            </a:xfrm>
            <a:custGeom>
              <a:avLst/>
              <a:gdLst/>
              <a:ahLst/>
              <a:cxnLst/>
              <a:rect l="l" t="t" r="r" b="b"/>
              <a:pathLst>
                <a:path w="4646" h="2668" fill="none" extrusionOk="0">
                  <a:moveTo>
                    <a:pt x="4645" y="2667"/>
                  </a:moveTo>
                  <a:lnTo>
                    <a:pt x="1"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8"/>
            <p:cNvSpPr/>
            <p:nvPr/>
          </p:nvSpPr>
          <p:spPr>
            <a:xfrm>
              <a:off x="6432125" y="1255525"/>
              <a:ext cx="133650" cy="0"/>
            </a:xfrm>
            <a:custGeom>
              <a:avLst/>
              <a:gdLst/>
              <a:ahLst/>
              <a:cxnLst/>
              <a:rect l="l" t="t" r="r" b="b"/>
              <a:pathLst>
                <a:path w="5346" fill="none" extrusionOk="0">
                  <a:moveTo>
                    <a:pt x="5345" y="0"/>
                  </a:moveTo>
                  <a:lnTo>
                    <a:pt x="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8"/>
            <p:cNvSpPr/>
            <p:nvPr/>
          </p:nvSpPr>
          <p:spPr>
            <a:xfrm>
              <a:off x="6429650" y="1184250"/>
              <a:ext cx="115850" cy="66675"/>
            </a:xfrm>
            <a:custGeom>
              <a:avLst/>
              <a:gdLst/>
              <a:ahLst/>
              <a:cxnLst/>
              <a:rect l="l" t="t" r="r" b="b"/>
              <a:pathLst>
                <a:path w="4634" h="2667" fill="none" extrusionOk="0">
                  <a:moveTo>
                    <a:pt x="4633" y="0"/>
                  </a:moveTo>
                  <a:lnTo>
                    <a:pt x="1" y="2667"/>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8"/>
            <p:cNvSpPr/>
            <p:nvPr/>
          </p:nvSpPr>
          <p:spPr>
            <a:xfrm>
              <a:off x="6425050" y="1132650"/>
              <a:ext cx="67000" cy="115825"/>
            </a:xfrm>
            <a:custGeom>
              <a:avLst/>
              <a:gdLst/>
              <a:ahLst/>
              <a:cxnLst/>
              <a:rect l="l" t="t" r="r" b="b"/>
              <a:pathLst>
                <a:path w="2680" h="4633" fill="none" extrusionOk="0">
                  <a:moveTo>
                    <a:pt x="2679" y="0"/>
                  </a:moveTo>
                  <a:lnTo>
                    <a:pt x="0" y="4632"/>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8"/>
            <p:cNvSpPr/>
            <p:nvPr/>
          </p:nvSpPr>
          <p:spPr>
            <a:xfrm>
              <a:off x="6420125" y="1114525"/>
              <a:ext cx="25" cy="133650"/>
            </a:xfrm>
            <a:custGeom>
              <a:avLst/>
              <a:gdLst/>
              <a:ahLst/>
              <a:cxnLst/>
              <a:rect l="l" t="t" r="r" b="b"/>
              <a:pathLst>
                <a:path w="1" h="5346" fill="none" extrusionOk="0">
                  <a:moveTo>
                    <a:pt x="1" y="0"/>
                  </a:moveTo>
                  <a:lnTo>
                    <a:pt x="1" y="5345"/>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8"/>
            <p:cNvSpPr/>
            <p:nvPr/>
          </p:nvSpPr>
          <p:spPr>
            <a:xfrm>
              <a:off x="6382050" y="1217425"/>
              <a:ext cx="80800" cy="80800"/>
            </a:xfrm>
            <a:custGeom>
              <a:avLst/>
              <a:gdLst/>
              <a:ahLst/>
              <a:cxnLst/>
              <a:rect l="l" t="t" r="r" b="b"/>
              <a:pathLst>
                <a:path w="3232" h="3232" extrusionOk="0">
                  <a:moveTo>
                    <a:pt x="1610" y="0"/>
                  </a:moveTo>
                  <a:cubicBezTo>
                    <a:pt x="725" y="0"/>
                    <a:pt x="0" y="725"/>
                    <a:pt x="0" y="1622"/>
                  </a:cubicBezTo>
                  <a:cubicBezTo>
                    <a:pt x="0" y="2519"/>
                    <a:pt x="725" y="3232"/>
                    <a:pt x="1610" y="3232"/>
                  </a:cubicBezTo>
                  <a:cubicBezTo>
                    <a:pt x="2507" y="3232"/>
                    <a:pt x="3232" y="2519"/>
                    <a:pt x="3232" y="1622"/>
                  </a:cubicBezTo>
                  <a:cubicBezTo>
                    <a:pt x="3232" y="725"/>
                    <a:pt x="2507" y="0"/>
                    <a:pt x="16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8"/>
            <p:cNvSpPr/>
            <p:nvPr/>
          </p:nvSpPr>
          <p:spPr>
            <a:xfrm>
              <a:off x="4441550" y="1064750"/>
              <a:ext cx="386475" cy="386475"/>
            </a:xfrm>
            <a:custGeom>
              <a:avLst/>
              <a:gdLst/>
              <a:ahLst/>
              <a:cxnLst/>
              <a:rect l="l" t="t" r="r" b="b"/>
              <a:pathLst>
                <a:path w="15459" h="15459" extrusionOk="0">
                  <a:moveTo>
                    <a:pt x="7729" y="1"/>
                  </a:moveTo>
                  <a:cubicBezTo>
                    <a:pt x="3466" y="1"/>
                    <a:pt x="0" y="3453"/>
                    <a:pt x="0" y="7729"/>
                  </a:cubicBezTo>
                  <a:cubicBezTo>
                    <a:pt x="0" y="11993"/>
                    <a:pt x="3466" y="15458"/>
                    <a:pt x="7729" y="15458"/>
                  </a:cubicBezTo>
                  <a:cubicBezTo>
                    <a:pt x="12005" y="15458"/>
                    <a:pt x="15458" y="11993"/>
                    <a:pt x="15458" y="7729"/>
                  </a:cubicBezTo>
                  <a:cubicBezTo>
                    <a:pt x="15458" y="3453"/>
                    <a:pt x="12005" y="1"/>
                    <a:pt x="77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8"/>
            <p:cNvSpPr/>
            <p:nvPr/>
          </p:nvSpPr>
          <p:spPr>
            <a:xfrm>
              <a:off x="4487625" y="1110825"/>
              <a:ext cx="294300" cy="294300"/>
            </a:xfrm>
            <a:custGeom>
              <a:avLst/>
              <a:gdLst/>
              <a:ahLst/>
              <a:cxnLst/>
              <a:rect l="l" t="t" r="r" b="b"/>
              <a:pathLst>
                <a:path w="11772" h="11772" extrusionOk="0">
                  <a:moveTo>
                    <a:pt x="5886" y="1"/>
                  </a:moveTo>
                  <a:cubicBezTo>
                    <a:pt x="2642" y="1"/>
                    <a:pt x="1" y="2630"/>
                    <a:pt x="1" y="5886"/>
                  </a:cubicBezTo>
                  <a:cubicBezTo>
                    <a:pt x="1" y="9130"/>
                    <a:pt x="2642" y="11772"/>
                    <a:pt x="5886" y="11772"/>
                  </a:cubicBezTo>
                  <a:cubicBezTo>
                    <a:pt x="9142" y="11772"/>
                    <a:pt x="11772" y="9130"/>
                    <a:pt x="11772" y="5886"/>
                  </a:cubicBezTo>
                  <a:cubicBezTo>
                    <a:pt x="11772" y="2630"/>
                    <a:pt x="9142" y="1"/>
                    <a:pt x="58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8"/>
            <p:cNvSpPr/>
            <p:nvPr/>
          </p:nvSpPr>
          <p:spPr>
            <a:xfrm>
              <a:off x="4637225" y="1267500"/>
              <a:ext cx="25" cy="133950"/>
            </a:xfrm>
            <a:custGeom>
              <a:avLst/>
              <a:gdLst/>
              <a:ahLst/>
              <a:cxnLst/>
              <a:rect l="l" t="t" r="r" b="b"/>
              <a:pathLst>
                <a:path w="1" h="5358" fill="none" extrusionOk="0">
                  <a:moveTo>
                    <a:pt x="1" y="5358"/>
                  </a:moveTo>
                  <a:lnTo>
                    <a:pt x="1"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8"/>
            <p:cNvSpPr/>
            <p:nvPr/>
          </p:nvSpPr>
          <p:spPr>
            <a:xfrm>
              <a:off x="4632300" y="1114525"/>
              <a:ext cx="25" cy="133650"/>
            </a:xfrm>
            <a:custGeom>
              <a:avLst/>
              <a:gdLst/>
              <a:ahLst/>
              <a:cxnLst/>
              <a:rect l="l" t="t" r="r" b="b"/>
              <a:pathLst>
                <a:path w="1" h="5346" fill="none" extrusionOk="0">
                  <a:moveTo>
                    <a:pt x="1" y="0"/>
                  </a:moveTo>
                  <a:lnTo>
                    <a:pt x="1" y="5345"/>
                  </a:lnTo>
                </a:path>
              </a:pathLst>
            </a:custGeom>
            <a:noFill/>
            <a:ln w="7675" cap="flat" cmpd="sng">
              <a:solidFill>
                <a:srgbClr val="745B5E"/>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8"/>
            <p:cNvSpPr/>
            <p:nvPr/>
          </p:nvSpPr>
          <p:spPr>
            <a:xfrm>
              <a:off x="4561050" y="1135100"/>
              <a:ext cx="66975" cy="115825"/>
            </a:xfrm>
            <a:custGeom>
              <a:avLst/>
              <a:gdLst/>
              <a:ahLst/>
              <a:cxnLst/>
              <a:rect l="l" t="t" r="r" b="b"/>
              <a:pathLst>
                <a:path w="2679" h="4633" fill="none" extrusionOk="0">
                  <a:moveTo>
                    <a:pt x="0" y="0"/>
                  </a:moveTo>
                  <a:lnTo>
                    <a:pt x="2679" y="4633"/>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8"/>
            <p:cNvSpPr/>
            <p:nvPr/>
          </p:nvSpPr>
          <p:spPr>
            <a:xfrm>
              <a:off x="4509425" y="1188250"/>
              <a:ext cx="115850" cy="66975"/>
            </a:xfrm>
            <a:custGeom>
              <a:avLst/>
              <a:gdLst/>
              <a:ahLst/>
              <a:cxnLst/>
              <a:rect l="l" t="t" r="r" b="b"/>
              <a:pathLst>
                <a:path w="4634" h="2679" fill="none" extrusionOk="0">
                  <a:moveTo>
                    <a:pt x="1" y="0"/>
                  </a:moveTo>
                  <a:lnTo>
                    <a:pt x="4633" y="2679"/>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8"/>
            <p:cNvSpPr/>
            <p:nvPr/>
          </p:nvSpPr>
          <p:spPr>
            <a:xfrm>
              <a:off x="4491625" y="1260425"/>
              <a:ext cx="133650" cy="25"/>
            </a:xfrm>
            <a:custGeom>
              <a:avLst/>
              <a:gdLst/>
              <a:ahLst/>
              <a:cxnLst/>
              <a:rect l="l" t="t" r="r" b="b"/>
              <a:pathLst>
                <a:path w="5346" h="1" fill="none" extrusionOk="0">
                  <a:moveTo>
                    <a:pt x="0" y="1"/>
                  </a:moveTo>
                  <a:lnTo>
                    <a:pt x="5345"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8"/>
            <p:cNvSpPr/>
            <p:nvPr/>
          </p:nvSpPr>
          <p:spPr>
            <a:xfrm>
              <a:off x="4511900" y="1264725"/>
              <a:ext cx="115825" cy="67000"/>
            </a:xfrm>
            <a:custGeom>
              <a:avLst/>
              <a:gdLst/>
              <a:ahLst/>
              <a:cxnLst/>
              <a:rect l="l" t="t" r="r" b="b"/>
              <a:pathLst>
                <a:path w="4633" h="2680" fill="none" extrusionOk="0">
                  <a:moveTo>
                    <a:pt x="0" y="2679"/>
                  </a:moveTo>
                  <a:lnTo>
                    <a:pt x="4633"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8"/>
            <p:cNvSpPr/>
            <p:nvPr/>
          </p:nvSpPr>
          <p:spPr>
            <a:xfrm>
              <a:off x="4565350" y="1267500"/>
              <a:ext cx="66975" cy="115825"/>
            </a:xfrm>
            <a:custGeom>
              <a:avLst/>
              <a:gdLst/>
              <a:ahLst/>
              <a:cxnLst/>
              <a:rect l="l" t="t" r="r" b="b"/>
              <a:pathLst>
                <a:path w="2679" h="4633" fill="none" extrusionOk="0">
                  <a:moveTo>
                    <a:pt x="0" y="4633"/>
                  </a:moveTo>
                  <a:lnTo>
                    <a:pt x="2679"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8"/>
            <p:cNvSpPr/>
            <p:nvPr/>
          </p:nvSpPr>
          <p:spPr>
            <a:xfrm>
              <a:off x="4641825" y="1265025"/>
              <a:ext cx="67000" cy="115850"/>
            </a:xfrm>
            <a:custGeom>
              <a:avLst/>
              <a:gdLst/>
              <a:ahLst/>
              <a:cxnLst/>
              <a:rect l="l" t="t" r="r" b="b"/>
              <a:pathLst>
                <a:path w="2680" h="4634" fill="none" extrusionOk="0">
                  <a:moveTo>
                    <a:pt x="2680" y="4633"/>
                  </a:moveTo>
                  <a:lnTo>
                    <a:pt x="1"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8"/>
            <p:cNvSpPr/>
            <p:nvPr/>
          </p:nvSpPr>
          <p:spPr>
            <a:xfrm>
              <a:off x="4644300" y="1260725"/>
              <a:ext cx="115825" cy="66700"/>
            </a:xfrm>
            <a:custGeom>
              <a:avLst/>
              <a:gdLst/>
              <a:ahLst/>
              <a:cxnLst/>
              <a:rect l="l" t="t" r="r" b="b"/>
              <a:pathLst>
                <a:path w="4633" h="2668" fill="none" extrusionOk="0">
                  <a:moveTo>
                    <a:pt x="4633" y="2667"/>
                  </a:moveTo>
                  <a:lnTo>
                    <a:pt x="0"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8"/>
            <p:cNvSpPr/>
            <p:nvPr/>
          </p:nvSpPr>
          <p:spPr>
            <a:xfrm>
              <a:off x="4644600" y="1255525"/>
              <a:ext cx="133650" cy="0"/>
            </a:xfrm>
            <a:custGeom>
              <a:avLst/>
              <a:gdLst/>
              <a:ahLst/>
              <a:cxnLst/>
              <a:rect l="l" t="t" r="r" b="b"/>
              <a:pathLst>
                <a:path w="5346" fill="none" extrusionOk="0">
                  <a:moveTo>
                    <a:pt x="5345" y="0"/>
                  </a:moveTo>
                  <a:lnTo>
                    <a:pt x="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8"/>
            <p:cNvSpPr/>
            <p:nvPr/>
          </p:nvSpPr>
          <p:spPr>
            <a:xfrm>
              <a:off x="4642150" y="1184250"/>
              <a:ext cx="115825" cy="66675"/>
            </a:xfrm>
            <a:custGeom>
              <a:avLst/>
              <a:gdLst/>
              <a:ahLst/>
              <a:cxnLst/>
              <a:rect l="l" t="t" r="r" b="b"/>
              <a:pathLst>
                <a:path w="4633" h="2667" fill="none" extrusionOk="0">
                  <a:moveTo>
                    <a:pt x="4633" y="0"/>
                  </a:moveTo>
                  <a:lnTo>
                    <a:pt x="0" y="2667"/>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8"/>
            <p:cNvSpPr/>
            <p:nvPr/>
          </p:nvSpPr>
          <p:spPr>
            <a:xfrm>
              <a:off x="4637525" y="1132650"/>
              <a:ext cx="67000" cy="115825"/>
            </a:xfrm>
            <a:custGeom>
              <a:avLst/>
              <a:gdLst/>
              <a:ahLst/>
              <a:cxnLst/>
              <a:rect l="l" t="t" r="r" b="b"/>
              <a:pathLst>
                <a:path w="2680" h="4633" fill="none" extrusionOk="0">
                  <a:moveTo>
                    <a:pt x="2680" y="0"/>
                  </a:moveTo>
                  <a:lnTo>
                    <a:pt x="1" y="4632"/>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8"/>
            <p:cNvSpPr/>
            <p:nvPr/>
          </p:nvSpPr>
          <p:spPr>
            <a:xfrm>
              <a:off x="4632300" y="1114525"/>
              <a:ext cx="25" cy="133650"/>
            </a:xfrm>
            <a:custGeom>
              <a:avLst/>
              <a:gdLst/>
              <a:ahLst/>
              <a:cxnLst/>
              <a:rect l="l" t="t" r="r" b="b"/>
              <a:pathLst>
                <a:path w="1" h="5346" fill="none" extrusionOk="0">
                  <a:moveTo>
                    <a:pt x="1" y="0"/>
                  </a:moveTo>
                  <a:lnTo>
                    <a:pt x="1" y="5345"/>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8"/>
            <p:cNvSpPr/>
            <p:nvPr/>
          </p:nvSpPr>
          <p:spPr>
            <a:xfrm>
              <a:off x="4594525" y="1217425"/>
              <a:ext cx="80825" cy="80800"/>
            </a:xfrm>
            <a:custGeom>
              <a:avLst/>
              <a:gdLst/>
              <a:ahLst/>
              <a:cxnLst/>
              <a:rect l="l" t="t" r="r" b="b"/>
              <a:pathLst>
                <a:path w="3233" h="3232" extrusionOk="0">
                  <a:moveTo>
                    <a:pt x="1610" y="0"/>
                  </a:moveTo>
                  <a:cubicBezTo>
                    <a:pt x="726" y="0"/>
                    <a:pt x="1" y="725"/>
                    <a:pt x="1" y="1622"/>
                  </a:cubicBezTo>
                  <a:cubicBezTo>
                    <a:pt x="1" y="2519"/>
                    <a:pt x="726" y="3232"/>
                    <a:pt x="1610" y="3232"/>
                  </a:cubicBezTo>
                  <a:cubicBezTo>
                    <a:pt x="2507" y="3232"/>
                    <a:pt x="3232" y="2519"/>
                    <a:pt x="3232" y="1622"/>
                  </a:cubicBezTo>
                  <a:cubicBezTo>
                    <a:pt x="3232" y="725"/>
                    <a:pt x="2507" y="0"/>
                    <a:pt x="16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8"/>
            <p:cNvSpPr/>
            <p:nvPr/>
          </p:nvSpPr>
          <p:spPr>
            <a:xfrm>
              <a:off x="3682500" y="1037000"/>
              <a:ext cx="1675725" cy="186275"/>
            </a:xfrm>
            <a:custGeom>
              <a:avLst/>
              <a:gdLst/>
              <a:ahLst/>
              <a:cxnLst/>
              <a:rect l="l" t="t" r="r" b="b"/>
              <a:pathLst>
                <a:path w="67029" h="7451" extrusionOk="0">
                  <a:moveTo>
                    <a:pt x="16330" y="1"/>
                  </a:moveTo>
                  <a:cubicBezTo>
                    <a:pt x="6999" y="1"/>
                    <a:pt x="0" y="103"/>
                    <a:pt x="0" y="410"/>
                  </a:cubicBezTo>
                  <a:cubicBezTo>
                    <a:pt x="0" y="1344"/>
                    <a:pt x="67028" y="7451"/>
                    <a:pt x="67028" y="7451"/>
                  </a:cubicBezTo>
                  <a:lnTo>
                    <a:pt x="62986" y="410"/>
                  </a:lnTo>
                  <a:cubicBezTo>
                    <a:pt x="62986" y="410"/>
                    <a:pt x="34992" y="1"/>
                    <a:pt x="16330" y="1"/>
                  </a:cubicBezTo>
                  <a:close/>
                </a:path>
              </a:pathLst>
            </a:custGeom>
            <a:solidFill>
              <a:srgbClr val="DEC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8"/>
            <p:cNvSpPr/>
            <p:nvPr/>
          </p:nvSpPr>
          <p:spPr>
            <a:xfrm>
              <a:off x="3682500" y="1037000"/>
              <a:ext cx="1675725" cy="186275"/>
            </a:xfrm>
            <a:custGeom>
              <a:avLst/>
              <a:gdLst/>
              <a:ahLst/>
              <a:cxnLst/>
              <a:rect l="l" t="t" r="r" b="b"/>
              <a:pathLst>
                <a:path w="67029" h="7451" extrusionOk="0">
                  <a:moveTo>
                    <a:pt x="16330" y="1"/>
                  </a:moveTo>
                  <a:cubicBezTo>
                    <a:pt x="6999" y="1"/>
                    <a:pt x="0" y="103"/>
                    <a:pt x="0" y="410"/>
                  </a:cubicBezTo>
                  <a:cubicBezTo>
                    <a:pt x="0" y="459"/>
                    <a:pt x="160" y="521"/>
                    <a:pt x="455" y="582"/>
                  </a:cubicBezTo>
                  <a:lnTo>
                    <a:pt x="62531" y="3986"/>
                  </a:lnTo>
                  <a:cubicBezTo>
                    <a:pt x="62531" y="3986"/>
                    <a:pt x="62568" y="5313"/>
                    <a:pt x="62605" y="7045"/>
                  </a:cubicBezTo>
                  <a:cubicBezTo>
                    <a:pt x="65382" y="7303"/>
                    <a:pt x="67028" y="7451"/>
                    <a:pt x="67028" y="7451"/>
                  </a:cubicBezTo>
                  <a:lnTo>
                    <a:pt x="62986" y="410"/>
                  </a:lnTo>
                  <a:cubicBezTo>
                    <a:pt x="62986" y="410"/>
                    <a:pt x="34992" y="1"/>
                    <a:pt x="163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8"/>
            <p:cNvSpPr/>
            <p:nvPr/>
          </p:nvSpPr>
          <p:spPr>
            <a:xfrm>
              <a:off x="3693850" y="1051550"/>
              <a:ext cx="1553775" cy="161600"/>
            </a:xfrm>
            <a:custGeom>
              <a:avLst/>
              <a:gdLst/>
              <a:ahLst/>
              <a:cxnLst/>
              <a:rect l="l" t="t" r="r" b="b"/>
              <a:pathLst>
                <a:path w="62151" h="6464" extrusionOk="0">
                  <a:moveTo>
                    <a:pt x="1" y="0"/>
                  </a:moveTo>
                  <a:lnTo>
                    <a:pt x="1" y="0"/>
                  </a:lnTo>
                  <a:cubicBezTo>
                    <a:pt x="4953" y="1118"/>
                    <a:pt x="48069" y="5161"/>
                    <a:pt x="62151" y="6463"/>
                  </a:cubicBezTo>
                  <a:cubicBezTo>
                    <a:pt x="62114" y="4731"/>
                    <a:pt x="62077" y="3416"/>
                    <a:pt x="62077" y="3416"/>
                  </a:cubicBez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8"/>
            <p:cNvSpPr/>
            <p:nvPr/>
          </p:nvSpPr>
          <p:spPr>
            <a:xfrm>
              <a:off x="5704400" y="1037000"/>
              <a:ext cx="1675700" cy="186275"/>
            </a:xfrm>
            <a:custGeom>
              <a:avLst/>
              <a:gdLst/>
              <a:ahLst/>
              <a:cxnLst/>
              <a:rect l="l" t="t" r="r" b="b"/>
              <a:pathLst>
                <a:path w="67028" h="7451" extrusionOk="0">
                  <a:moveTo>
                    <a:pt x="50695" y="1"/>
                  </a:moveTo>
                  <a:cubicBezTo>
                    <a:pt x="32029" y="1"/>
                    <a:pt x="4030" y="410"/>
                    <a:pt x="4030" y="410"/>
                  </a:cubicBezTo>
                  <a:lnTo>
                    <a:pt x="0" y="7451"/>
                  </a:lnTo>
                  <a:lnTo>
                    <a:pt x="0" y="7451"/>
                  </a:lnTo>
                  <a:cubicBezTo>
                    <a:pt x="0" y="7451"/>
                    <a:pt x="67028" y="1344"/>
                    <a:pt x="67028" y="410"/>
                  </a:cubicBezTo>
                  <a:cubicBezTo>
                    <a:pt x="67028" y="103"/>
                    <a:pt x="60028" y="1"/>
                    <a:pt x="50695" y="1"/>
                  </a:cubicBezTo>
                  <a:close/>
                </a:path>
              </a:pathLst>
            </a:custGeom>
            <a:solidFill>
              <a:srgbClr val="DEC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8"/>
            <p:cNvSpPr/>
            <p:nvPr/>
          </p:nvSpPr>
          <p:spPr>
            <a:xfrm>
              <a:off x="5704400" y="1037000"/>
              <a:ext cx="1675700" cy="186275"/>
            </a:xfrm>
            <a:custGeom>
              <a:avLst/>
              <a:gdLst/>
              <a:ahLst/>
              <a:cxnLst/>
              <a:rect l="l" t="t" r="r" b="b"/>
              <a:pathLst>
                <a:path w="67028" h="7451" extrusionOk="0">
                  <a:moveTo>
                    <a:pt x="50695" y="1"/>
                  </a:moveTo>
                  <a:cubicBezTo>
                    <a:pt x="32029" y="1"/>
                    <a:pt x="4030" y="410"/>
                    <a:pt x="4030" y="410"/>
                  </a:cubicBezTo>
                  <a:lnTo>
                    <a:pt x="0" y="7451"/>
                  </a:lnTo>
                  <a:cubicBezTo>
                    <a:pt x="0" y="7451"/>
                    <a:pt x="1647" y="7303"/>
                    <a:pt x="4424" y="7045"/>
                  </a:cubicBezTo>
                  <a:cubicBezTo>
                    <a:pt x="4460" y="5313"/>
                    <a:pt x="4497" y="3986"/>
                    <a:pt x="4497" y="3986"/>
                  </a:cubicBezTo>
                  <a:lnTo>
                    <a:pt x="66561" y="582"/>
                  </a:lnTo>
                  <a:cubicBezTo>
                    <a:pt x="66868" y="521"/>
                    <a:pt x="67028" y="459"/>
                    <a:pt x="67028" y="410"/>
                  </a:cubicBezTo>
                  <a:cubicBezTo>
                    <a:pt x="67028" y="103"/>
                    <a:pt x="60028" y="1"/>
                    <a:pt x="506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8"/>
            <p:cNvSpPr/>
            <p:nvPr/>
          </p:nvSpPr>
          <p:spPr>
            <a:xfrm>
              <a:off x="5814975" y="1051550"/>
              <a:ext cx="1553475" cy="161600"/>
            </a:xfrm>
            <a:custGeom>
              <a:avLst/>
              <a:gdLst/>
              <a:ahLst/>
              <a:cxnLst/>
              <a:rect l="l" t="t" r="r" b="b"/>
              <a:pathLst>
                <a:path w="62139" h="6464" extrusionOk="0">
                  <a:moveTo>
                    <a:pt x="62138" y="0"/>
                  </a:moveTo>
                  <a:lnTo>
                    <a:pt x="74" y="3416"/>
                  </a:lnTo>
                  <a:cubicBezTo>
                    <a:pt x="74" y="3416"/>
                    <a:pt x="25" y="4731"/>
                    <a:pt x="1" y="6463"/>
                  </a:cubicBezTo>
                  <a:cubicBezTo>
                    <a:pt x="14070" y="5161"/>
                    <a:pt x="57186" y="1118"/>
                    <a:pt x="6213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8"/>
            <p:cNvSpPr/>
            <p:nvPr/>
          </p:nvSpPr>
          <p:spPr>
            <a:xfrm>
              <a:off x="4826150" y="659375"/>
              <a:ext cx="593200" cy="208800"/>
            </a:xfrm>
            <a:custGeom>
              <a:avLst/>
              <a:gdLst/>
              <a:ahLst/>
              <a:cxnLst/>
              <a:rect l="l" t="t" r="r" b="b"/>
              <a:pathLst>
                <a:path w="23728" h="8352" extrusionOk="0">
                  <a:moveTo>
                    <a:pt x="150" y="0"/>
                  </a:moveTo>
                  <a:cubicBezTo>
                    <a:pt x="94" y="0"/>
                    <a:pt x="64" y="7"/>
                    <a:pt x="62" y="21"/>
                  </a:cubicBezTo>
                  <a:cubicBezTo>
                    <a:pt x="0" y="414"/>
                    <a:pt x="23727" y="8352"/>
                    <a:pt x="23727" y="8352"/>
                  </a:cubicBezTo>
                  <a:lnTo>
                    <a:pt x="22744" y="5022"/>
                  </a:lnTo>
                  <a:cubicBezTo>
                    <a:pt x="22744" y="5022"/>
                    <a:pt x="1686" y="0"/>
                    <a:pt x="1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8"/>
            <p:cNvSpPr/>
            <p:nvPr/>
          </p:nvSpPr>
          <p:spPr>
            <a:xfrm>
              <a:off x="5637125" y="659375"/>
              <a:ext cx="593500" cy="208800"/>
            </a:xfrm>
            <a:custGeom>
              <a:avLst/>
              <a:gdLst/>
              <a:ahLst/>
              <a:cxnLst/>
              <a:rect l="l" t="t" r="r" b="b"/>
              <a:pathLst>
                <a:path w="23740" h="8352" extrusionOk="0">
                  <a:moveTo>
                    <a:pt x="23590" y="0"/>
                  </a:moveTo>
                  <a:cubicBezTo>
                    <a:pt x="22054" y="0"/>
                    <a:pt x="995" y="5022"/>
                    <a:pt x="995" y="5022"/>
                  </a:cubicBezTo>
                  <a:lnTo>
                    <a:pt x="0" y="8352"/>
                  </a:lnTo>
                  <a:lnTo>
                    <a:pt x="0" y="8352"/>
                  </a:lnTo>
                  <a:cubicBezTo>
                    <a:pt x="0" y="8352"/>
                    <a:pt x="23739" y="414"/>
                    <a:pt x="23678" y="21"/>
                  </a:cubicBezTo>
                  <a:cubicBezTo>
                    <a:pt x="23676" y="7"/>
                    <a:pt x="23646" y="0"/>
                    <a:pt x="235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8"/>
            <p:cNvSpPr/>
            <p:nvPr/>
          </p:nvSpPr>
          <p:spPr>
            <a:xfrm>
              <a:off x="5435900" y="238200"/>
              <a:ext cx="184650" cy="487450"/>
            </a:xfrm>
            <a:custGeom>
              <a:avLst/>
              <a:gdLst/>
              <a:ahLst/>
              <a:cxnLst/>
              <a:rect l="l" t="t" r="r" b="b"/>
              <a:pathLst>
                <a:path w="7386" h="19498" extrusionOk="0">
                  <a:moveTo>
                    <a:pt x="3699" y="0"/>
                  </a:moveTo>
                  <a:cubicBezTo>
                    <a:pt x="3358" y="0"/>
                    <a:pt x="3017" y="212"/>
                    <a:pt x="2950" y="636"/>
                  </a:cubicBezTo>
                  <a:lnTo>
                    <a:pt x="1856" y="7664"/>
                  </a:lnTo>
                  <a:lnTo>
                    <a:pt x="1" y="19497"/>
                  </a:lnTo>
                  <a:lnTo>
                    <a:pt x="7386" y="19497"/>
                  </a:lnTo>
                  <a:lnTo>
                    <a:pt x="5543" y="7664"/>
                  </a:lnTo>
                  <a:lnTo>
                    <a:pt x="4449" y="636"/>
                  </a:lnTo>
                  <a:cubicBezTo>
                    <a:pt x="4381" y="212"/>
                    <a:pt x="4040" y="0"/>
                    <a:pt x="3699" y="0"/>
                  </a:cubicBezTo>
                  <a:close/>
                </a:path>
              </a:pathLst>
            </a:custGeom>
            <a:solidFill>
              <a:srgbClr val="DEC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8"/>
            <p:cNvSpPr/>
            <p:nvPr/>
          </p:nvSpPr>
          <p:spPr>
            <a:xfrm>
              <a:off x="5522525" y="238150"/>
              <a:ext cx="98025" cy="487500"/>
            </a:xfrm>
            <a:custGeom>
              <a:avLst/>
              <a:gdLst/>
              <a:ahLst/>
              <a:cxnLst/>
              <a:rect l="l" t="t" r="r" b="b"/>
              <a:pathLst>
                <a:path w="3921" h="19500" extrusionOk="0">
                  <a:moveTo>
                    <a:pt x="240" y="1"/>
                  </a:moveTo>
                  <a:cubicBezTo>
                    <a:pt x="159" y="1"/>
                    <a:pt x="79" y="12"/>
                    <a:pt x="1" y="36"/>
                  </a:cubicBezTo>
                  <a:lnTo>
                    <a:pt x="1" y="19499"/>
                  </a:lnTo>
                  <a:lnTo>
                    <a:pt x="3921" y="19499"/>
                  </a:lnTo>
                  <a:lnTo>
                    <a:pt x="2078" y="7666"/>
                  </a:lnTo>
                  <a:lnTo>
                    <a:pt x="984" y="638"/>
                  </a:lnTo>
                  <a:cubicBezTo>
                    <a:pt x="914" y="211"/>
                    <a:pt x="580" y="1"/>
                    <a:pt x="2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8"/>
            <p:cNvSpPr/>
            <p:nvPr/>
          </p:nvSpPr>
          <p:spPr>
            <a:xfrm>
              <a:off x="5435900" y="239025"/>
              <a:ext cx="86650" cy="486625"/>
            </a:xfrm>
            <a:custGeom>
              <a:avLst/>
              <a:gdLst/>
              <a:ahLst/>
              <a:cxnLst/>
              <a:rect l="l" t="t" r="r" b="b"/>
              <a:pathLst>
                <a:path w="3466" h="19465" extrusionOk="0">
                  <a:moveTo>
                    <a:pt x="3466" y="1"/>
                  </a:moveTo>
                  <a:cubicBezTo>
                    <a:pt x="3208" y="75"/>
                    <a:pt x="2999" y="271"/>
                    <a:pt x="2950" y="603"/>
                  </a:cubicBezTo>
                  <a:lnTo>
                    <a:pt x="1856" y="7631"/>
                  </a:lnTo>
                  <a:lnTo>
                    <a:pt x="1" y="19464"/>
                  </a:lnTo>
                  <a:lnTo>
                    <a:pt x="3466" y="19464"/>
                  </a:lnTo>
                  <a:lnTo>
                    <a:pt x="34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8"/>
            <p:cNvSpPr/>
            <p:nvPr/>
          </p:nvSpPr>
          <p:spPr>
            <a:xfrm>
              <a:off x="5516700" y="1445350"/>
              <a:ext cx="23075" cy="101100"/>
            </a:xfrm>
            <a:custGeom>
              <a:avLst/>
              <a:gdLst/>
              <a:ahLst/>
              <a:cxnLst/>
              <a:rect l="l" t="t" r="r" b="b"/>
              <a:pathLst>
                <a:path w="923" h="4044" extrusionOk="0">
                  <a:moveTo>
                    <a:pt x="0" y="1"/>
                  </a:moveTo>
                  <a:lnTo>
                    <a:pt x="0" y="4043"/>
                  </a:lnTo>
                  <a:lnTo>
                    <a:pt x="922" y="4043"/>
                  </a:lnTo>
                  <a:lnTo>
                    <a:pt x="9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8"/>
            <p:cNvSpPr/>
            <p:nvPr/>
          </p:nvSpPr>
          <p:spPr>
            <a:xfrm>
              <a:off x="5293075" y="1335700"/>
              <a:ext cx="470325" cy="129950"/>
            </a:xfrm>
            <a:custGeom>
              <a:avLst/>
              <a:gdLst/>
              <a:ahLst/>
              <a:cxnLst/>
              <a:rect l="l" t="t" r="r" b="b"/>
              <a:pathLst>
                <a:path w="18813" h="5198" extrusionOk="0">
                  <a:moveTo>
                    <a:pt x="578" y="0"/>
                  </a:moveTo>
                  <a:cubicBezTo>
                    <a:pt x="258" y="0"/>
                    <a:pt x="0" y="258"/>
                    <a:pt x="0" y="578"/>
                  </a:cubicBezTo>
                  <a:lnTo>
                    <a:pt x="0" y="2630"/>
                  </a:lnTo>
                  <a:cubicBezTo>
                    <a:pt x="0" y="4043"/>
                    <a:pt x="1155" y="5198"/>
                    <a:pt x="2581" y="5198"/>
                  </a:cubicBezTo>
                  <a:lnTo>
                    <a:pt x="16244" y="5198"/>
                  </a:lnTo>
                  <a:cubicBezTo>
                    <a:pt x="17657" y="5198"/>
                    <a:pt x="18812" y="4043"/>
                    <a:pt x="18812" y="2630"/>
                  </a:cubicBezTo>
                  <a:lnTo>
                    <a:pt x="18812" y="578"/>
                  </a:lnTo>
                  <a:cubicBezTo>
                    <a:pt x="18812" y="258"/>
                    <a:pt x="18554" y="0"/>
                    <a:pt x="182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8"/>
            <p:cNvSpPr/>
            <p:nvPr/>
          </p:nvSpPr>
          <p:spPr>
            <a:xfrm>
              <a:off x="5151750" y="668175"/>
              <a:ext cx="752950" cy="752625"/>
            </a:xfrm>
            <a:custGeom>
              <a:avLst/>
              <a:gdLst/>
              <a:ahLst/>
              <a:cxnLst/>
              <a:rect l="l" t="t" r="r" b="b"/>
              <a:pathLst>
                <a:path w="30118" h="30105" extrusionOk="0">
                  <a:moveTo>
                    <a:pt x="15065" y="0"/>
                  </a:moveTo>
                  <a:cubicBezTo>
                    <a:pt x="6747" y="0"/>
                    <a:pt x="1" y="6734"/>
                    <a:pt x="1" y="15053"/>
                  </a:cubicBezTo>
                  <a:cubicBezTo>
                    <a:pt x="1" y="23371"/>
                    <a:pt x="6747" y="30105"/>
                    <a:pt x="15065" y="30105"/>
                  </a:cubicBezTo>
                  <a:cubicBezTo>
                    <a:pt x="23384" y="30105"/>
                    <a:pt x="30117" y="23371"/>
                    <a:pt x="30117" y="15053"/>
                  </a:cubicBezTo>
                  <a:cubicBezTo>
                    <a:pt x="30117" y="6734"/>
                    <a:pt x="23384" y="0"/>
                    <a:pt x="150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8"/>
            <p:cNvSpPr/>
            <p:nvPr/>
          </p:nvSpPr>
          <p:spPr>
            <a:xfrm>
              <a:off x="5450350" y="1508025"/>
              <a:ext cx="69450" cy="132425"/>
            </a:xfrm>
            <a:custGeom>
              <a:avLst/>
              <a:gdLst/>
              <a:ahLst/>
              <a:cxnLst/>
              <a:rect l="l" t="t" r="r" b="b"/>
              <a:pathLst>
                <a:path w="2778" h="5297" extrusionOk="0">
                  <a:moveTo>
                    <a:pt x="836" y="0"/>
                  </a:moveTo>
                  <a:cubicBezTo>
                    <a:pt x="381" y="0"/>
                    <a:pt x="0" y="381"/>
                    <a:pt x="0" y="848"/>
                  </a:cubicBezTo>
                  <a:lnTo>
                    <a:pt x="0" y="4461"/>
                  </a:lnTo>
                  <a:cubicBezTo>
                    <a:pt x="0" y="4915"/>
                    <a:pt x="381" y="5296"/>
                    <a:pt x="836" y="5296"/>
                  </a:cubicBezTo>
                  <a:lnTo>
                    <a:pt x="1930" y="5296"/>
                  </a:lnTo>
                  <a:cubicBezTo>
                    <a:pt x="2396" y="5296"/>
                    <a:pt x="2777" y="4915"/>
                    <a:pt x="2777" y="4461"/>
                  </a:cubicBezTo>
                  <a:lnTo>
                    <a:pt x="2777" y="848"/>
                  </a:lnTo>
                  <a:cubicBezTo>
                    <a:pt x="2777" y="381"/>
                    <a:pt x="2396" y="0"/>
                    <a:pt x="1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8"/>
            <p:cNvSpPr/>
            <p:nvPr/>
          </p:nvSpPr>
          <p:spPr>
            <a:xfrm>
              <a:off x="5536975" y="1508025"/>
              <a:ext cx="69150" cy="132425"/>
            </a:xfrm>
            <a:custGeom>
              <a:avLst/>
              <a:gdLst/>
              <a:ahLst/>
              <a:cxnLst/>
              <a:rect l="l" t="t" r="r" b="b"/>
              <a:pathLst>
                <a:path w="2766" h="5297" extrusionOk="0">
                  <a:moveTo>
                    <a:pt x="836" y="0"/>
                  </a:moveTo>
                  <a:cubicBezTo>
                    <a:pt x="369" y="0"/>
                    <a:pt x="0" y="381"/>
                    <a:pt x="0" y="848"/>
                  </a:cubicBezTo>
                  <a:lnTo>
                    <a:pt x="0" y="4461"/>
                  </a:lnTo>
                  <a:cubicBezTo>
                    <a:pt x="0" y="4915"/>
                    <a:pt x="369" y="5296"/>
                    <a:pt x="836" y="5296"/>
                  </a:cubicBezTo>
                  <a:lnTo>
                    <a:pt x="1930" y="5296"/>
                  </a:lnTo>
                  <a:cubicBezTo>
                    <a:pt x="2396" y="5296"/>
                    <a:pt x="2765" y="4915"/>
                    <a:pt x="2765" y="4461"/>
                  </a:cubicBezTo>
                  <a:lnTo>
                    <a:pt x="2765" y="848"/>
                  </a:lnTo>
                  <a:cubicBezTo>
                    <a:pt x="2765" y="381"/>
                    <a:pt x="2396" y="0"/>
                    <a:pt x="1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8"/>
            <p:cNvSpPr/>
            <p:nvPr/>
          </p:nvSpPr>
          <p:spPr>
            <a:xfrm>
              <a:off x="5240225" y="836500"/>
              <a:ext cx="576300" cy="149025"/>
            </a:xfrm>
            <a:custGeom>
              <a:avLst/>
              <a:gdLst/>
              <a:ahLst/>
              <a:cxnLst/>
              <a:rect l="l" t="t" r="r" b="b"/>
              <a:pathLst>
                <a:path w="23052" h="5961" extrusionOk="0">
                  <a:moveTo>
                    <a:pt x="2741" y="1"/>
                  </a:moveTo>
                  <a:lnTo>
                    <a:pt x="1" y="3970"/>
                  </a:lnTo>
                  <a:lnTo>
                    <a:pt x="11526" y="5960"/>
                  </a:lnTo>
                  <a:lnTo>
                    <a:pt x="23052" y="3970"/>
                  </a:lnTo>
                  <a:lnTo>
                    <a:pt x="20300" y="1"/>
                  </a:lnTo>
                  <a:lnTo>
                    <a:pt x="11526" y="1549"/>
                  </a:lnTo>
                  <a:lnTo>
                    <a:pt x="27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28"/>
        <p:cNvGrpSpPr/>
        <p:nvPr/>
      </p:nvGrpSpPr>
      <p:grpSpPr>
        <a:xfrm>
          <a:off x="0" y="0"/>
          <a:ext cx="0" cy="0"/>
          <a:chOff x="0" y="0"/>
          <a:chExt cx="0" cy="0"/>
        </a:xfrm>
      </p:grpSpPr>
      <p:sp>
        <p:nvSpPr>
          <p:cNvPr id="229" name="Google Shape;229;p9"/>
          <p:cNvSpPr txBox="1">
            <a:spLocks noGrp="1"/>
          </p:cNvSpPr>
          <p:nvPr>
            <p:ph type="title"/>
          </p:nvPr>
        </p:nvSpPr>
        <p:spPr>
          <a:xfrm>
            <a:off x="2549400" y="127882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230" name="Google Shape;230;p9"/>
          <p:cNvSpPr txBox="1">
            <a:spLocks noGrp="1"/>
          </p:cNvSpPr>
          <p:nvPr>
            <p:ph type="subTitle" idx="1"/>
          </p:nvPr>
        </p:nvSpPr>
        <p:spPr>
          <a:xfrm>
            <a:off x="2549400" y="284872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231" name="Google Shape;231;p9"/>
          <p:cNvSpPr/>
          <p:nvPr/>
        </p:nvSpPr>
        <p:spPr>
          <a:xfrm>
            <a:off x="0" y="4604000"/>
            <a:ext cx="9144000" cy="53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2" name="Google Shape;232;p9"/>
          <p:cNvGrpSpPr/>
          <p:nvPr/>
        </p:nvGrpSpPr>
        <p:grpSpPr>
          <a:xfrm flipH="1">
            <a:off x="722372" y="383920"/>
            <a:ext cx="2207097" cy="837033"/>
            <a:chOff x="3682500" y="238150"/>
            <a:chExt cx="3697600" cy="1402300"/>
          </a:xfrm>
        </p:grpSpPr>
        <p:sp>
          <p:nvSpPr>
            <p:cNvPr id="233" name="Google Shape;233;p9"/>
            <p:cNvSpPr/>
            <p:nvPr/>
          </p:nvSpPr>
          <p:spPr>
            <a:xfrm>
              <a:off x="6229075" y="1064750"/>
              <a:ext cx="386450" cy="386475"/>
            </a:xfrm>
            <a:custGeom>
              <a:avLst/>
              <a:gdLst/>
              <a:ahLst/>
              <a:cxnLst/>
              <a:rect l="l" t="t" r="r" b="b"/>
              <a:pathLst>
                <a:path w="15458" h="15459" extrusionOk="0">
                  <a:moveTo>
                    <a:pt x="7729" y="1"/>
                  </a:moveTo>
                  <a:cubicBezTo>
                    <a:pt x="3465" y="1"/>
                    <a:pt x="0" y="3453"/>
                    <a:pt x="0" y="7729"/>
                  </a:cubicBezTo>
                  <a:cubicBezTo>
                    <a:pt x="0" y="11993"/>
                    <a:pt x="3465" y="15458"/>
                    <a:pt x="7729" y="15458"/>
                  </a:cubicBezTo>
                  <a:cubicBezTo>
                    <a:pt x="12005" y="15458"/>
                    <a:pt x="15458" y="11993"/>
                    <a:pt x="15458" y="7729"/>
                  </a:cubicBezTo>
                  <a:cubicBezTo>
                    <a:pt x="15458" y="3453"/>
                    <a:pt x="12005" y="1"/>
                    <a:pt x="77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9"/>
            <p:cNvSpPr/>
            <p:nvPr/>
          </p:nvSpPr>
          <p:spPr>
            <a:xfrm>
              <a:off x="6275150" y="1110825"/>
              <a:ext cx="294300" cy="294300"/>
            </a:xfrm>
            <a:custGeom>
              <a:avLst/>
              <a:gdLst/>
              <a:ahLst/>
              <a:cxnLst/>
              <a:rect l="l" t="t" r="r" b="b"/>
              <a:pathLst>
                <a:path w="11772" h="11772" extrusionOk="0">
                  <a:moveTo>
                    <a:pt x="5886" y="1"/>
                  </a:moveTo>
                  <a:cubicBezTo>
                    <a:pt x="2642" y="1"/>
                    <a:pt x="0" y="2630"/>
                    <a:pt x="0" y="5886"/>
                  </a:cubicBezTo>
                  <a:cubicBezTo>
                    <a:pt x="0" y="9130"/>
                    <a:pt x="2642" y="11772"/>
                    <a:pt x="5886" y="11772"/>
                  </a:cubicBezTo>
                  <a:cubicBezTo>
                    <a:pt x="9142" y="11772"/>
                    <a:pt x="11771" y="9130"/>
                    <a:pt x="11771" y="5886"/>
                  </a:cubicBezTo>
                  <a:cubicBezTo>
                    <a:pt x="11771" y="2630"/>
                    <a:pt x="9142" y="1"/>
                    <a:pt x="58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9"/>
            <p:cNvSpPr/>
            <p:nvPr/>
          </p:nvSpPr>
          <p:spPr>
            <a:xfrm>
              <a:off x="6424750" y="1267500"/>
              <a:ext cx="25" cy="133950"/>
            </a:xfrm>
            <a:custGeom>
              <a:avLst/>
              <a:gdLst/>
              <a:ahLst/>
              <a:cxnLst/>
              <a:rect l="l" t="t" r="r" b="b"/>
              <a:pathLst>
                <a:path w="1" h="5358" fill="none" extrusionOk="0">
                  <a:moveTo>
                    <a:pt x="0" y="5358"/>
                  </a:moveTo>
                  <a:lnTo>
                    <a:pt x="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9"/>
            <p:cNvSpPr/>
            <p:nvPr/>
          </p:nvSpPr>
          <p:spPr>
            <a:xfrm>
              <a:off x="6420125" y="1114525"/>
              <a:ext cx="25" cy="133650"/>
            </a:xfrm>
            <a:custGeom>
              <a:avLst/>
              <a:gdLst/>
              <a:ahLst/>
              <a:cxnLst/>
              <a:rect l="l" t="t" r="r" b="b"/>
              <a:pathLst>
                <a:path w="1" h="5346" fill="none" extrusionOk="0">
                  <a:moveTo>
                    <a:pt x="1" y="0"/>
                  </a:moveTo>
                  <a:lnTo>
                    <a:pt x="1" y="5345"/>
                  </a:lnTo>
                </a:path>
              </a:pathLst>
            </a:custGeom>
            <a:noFill/>
            <a:ln w="7675" cap="flat" cmpd="sng">
              <a:solidFill>
                <a:srgbClr val="745B5E"/>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9"/>
            <p:cNvSpPr/>
            <p:nvPr/>
          </p:nvSpPr>
          <p:spPr>
            <a:xfrm>
              <a:off x="6348550" y="1135100"/>
              <a:ext cx="67000" cy="115825"/>
            </a:xfrm>
            <a:custGeom>
              <a:avLst/>
              <a:gdLst/>
              <a:ahLst/>
              <a:cxnLst/>
              <a:rect l="l" t="t" r="r" b="b"/>
              <a:pathLst>
                <a:path w="2680" h="4633" fill="none" extrusionOk="0">
                  <a:moveTo>
                    <a:pt x="1" y="0"/>
                  </a:moveTo>
                  <a:lnTo>
                    <a:pt x="2679" y="4633"/>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9"/>
            <p:cNvSpPr/>
            <p:nvPr/>
          </p:nvSpPr>
          <p:spPr>
            <a:xfrm>
              <a:off x="6296950" y="1188250"/>
              <a:ext cx="115825" cy="66975"/>
            </a:xfrm>
            <a:custGeom>
              <a:avLst/>
              <a:gdLst/>
              <a:ahLst/>
              <a:cxnLst/>
              <a:rect l="l" t="t" r="r" b="b"/>
              <a:pathLst>
                <a:path w="4633" h="2679" fill="none" extrusionOk="0">
                  <a:moveTo>
                    <a:pt x="1" y="0"/>
                  </a:moveTo>
                  <a:lnTo>
                    <a:pt x="4633" y="2679"/>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9"/>
            <p:cNvSpPr/>
            <p:nvPr/>
          </p:nvSpPr>
          <p:spPr>
            <a:xfrm>
              <a:off x="6279125" y="1260425"/>
              <a:ext cx="133650" cy="25"/>
            </a:xfrm>
            <a:custGeom>
              <a:avLst/>
              <a:gdLst/>
              <a:ahLst/>
              <a:cxnLst/>
              <a:rect l="l" t="t" r="r" b="b"/>
              <a:pathLst>
                <a:path w="5346" h="1" fill="none" extrusionOk="0">
                  <a:moveTo>
                    <a:pt x="1" y="1"/>
                  </a:moveTo>
                  <a:lnTo>
                    <a:pt x="5346"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9"/>
            <p:cNvSpPr/>
            <p:nvPr/>
          </p:nvSpPr>
          <p:spPr>
            <a:xfrm>
              <a:off x="6299400" y="1264725"/>
              <a:ext cx="115850" cy="67000"/>
            </a:xfrm>
            <a:custGeom>
              <a:avLst/>
              <a:gdLst/>
              <a:ahLst/>
              <a:cxnLst/>
              <a:rect l="l" t="t" r="r" b="b"/>
              <a:pathLst>
                <a:path w="4634" h="2680" fill="none" extrusionOk="0">
                  <a:moveTo>
                    <a:pt x="1" y="2679"/>
                  </a:moveTo>
                  <a:lnTo>
                    <a:pt x="4633"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9"/>
            <p:cNvSpPr/>
            <p:nvPr/>
          </p:nvSpPr>
          <p:spPr>
            <a:xfrm>
              <a:off x="6352850" y="1267500"/>
              <a:ext cx="67000" cy="115825"/>
            </a:xfrm>
            <a:custGeom>
              <a:avLst/>
              <a:gdLst/>
              <a:ahLst/>
              <a:cxnLst/>
              <a:rect l="l" t="t" r="r" b="b"/>
              <a:pathLst>
                <a:path w="2680" h="4633" fill="none" extrusionOk="0">
                  <a:moveTo>
                    <a:pt x="1" y="4633"/>
                  </a:moveTo>
                  <a:lnTo>
                    <a:pt x="268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9"/>
            <p:cNvSpPr/>
            <p:nvPr/>
          </p:nvSpPr>
          <p:spPr>
            <a:xfrm>
              <a:off x="6429350" y="1265025"/>
              <a:ext cx="66675" cy="115850"/>
            </a:xfrm>
            <a:custGeom>
              <a:avLst/>
              <a:gdLst/>
              <a:ahLst/>
              <a:cxnLst/>
              <a:rect l="l" t="t" r="r" b="b"/>
              <a:pathLst>
                <a:path w="2667" h="4634" fill="none" extrusionOk="0">
                  <a:moveTo>
                    <a:pt x="2667" y="4633"/>
                  </a:moveTo>
                  <a:lnTo>
                    <a:pt x="0"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9"/>
            <p:cNvSpPr/>
            <p:nvPr/>
          </p:nvSpPr>
          <p:spPr>
            <a:xfrm>
              <a:off x="6431800" y="1260725"/>
              <a:ext cx="116150" cy="66700"/>
            </a:xfrm>
            <a:custGeom>
              <a:avLst/>
              <a:gdLst/>
              <a:ahLst/>
              <a:cxnLst/>
              <a:rect l="l" t="t" r="r" b="b"/>
              <a:pathLst>
                <a:path w="4646" h="2668" fill="none" extrusionOk="0">
                  <a:moveTo>
                    <a:pt x="4645" y="2667"/>
                  </a:moveTo>
                  <a:lnTo>
                    <a:pt x="1"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9"/>
            <p:cNvSpPr/>
            <p:nvPr/>
          </p:nvSpPr>
          <p:spPr>
            <a:xfrm>
              <a:off x="6432125" y="1255525"/>
              <a:ext cx="133650" cy="0"/>
            </a:xfrm>
            <a:custGeom>
              <a:avLst/>
              <a:gdLst/>
              <a:ahLst/>
              <a:cxnLst/>
              <a:rect l="l" t="t" r="r" b="b"/>
              <a:pathLst>
                <a:path w="5346" fill="none" extrusionOk="0">
                  <a:moveTo>
                    <a:pt x="5345" y="0"/>
                  </a:moveTo>
                  <a:lnTo>
                    <a:pt x="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9"/>
            <p:cNvSpPr/>
            <p:nvPr/>
          </p:nvSpPr>
          <p:spPr>
            <a:xfrm>
              <a:off x="6429650" y="1184250"/>
              <a:ext cx="115850" cy="66675"/>
            </a:xfrm>
            <a:custGeom>
              <a:avLst/>
              <a:gdLst/>
              <a:ahLst/>
              <a:cxnLst/>
              <a:rect l="l" t="t" r="r" b="b"/>
              <a:pathLst>
                <a:path w="4634" h="2667" fill="none" extrusionOk="0">
                  <a:moveTo>
                    <a:pt x="4633" y="0"/>
                  </a:moveTo>
                  <a:lnTo>
                    <a:pt x="1" y="2667"/>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9"/>
            <p:cNvSpPr/>
            <p:nvPr/>
          </p:nvSpPr>
          <p:spPr>
            <a:xfrm>
              <a:off x="6425050" y="1132650"/>
              <a:ext cx="67000" cy="115825"/>
            </a:xfrm>
            <a:custGeom>
              <a:avLst/>
              <a:gdLst/>
              <a:ahLst/>
              <a:cxnLst/>
              <a:rect l="l" t="t" r="r" b="b"/>
              <a:pathLst>
                <a:path w="2680" h="4633" fill="none" extrusionOk="0">
                  <a:moveTo>
                    <a:pt x="2679" y="0"/>
                  </a:moveTo>
                  <a:lnTo>
                    <a:pt x="0" y="4632"/>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9"/>
            <p:cNvSpPr/>
            <p:nvPr/>
          </p:nvSpPr>
          <p:spPr>
            <a:xfrm>
              <a:off x="6420125" y="1114525"/>
              <a:ext cx="25" cy="133650"/>
            </a:xfrm>
            <a:custGeom>
              <a:avLst/>
              <a:gdLst/>
              <a:ahLst/>
              <a:cxnLst/>
              <a:rect l="l" t="t" r="r" b="b"/>
              <a:pathLst>
                <a:path w="1" h="5346" fill="none" extrusionOk="0">
                  <a:moveTo>
                    <a:pt x="1" y="0"/>
                  </a:moveTo>
                  <a:lnTo>
                    <a:pt x="1" y="5345"/>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9"/>
            <p:cNvSpPr/>
            <p:nvPr/>
          </p:nvSpPr>
          <p:spPr>
            <a:xfrm>
              <a:off x="6382050" y="1217425"/>
              <a:ext cx="80800" cy="80800"/>
            </a:xfrm>
            <a:custGeom>
              <a:avLst/>
              <a:gdLst/>
              <a:ahLst/>
              <a:cxnLst/>
              <a:rect l="l" t="t" r="r" b="b"/>
              <a:pathLst>
                <a:path w="3232" h="3232" extrusionOk="0">
                  <a:moveTo>
                    <a:pt x="1610" y="0"/>
                  </a:moveTo>
                  <a:cubicBezTo>
                    <a:pt x="725" y="0"/>
                    <a:pt x="0" y="725"/>
                    <a:pt x="0" y="1622"/>
                  </a:cubicBezTo>
                  <a:cubicBezTo>
                    <a:pt x="0" y="2519"/>
                    <a:pt x="725" y="3232"/>
                    <a:pt x="1610" y="3232"/>
                  </a:cubicBezTo>
                  <a:cubicBezTo>
                    <a:pt x="2507" y="3232"/>
                    <a:pt x="3232" y="2519"/>
                    <a:pt x="3232" y="1622"/>
                  </a:cubicBezTo>
                  <a:cubicBezTo>
                    <a:pt x="3232" y="725"/>
                    <a:pt x="2507" y="0"/>
                    <a:pt x="16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9"/>
            <p:cNvSpPr/>
            <p:nvPr/>
          </p:nvSpPr>
          <p:spPr>
            <a:xfrm>
              <a:off x="4441550" y="1064750"/>
              <a:ext cx="386475" cy="386475"/>
            </a:xfrm>
            <a:custGeom>
              <a:avLst/>
              <a:gdLst/>
              <a:ahLst/>
              <a:cxnLst/>
              <a:rect l="l" t="t" r="r" b="b"/>
              <a:pathLst>
                <a:path w="15459" h="15459" extrusionOk="0">
                  <a:moveTo>
                    <a:pt x="7729" y="1"/>
                  </a:moveTo>
                  <a:cubicBezTo>
                    <a:pt x="3466" y="1"/>
                    <a:pt x="0" y="3453"/>
                    <a:pt x="0" y="7729"/>
                  </a:cubicBezTo>
                  <a:cubicBezTo>
                    <a:pt x="0" y="11993"/>
                    <a:pt x="3466" y="15458"/>
                    <a:pt x="7729" y="15458"/>
                  </a:cubicBezTo>
                  <a:cubicBezTo>
                    <a:pt x="12005" y="15458"/>
                    <a:pt x="15458" y="11993"/>
                    <a:pt x="15458" y="7729"/>
                  </a:cubicBezTo>
                  <a:cubicBezTo>
                    <a:pt x="15458" y="3453"/>
                    <a:pt x="12005" y="1"/>
                    <a:pt x="77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9"/>
            <p:cNvSpPr/>
            <p:nvPr/>
          </p:nvSpPr>
          <p:spPr>
            <a:xfrm>
              <a:off x="4487625" y="1110825"/>
              <a:ext cx="294300" cy="294300"/>
            </a:xfrm>
            <a:custGeom>
              <a:avLst/>
              <a:gdLst/>
              <a:ahLst/>
              <a:cxnLst/>
              <a:rect l="l" t="t" r="r" b="b"/>
              <a:pathLst>
                <a:path w="11772" h="11772" extrusionOk="0">
                  <a:moveTo>
                    <a:pt x="5886" y="1"/>
                  </a:moveTo>
                  <a:cubicBezTo>
                    <a:pt x="2642" y="1"/>
                    <a:pt x="1" y="2630"/>
                    <a:pt x="1" y="5886"/>
                  </a:cubicBezTo>
                  <a:cubicBezTo>
                    <a:pt x="1" y="9130"/>
                    <a:pt x="2642" y="11772"/>
                    <a:pt x="5886" y="11772"/>
                  </a:cubicBezTo>
                  <a:cubicBezTo>
                    <a:pt x="9142" y="11772"/>
                    <a:pt x="11772" y="9130"/>
                    <a:pt x="11772" y="5886"/>
                  </a:cubicBezTo>
                  <a:cubicBezTo>
                    <a:pt x="11772" y="2630"/>
                    <a:pt x="9142" y="1"/>
                    <a:pt x="58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9"/>
            <p:cNvSpPr/>
            <p:nvPr/>
          </p:nvSpPr>
          <p:spPr>
            <a:xfrm>
              <a:off x="4637225" y="1267500"/>
              <a:ext cx="25" cy="133950"/>
            </a:xfrm>
            <a:custGeom>
              <a:avLst/>
              <a:gdLst/>
              <a:ahLst/>
              <a:cxnLst/>
              <a:rect l="l" t="t" r="r" b="b"/>
              <a:pathLst>
                <a:path w="1" h="5358" fill="none" extrusionOk="0">
                  <a:moveTo>
                    <a:pt x="1" y="5358"/>
                  </a:moveTo>
                  <a:lnTo>
                    <a:pt x="1"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9"/>
            <p:cNvSpPr/>
            <p:nvPr/>
          </p:nvSpPr>
          <p:spPr>
            <a:xfrm>
              <a:off x="4632300" y="1114525"/>
              <a:ext cx="25" cy="133650"/>
            </a:xfrm>
            <a:custGeom>
              <a:avLst/>
              <a:gdLst/>
              <a:ahLst/>
              <a:cxnLst/>
              <a:rect l="l" t="t" r="r" b="b"/>
              <a:pathLst>
                <a:path w="1" h="5346" fill="none" extrusionOk="0">
                  <a:moveTo>
                    <a:pt x="1" y="0"/>
                  </a:moveTo>
                  <a:lnTo>
                    <a:pt x="1" y="5345"/>
                  </a:lnTo>
                </a:path>
              </a:pathLst>
            </a:custGeom>
            <a:noFill/>
            <a:ln w="7675" cap="flat" cmpd="sng">
              <a:solidFill>
                <a:srgbClr val="745B5E"/>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9"/>
            <p:cNvSpPr/>
            <p:nvPr/>
          </p:nvSpPr>
          <p:spPr>
            <a:xfrm>
              <a:off x="4561050" y="1135100"/>
              <a:ext cx="66975" cy="115825"/>
            </a:xfrm>
            <a:custGeom>
              <a:avLst/>
              <a:gdLst/>
              <a:ahLst/>
              <a:cxnLst/>
              <a:rect l="l" t="t" r="r" b="b"/>
              <a:pathLst>
                <a:path w="2679" h="4633" fill="none" extrusionOk="0">
                  <a:moveTo>
                    <a:pt x="0" y="0"/>
                  </a:moveTo>
                  <a:lnTo>
                    <a:pt x="2679" y="4633"/>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9"/>
            <p:cNvSpPr/>
            <p:nvPr/>
          </p:nvSpPr>
          <p:spPr>
            <a:xfrm>
              <a:off x="4509425" y="1188250"/>
              <a:ext cx="115850" cy="66975"/>
            </a:xfrm>
            <a:custGeom>
              <a:avLst/>
              <a:gdLst/>
              <a:ahLst/>
              <a:cxnLst/>
              <a:rect l="l" t="t" r="r" b="b"/>
              <a:pathLst>
                <a:path w="4634" h="2679" fill="none" extrusionOk="0">
                  <a:moveTo>
                    <a:pt x="1" y="0"/>
                  </a:moveTo>
                  <a:lnTo>
                    <a:pt x="4633" y="2679"/>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9"/>
            <p:cNvSpPr/>
            <p:nvPr/>
          </p:nvSpPr>
          <p:spPr>
            <a:xfrm>
              <a:off x="4491625" y="1260425"/>
              <a:ext cx="133650" cy="25"/>
            </a:xfrm>
            <a:custGeom>
              <a:avLst/>
              <a:gdLst/>
              <a:ahLst/>
              <a:cxnLst/>
              <a:rect l="l" t="t" r="r" b="b"/>
              <a:pathLst>
                <a:path w="5346" h="1" fill="none" extrusionOk="0">
                  <a:moveTo>
                    <a:pt x="0" y="1"/>
                  </a:moveTo>
                  <a:lnTo>
                    <a:pt x="5345"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9"/>
            <p:cNvSpPr/>
            <p:nvPr/>
          </p:nvSpPr>
          <p:spPr>
            <a:xfrm>
              <a:off x="4511900" y="1264725"/>
              <a:ext cx="115825" cy="67000"/>
            </a:xfrm>
            <a:custGeom>
              <a:avLst/>
              <a:gdLst/>
              <a:ahLst/>
              <a:cxnLst/>
              <a:rect l="l" t="t" r="r" b="b"/>
              <a:pathLst>
                <a:path w="4633" h="2680" fill="none" extrusionOk="0">
                  <a:moveTo>
                    <a:pt x="0" y="2679"/>
                  </a:moveTo>
                  <a:lnTo>
                    <a:pt x="4633"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9"/>
            <p:cNvSpPr/>
            <p:nvPr/>
          </p:nvSpPr>
          <p:spPr>
            <a:xfrm>
              <a:off x="4565350" y="1267500"/>
              <a:ext cx="66975" cy="115825"/>
            </a:xfrm>
            <a:custGeom>
              <a:avLst/>
              <a:gdLst/>
              <a:ahLst/>
              <a:cxnLst/>
              <a:rect l="l" t="t" r="r" b="b"/>
              <a:pathLst>
                <a:path w="2679" h="4633" fill="none" extrusionOk="0">
                  <a:moveTo>
                    <a:pt x="0" y="4633"/>
                  </a:moveTo>
                  <a:lnTo>
                    <a:pt x="2679"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9"/>
            <p:cNvSpPr/>
            <p:nvPr/>
          </p:nvSpPr>
          <p:spPr>
            <a:xfrm>
              <a:off x="4641825" y="1265025"/>
              <a:ext cx="67000" cy="115850"/>
            </a:xfrm>
            <a:custGeom>
              <a:avLst/>
              <a:gdLst/>
              <a:ahLst/>
              <a:cxnLst/>
              <a:rect l="l" t="t" r="r" b="b"/>
              <a:pathLst>
                <a:path w="2680" h="4634" fill="none" extrusionOk="0">
                  <a:moveTo>
                    <a:pt x="2680" y="4633"/>
                  </a:moveTo>
                  <a:lnTo>
                    <a:pt x="1"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9"/>
            <p:cNvSpPr/>
            <p:nvPr/>
          </p:nvSpPr>
          <p:spPr>
            <a:xfrm>
              <a:off x="4644300" y="1260725"/>
              <a:ext cx="115825" cy="66700"/>
            </a:xfrm>
            <a:custGeom>
              <a:avLst/>
              <a:gdLst/>
              <a:ahLst/>
              <a:cxnLst/>
              <a:rect l="l" t="t" r="r" b="b"/>
              <a:pathLst>
                <a:path w="4633" h="2668" fill="none" extrusionOk="0">
                  <a:moveTo>
                    <a:pt x="4633" y="2667"/>
                  </a:moveTo>
                  <a:lnTo>
                    <a:pt x="0"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9"/>
            <p:cNvSpPr/>
            <p:nvPr/>
          </p:nvSpPr>
          <p:spPr>
            <a:xfrm>
              <a:off x="4644600" y="1255525"/>
              <a:ext cx="133650" cy="0"/>
            </a:xfrm>
            <a:custGeom>
              <a:avLst/>
              <a:gdLst/>
              <a:ahLst/>
              <a:cxnLst/>
              <a:rect l="l" t="t" r="r" b="b"/>
              <a:pathLst>
                <a:path w="5346" fill="none" extrusionOk="0">
                  <a:moveTo>
                    <a:pt x="5345" y="0"/>
                  </a:moveTo>
                  <a:lnTo>
                    <a:pt x="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9"/>
            <p:cNvSpPr/>
            <p:nvPr/>
          </p:nvSpPr>
          <p:spPr>
            <a:xfrm>
              <a:off x="4642150" y="1184250"/>
              <a:ext cx="115825" cy="66675"/>
            </a:xfrm>
            <a:custGeom>
              <a:avLst/>
              <a:gdLst/>
              <a:ahLst/>
              <a:cxnLst/>
              <a:rect l="l" t="t" r="r" b="b"/>
              <a:pathLst>
                <a:path w="4633" h="2667" fill="none" extrusionOk="0">
                  <a:moveTo>
                    <a:pt x="4633" y="0"/>
                  </a:moveTo>
                  <a:lnTo>
                    <a:pt x="0" y="2667"/>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9"/>
            <p:cNvSpPr/>
            <p:nvPr/>
          </p:nvSpPr>
          <p:spPr>
            <a:xfrm>
              <a:off x="4637525" y="1132650"/>
              <a:ext cx="67000" cy="115825"/>
            </a:xfrm>
            <a:custGeom>
              <a:avLst/>
              <a:gdLst/>
              <a:ahLst/>
              <a:cxnLst/>
              <a:rect l="l" t="t" r="r" b="b"/>
              <a:pathLst>
                <a:path w="2680" h="4633" fill="none" extrusionOk="0">
                  <a:moveTo>
                    <a:pt x="2680" y="0"/>
                  </a:moveTo>
                  <a:lnTo>
                    <a:pt x="1" y="4632"/>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9"/>
            <p:cNvSpPr/>
            <p:nvPr/>
          </p:nvSpPr>
          <p:spPr>
            <a:xfrm>
              <a:off x="4632300" y="1114525"/>
              <a:ext cx="25" cy="133650"/>
            </a:xfrm>
            <a:custGeom>
              <a:avLst/>
              <a:gdLst/>
              <a:ahLst/>
              <a:cxnLst/>
              <a:rect l="l" t="t" r="r" b="b"/>
              <a:pathLst>
                <a:path w="1" h="5346" fill="none" extrusionOk="0">
                  <a:moveTo>
                    <a:pt x="1" y="0"/>
                  </a:moveTo>
                  <a:lnTo>
                    <a:pt x="1" y="5345"/>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9"/>
            <p:cNvSpPr/>
            <p:nvPr/>
          </p:nvSpPr>
          <p:spPr>
            <a:xfrm>
              <a:off x="4594525" y="1217425"/>
              <a:ext cx="80825" cy="80800"/>
            </a:xfrm>
            <a:custGeom>
              <a:avLst/>
              <a:gdLst/>
              <a:ahLst/>
              <a:cxnLst/>
              <a:rect l="l" t="t" r="r" b="b"/>
              <a:pathLst>
                <a:path w="3233" h="3232" extrusionOk="0">
                  <a:moveTo>
                    <a:pt x="1610" y="0"/>
                  </a:moveTo>
                  <a:cubicBezTo>
                    <a:pt x="726" y="0"/>
                    <a:pt x="1" y="725"/>
                    <a:pt x="1" y="1622"/>
                  </a:cubicBezTo>
                  <a:cubicBezTo>
                    <a:pt x="1" y="2519"/>
                    <a:pt x="726" y="3232"/>
                    <a:pt x="1610" y="3232"/>
                  </a:cubicBezTo>
                  <a:cubicBezTo>
                    <a:pt x="2507" y="3232"/>
                    <a:pt x="3232" y="2519"/>
                    <a:pt x="3232" y="1622"/>
                  </a:cubicBezTo>
                  <a:cubicBezTo>
                    <a:pt x="3232" y="725"/>
                    <a:pt x="2507" y="0"/>
                    <a:pt x="16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9"/>
            <p:cNvSpPr/>
            <p:nvPr/>
          </p:nvSpPr>
          <p:spPr>
            <a:xfrm>
              <a:off x="3682500" y="1037000"/>
              <a:ext cx="1675725" cy="186275"/>
            </a:xfrm>
            <a:custGeom>
              <a:avLst/>
              <a:gdLst/>
              <a:ahLst/>
              <a:cxnLst/>
              <a:rect l="l" t="t" r="r" b="b"/>
              <a:pathLst>
                <a:path w="67029" h="7451" extrusionOk="0">
                  <a:moveTo>
                    <a:pt x="16330" y="1"/>
                  </a:moveTo>
                  <a:cubicBezTo>
                    <a:pt x="6999" y="1"/>
                    <a:pt x="0" y="103"/>
                    <a:pt x="0" y="410"/>
                  </a:cubicBezTo>
                  <a:cubicBezTo>
                    <a:pt x="0" y="1344"/>
                    <a:pt x="67028" y="7451"/>
                    <a:pt x="67028" y="7451"/>
                  </a:cubicBezTo>
                  <a:lnTo>
                    <a:pt x="62986" y="410"/>
                  </a:lnTo>
                  <a:cubicBezTo>
                    <a:pt x="62986" y="410"/>
                    <a:pt x="34992" y="1"/>
                    <a:pt x="16330" y="1"/>
                  </a:cubicBezTo>
                  <a:close/>
                </a:path>
              </a:pathLst>
            </a:custGeom>
            <a:solidFill>
              <a:srgbClr val="DEC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9"/>
            <p:cNvSpPr/>
            <p:nvPr/>
          </p:nvSpPr>
          <p:spPr>
            <a:xfrm>
              <a:off x="3682500" y="1037000"/>
              <a:ext cx="1675725" cy="186275"/>
            </a:xfrm>
            <a:custGeom>
              <a:avLst/>
              <a:gdLst/>
              <a:ahLst/>
              <a:cxnLst/>
              <a:rect l="l" t="t" r="r" b="b"/>
              <a:pathLst>
                <a:path w="67029" h="7451" extrusionOk="0">
                  <a:moveTo>
                    <a:pt x="16330" y="1"/>
                  </a:moveTo>
                  <a:cubicBezTo>
                    <a:pt x="6999" y="1"/>
                    <a:pt x="0" y="103"/>
                    <a:pt x="0" y="410"/>
                  </a:cubicBezTo>
                  <a:cubicBezTo>
                    <a:pt x="0" y="459"/>
                    <a:pt x="160" y="521"/>
                    <a:pt x="455" y="582"/>
                  </a:cubicBezTo>
                  <a:lnTo>
                    <a:pt x="62531" y="3986"/>
                  </a:lnTo>
                  <a:cubicBezTo>
                    <a:pt x="62531" y="3986"/>
                    <a:pt x="62568" y="5313"/>
                    <a:pt x="62605" y="7045"/>
                  </a:cubicBezTo>
                  <a:cubicBezTo>
                    <a:pt x="65382" y="7303"/>
                    <a:pt x="67028" y="7451"/>
                    <a:pt x="67028" y="7451"/>
                  </a:cubicBezTo>
                  <a:lnTo>
                    <a:pt x="62986" y="410"/>
                  </a:lnTo>
                  <a:cubicBezTo>
                    <a:pt x="62986" y="410"/>
                    <a:pt x="34992" y="1"/>
                    <a:pt x="163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9"/>
            <p:cNvSpPr/>
            <p:nvPr/>
          </p:nvSpPr>
          <p:spPr>
            <a:xfrm>
              <a:off x="3693850" y="1051550"/>
              <a:ext cx="1553775" cy="161600"/>
            </a:xfrm>
            <a:custGeom>
              <a:avLst/>
              <a:gdLst/>
              <a:ahLst/>
              <a:cxnLst/>
              <a:rect l="l" t="t" r="r" b="b"/>
              <a:pathLst>
                <a:path w="62151" h="6464" extrusionOk="0">
                  <a:moveTo>
                    <a:pt x="1" y="0"/>
                  </a:moveTo>
                  <a:lnTo>
                    <a:pt x="1" y="0"/>
                  </a:lnTo>
                  <a:cubicBezTo>
                    <a:pt x="4953" y="1118"/>
                    <a:pt x="48069" y="5161"/>
                    <a:pt x="62151" y="6463"/>
                  </a:cubicBezTo>
                  <a:cubicBezTo>
                    <a:pt x="62114" y="4731"/>
                    <a:pt x="62077" y="3416"/>
                    <a:pt x="62077" y="3416"/>
                  </a:cubicBez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9"/>
            <p:cNvSpPr/>
            <p:nvPr/>
          </p:nvSpPr>
          <p:spPr>
            <a:xfrm>
              <a:off x="5704400" y="1037000"/>
              <a:ext cx="1675700" cy="186275"/>
            </a:xfrm>
            <a:custGeom>
              <a:avLst/>
              <a:gdLst/>
              <a:ahLst/>
              <a:cxnLst/>
              <a:rect l="l" t="t" r="r" b="b"/>
              <a:pathLst>
                <a:path w="67028" h="7451" extrusionOk="0">
                  <a:moveTo>
                    <a:pt x="50695" y="1"/>
                  </a:moveTo>
                  <a:cubicBezTo>
                    <a:pt x="32029" y="1"/>
                    <a:pt x="4030" y="410"/>
                    <a:pt x="4030" y="410"/>
                  </a:cubicBezTo>
                  <a:lnTo>
                    <a:pt x="0" y="7451"/>
                  </a:lnTo>
                  <a:lnTo>
                    <a:pt x="0" y="7451"/>
                  </a:lnTo>
                  <a:cubicBezTo>
                    <a:pt x="0" y="7451"/>
                    <a:pt x="67028" y="1344"/>
                    <a:pt x="67028" y="410"/>
                  </a:cubicBezTo>
                  <a:cubicBezTo>
                    <a:pt x="67028" y="103"/>
                    <a:pt x="60028" y="1"/>
                    <a:pt x="50695" y="1"/>
                  </a:cubicBezTo>
                  <a:close/>
                </a:path>
              </a:pathLst>
            </a:custGeom>
            <a:solidFill>
              <a:srgbClr val="DEC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9"/>
            <p:cNvSpPr/>
            <p:nvPr/>
          </p:nvSpPr>
          <p:spPr>
            <a:xfrm>
              <a:off x="5704400" y="1037000"/>
              <a:ext cx="1675700" cy="186275"/>
            </a:xfrm>
            <a:custGeom>
              <a:avLst/>
              <a:gdLst/>
              <a:ahLst/>
              <a:cxnLst/>
              <a:rect l="l" t="t" r="r" b="b"/>
              <a:pathLst>
                <a:path w="67028" h="7451" extrusionOk="0">
                  <a:moveTo>
                    <a:pt x="50695" y="1"/>
                  </a:moveTo>
                  <a:cubicBezTo>
                    <a:pt x="32029" y="1"/>
                    <a:pt x="4030" y="410"/>
                    <a:pt x="4030" y="410"/>
                  </a:cubicBezTo>
                  <a:lnTo>
                    <a:pt x="0" y="7451"/>
                  </a:lnTo>
                  <a:cubicBezTo>
                    <a:pt x="0" y="7451"/>
                    <a:pt x="1647" y="7303"/>
                    <a:pt x="4424" y="7045"/>
                  </a:cubicBezTo>
                  <a:cubicBezTo>
                    <a:pt x="4460" y="5313"/>
                    <a:pt x="4497" y="3986"/>
                    <a:pt x="4497" y="3986"/>
                  </a:cubicBezTo>
                  <a:lnTo>
                    <a:pt x="66561" y="582"/>
                  </a:lnTo>
                  <a:cubicBezTo>
                    <a:pt x="66868" y="521"/>
                    <a:pt x="67028" y="459"/>
                    <a:pt x="67028" y="410"/>
                  </a:cubicBezTo>
                  <a:cubicBezTo>
                    <a:pt x="67028" y="103"/>
                    <a:pt x="60028" y="1"/>
                    <a:pt x="506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9"/>
            <p:cNvSpPr/>
            <p:nvPr/>
          </p:nvSpPr>
          <p:spPr>
            <a:xfrm>
              <a:off x="5814975" y="1051550"/>
              <a:ext cx="1553475" cy="161600"/>
            </a:xfrm>
            <a:custGeom>
              <a:avLst/>
              <a:gdLst/>
              <a:ahLst/>
              <a:cxnLst/>
              <a:rect l="l" t="t" r="r" b="b"/>
              <a:pathLst>
                <a:path w="62139" h="6464" extrusionOk="0">
                  <a:moveTo>
                    <a:pt x="62138" y="0"/>
                  </a:moveTo>
                  <a:lnTo>
                    <a:pt x="74" y="3416"/>
                  </a:lnTo>
                  <a:cubicBezTo>
                    <a:pt x="74" y="3416"/>
                    <a:pt x="25" y="4731"/>
                    <a:pt x="1" y="6463"/>
                  </a:cubicBezTo>
                  <a:cubicBezTo>
                    <a:pt x="14070" y="5161"/>
                    <a:pt x="57186" y="1118"/>
                    <a:pt x="6213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9"/>
            <p:cNvSpPr/>
            <p:nvPr/>
          </p:nvSpPr>
          <p:spPr>
            <a:xfrm>
              <a:off x="4826150" y="659375"/>
              <a:ext cx="593200" cy="208800"/>
            </a:xfrm>
            <a:custGeom>
              <a:avLst/>
              <a:gdLst/>
              <a:ahLst/>
              <a:cxnLst/>
              <a:rect l="l" t="t" r="r" b="b"/>
              <a:pathLst>
                <a:path w="23728" h="8352" extrusionOk="0">
                  <a:moveTo>
                    <a:pt x="150" y="0"/>
                  </a:moveTo>
                  <a:cubicBezTo>
                    <a:pt x="94" y="0"/>
                    <a:pt x="64" y="7"/>
                    <a:pt x="62" y="21"/>
                  </a:cubicBezTo>
                  <a:cubicBezTo>
                    <a:pt x="0" y="414"/>
                    <a:pt x="23727" y="8352"/>
                    <a:pt x="23727" y="8352"/>
                  </a:cubicBezTo>
                  <a:lnTo>
                    <a:pt x="22744" y="5022"/>
                  </a:lnTo>
                  <a:cubicBezTo>
                    <a:pt x="22744" y="5022"/>
                    <a:pt x="1686" y="0"/>
                    <a:pt x="1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9"/>
            <p:cNvSpPr/>
            <p:nvPr/>
          </p:nvSpPr>
          <p:spPr>
            <a:xfrm>
              <a:off x="5637125" y="659375"/>
              <a:ext cx="593500" cy="208800"/>
            </a:xfrm>
            <a:custGeom>
              <a:avLst/>
              <a:gdLst/>
              <a:ahLst/>
              <a:cxnLst/>
              <a:rect l="l" t="t" r="r" b="b"/>
              <a:pathLst>
                <a:path w="23740" h="8352" extrusionOk="0">
                  <a:moveTo>
                    <a:pt x="23590" y="0"/>
                  </a:moveTo>
                  <a:cubicBezTo>
                    <a:pt x="22054" y="0"/>
                    <a:pt x="995" y="5022"/>
                    <a:pt x="995" y="5022"/>
                  </a:cubicBezTo>
                  <a:lnTo>
                    <a:pt x="0" y="8352"/>
                  </a:lnTo>
                  <a:lnTo>
                    <a:pt x="0" y="8352"/>
                  </a:lnTo>
                  <a:cubicBezTo>
                    <a:pt x="0" y="8352"/>
                    <a:pt x="23739" y="414"/>
                    <a:pt x="23678" y="21"/>
                  </a:cubicBezTo>
                  <a:cubicBezTo>
                    <a:pt x="23676" y="7"/>
                    <a:pt x="23646" y="0"/>
                    <a:pt x="235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9"/>
            <p:cNvSpPr/>
            <p:nvPr/>
          </p:nvSpPr>
          <p:spPr>
            <a:xfrm>
              <a:off x="5435900" y="238200"/>
              <a:ext cx="184650" cy="487450"/>
            </a:xfrm>
            <a:custGeom>
              <a:avLst/>
              <a:gdLst/>
              <a:ahLst/>
              <a:cxnLst/>
              <a:rect l="l" t="t" r="r" b="b"/>
              <a:pathLst>
                <a:path w="7386" h="19498" extrusionOk="0">
                  <a:moveTo>
                    <a:pt x="3699" y="0"/>
                  </a:moveTo>
                  <a:cubicBezTo>
                    <a:pt x="3358" y="0"/>
                    <a:pt x="3017" y="212"/>
                    <a:pt x="2950" y="636"/>
                  </a:cubicBezTo>
                  <a:lnTo>
                    <a:pt x="1856" y="7664"/>
                  </a:lnTo>
                  <a:lnTo>
                    <a:pt x="1" y="19497"/>
                  </a:lnTo>
                  <a:lnTo>
                    <a:pt x="7386" y="19497"/>
                  </a:lnTo>
                  <a:lnTo>
                    <a:pt x="5543" y="7664"/>
                  </a:lnTo>
                  <a:lnTo>
                    <a:pt x="4449" y="636"/>
                  </a:lnTo>
                  <a:cubicBezTo>
                    <a:pt x="4381" y="212"/>
                    <a:pt x="4040" y="0"/>
                    <a:pt x="3699" y="0"/>
                  </a:cubicBezTo>
                  <a:close/>
                </a:path>
              </a:pathLst>
            </a:custGeom>
            <a:solidFill>
              <a:srgbClr val="DEC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9"/>
            <p:cNvSpPr/>
            <p:nvPr/>
          </p:nvSpPr>
          <p:spPr>
            <a:xfrm>
              <a:off x="5522525" y="238150"/>
              <a:ext cx="98025" cy="487500"/>
            </a:xfrm>
            <a:custGeom>
              <a:avLst/>
              <a:gdLst/>
              <a:ahLst/>
              <a:cxnLst/>
              <a:rect l="l" t="t" r="r" b="b"/>
              <a:pathLst>
                <a:path w="3921" h="19500" extrusionOk="0">
                  <a:moveTo>
                    <a:pt x="240" y="1"/>
                  </a:moveTo>
                  <a:cubicBezTo>
                    <a:pt x="159" y="1"/>
                    <a:pt x="79" y="12"/>
                    <a:pt x="1" y="36"/>
                  </a:cubicBezTo>
                  <a:lnTo>
                    <a:pt x="1" y="19499"/>
                  </a:lnTo>
                  <a:lnTo>
                    <a:pt x="3921" y="19499"/>
                  </a:lnTo>
                  <a:lnTo>
                    <a:pt x="2078" y="7666"/>
                  </a:lnTo>
                  <a:lnTo>
                    <a:pt x="984" y="638"/>
                  </a:lnTo>
                  <a:cubicBezTo>
                    <a:pt x="914" y="211"/>
                    <a:pt x="580" y="1"/>
                    <a:pt x="2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9"/>
            <p:cNvSpPr/>
            <p:nvPr/>
          </p:nvSpPr>
          <p:spPr>
            <a:xfrm>
              <a:off x="5435900" y="239025"/>
              <a:ext cx="86650" cy="486625"/>
            </a:xfrm>
            <a:custGeom>
              <a:avLst/>
              <a:gdLst/>
              <a:ahLst/>
              <a:cxnLst/>
              <a:rect l="l" t="t" r="r" b="b"/>
              <a:pathLst>
                <a:path w="3466" h="19465" extrusionOk="0">
                  <a:moveTo>
                    <a:pt x="3466" y="1"/>
                  </a:moveTo>
                  <a:cubicBezTo>
                    <a:pt x="3208" y="75"/>
                    <a:pt x="2999" y="271"/>
                    <a:pt x="2950" y="603"/>
                  </a:cubicBezTo>
                  <a:lnTo>
                    <a:pt x="1856" y="7631"/>
                  </a:lnTo>
                  <a:lnTo>
                    <a:pt x="1" y="19464"/>
                  </a:lnTo>
                  <a:lnTo>
                    <a:pt x="3466" y="19464"/>
                  </a:lnTo>
                  <a:lnTo>
                    <a:pt x="34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9"/>
            <p:cNvSpPr/>
            <p:nvPr/>
          </p:nvSpPr>
          <p:spPr>
            <a:xfrm>
              <a:off x="5516700" y="1445350"/>
              <a:ext cx="23075" cy="101100"/>
            </a:xfrm>
            <a:custGeom>
              <a:avLst/>
              <a:gdLst/>
              <a:ahLst/>
              <a:cxnLst/>
              <a:rect l="l" t="t" r="r" b="b"/>
              <a:pathLst>
                <a:path w="923" h="4044" extrusionOk="0">
                  <a:moveTo>
                    <a:pt x="0" y="1"/>
                  </a:moveTo>
                  <a:lnTo>
                    <a:pt x="0" y="4043"/>
                  </a:lnTo>
                  <a:lnTo>
                    <a:pt x="922" y="4043"/>
                  </a:lnTo>
                  <a:lnTo>
                    <a:pt x="9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9"/>
            <p:cNvSpPr/>
            <p:nvPr/>
          </p:nvSpPr>
          <p:spPr>
            <a:xfrm>
              <a:off x="5293075" y="1335700"/>
              <a:ext cx="470325" cy="129950"/>
            </a:xfrm>
            <a:custGeom>
              <a:avLst/>
              <a:gdLst/>
              <a:ahLst/>
              <a:cxnLst/>
              <a:rect l="l" t="t" r="r" b="b"/>
              <a:pathLst>
                <a:path w="18813" h="5198" extrusionOk="0">
                  <a:moveTo>
                    <a:pt x="578" y="0"/>
                  </a:moveTo>
                  <a:cubicBezTo>
                    <a:pt x="258" y="0"/>
                    <a:pt x="0" y="258"/>
                    <a:pt x="0" y="578"/>
                  </a:cubicBezTo>
                  <a:lnTo>
                    <a:pt x="0" y="2630"/>
                  </a:lnTo>
                  <a:cubicBezTo>
                    <a:pt x="0" y="4043"/>
                    <a:pt x="1155" y="5198"/>
                    <a:pt x="2581" y="5198"/>
                  </a:cubicBezTo>
                  <a:lnTo>
                    <a:pt x="16244" y="5198"/>
                  </a:lnTo>
                  <a:cubicBezTo>
                    <a:pt x="17657" y="5198"/>
                    <a:pt x="18812" y="4043"/>
                    <a:pt x="18812" y="2630"/>
                  </a:cubicBezTo>
                  <a:lnTo>
                    <a:pt x="18812" y="578"/>
                  </a:lnTo>
                  <a:cubicBezTo>
                    <a:pt x="18812" y="258"/>
                    <a:pt x="18554" y="0"/>
                    <a:pt x="182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9"/>
            <p:cNvSpPr/>
            <p:nvPr/>
          </p:nvSpPr>
          <p:spPr>
            <a:xfrm>
              <a:off x="5151750" y="668175"/>
              <a:ext cx="752950" cy="752625"/>
            </a:xfrm>
            <a:custGeom>
              <a:avLst/>
              <a:gdLst/>
              <a:ahLst/>
              <a:cxnLst/>
              <a:rect l="l" t="t" r="r" b="b"/>
              <a:pathLst>
                <a:path w="30118" h="30105" extrusionOk="0">
                  <a:moveTo>
                    <a:pt x="15065" y="0"/>
                  </a:moveTo>
                  <a:cubicBezTo>
                    <a:pt x="6747" y="0"/>
                    <a:pt x="1" y="6734"/>
                    <a:pt x="1" y="15053"/>
                  </a:cubicBezTo>
                  <a:cubicBezTo>
                    <a:pt x="1" y="23371"/>
                    <a:pt x="6747" y="30105"/>
                    <a:pt x="15065" y="30105"/>
                  </a:cubicBezTo>
                  <a:cubicBezTo>
                    <a:pt x="23384" y="30105"/>
                    <a:pt x="30117" y="23371"/>
                    <a:pt x="30117" y="15053"/>
                  </a:cubicBezTo>
                  <a:cubicBezTo>
                    <a:pt x="30117" y="6734"/>
                    <a:pt x="23384" y="0"/>
                    <a:pt x="150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9"/>
            <p:cNvSpPr/>
            <p:nvPr/>
          </p:nvSpPr>
          <p:spPr>
            <a:xfrm>
              <a:off x="5450350" y="1508025"/>
              <a:ext cx="69450" cy="132425"/>
            </a:xfrm>
            <a:custGeom>
              <a:avLst/>
              <a:gdLst/>
              <a:ahLst/>
              <a:cxnLst/>
              <a:rect l="l" t="t" r="r" b="b"/>
              <a:pathLst>
                <a:path w="2778" h="5297" extrusionOk="0">
                  <a:moveTo>
                    <a:pt x="836" y="0"/>
                  </a:moveTo>
                  <a:cubicBezTo>
                    <a:pt x="381" y="0"/>
                    <a:pt x="0" y="381"/>
                    <a:pt x="0" y="848"/>
                  </a:cubicBezTo>
                  <a:lnTo>
                    <a:pt x="0" y="4461"/>
                  </a:lnTo>
                  <a:cubicBezTo>
                    <a:pt x="0" y="4915"/>
                    <a:pt x="381" y="5296"/>
                    <a:pt x="836" y="5296"/>
                  </a:cubicBezTo>
                  <a:lnTo>
                    <a:pt x="1930" y="5296"/>
                  </a:lnTo>
                  <a:cubicBezTo>
                    <a:pt x="2396" y="5296"/>
                    <a:pt x="2777" y="4915"/>
                    <a:pt x="2777" y="4461"/>
                  </a:cubicBezTo>
                  <a:lnTo>
                    <a:pt x="2777" y="848"/>
                  </a:lnTo>
                  <a:cubicBezTo>
                    <a:pt x="2777" y="381"/>
                    <a:pt x="2396" y="0"/>
                    <a:pt x="1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9"/>
            <p:cNvSpPr/>
            <p:nvPr/>
          </p:nvSpPr>
          <p:spPr>
            <a:xfrm>
              <a:off x="5536975" y="1508025"/>
              <a:ext cx="69150" cy="132425"/>
            </a:xfrm>
            <a:custGeom>
              <a:avLst/>
              <a:gdLst/>
              <a:ahLst/>
              <a:cxnLst/>
              <a:rect l="l" t="t" r="r" b="b"/>
              <a:pathLst>
                <a:path w="2766" h="5297" extrusionOk="0">
                  <a:moveTo>
                    <a:pt x="836" y="0"/>
                  </a:moveTo>
                  <a:cubicBezTo>
                    <a:pt x="369" y="0"/>
                    <a:pt x="0" y="381"/>
                    <a:pt x="0" y="848"/>
                  </a:cubicBezTo>
                  <a:lnTo>
                    <a:pt x="0" y="4461"/>
                  </a:lnTo>
                  <a:cubicBezTo>
                    <a:pt x="0" y="4915"/>
                    <a:pt x="369" y="5296"/>
                    <a:pt x="836" y="5296"/>
                  </a:cubicBezTo>
                  <a:lnTo>
                    <a:pt x="1930" y="5296"/>
                  </a:lnTo>
                  <a:cubicBezTo>
                    <a:pt x="2396" y="5296"/>
                    <a:pt x="2765" y="4915"/>
                    <a:pt x="2765" y="4461"/>
                  </a:cubicBezTo>
                  <a:lnTo>
                    <a:pt x="2765" y="848"/>
                  </a:lnTo>
                  <a:cubicBezTo>
                    <a:pt x="2765" y="381"/>
                    <a:pt x="2396" y="0"/>
                    <a:pt x="1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9"/>
            <p:cNvSpPr/>
            <p:nvPr/>
          </p:nvSpPr>
          <p:spPr>
            <a:xfrm>
              <a:off x="5240225" y="836500"/>
              <a:ext cx="576300" cy="149025"/>
            </a:xfrm>
            <a:custGeom>
              <a:avLst/>
              <a:gdLst/>
              <a:ahLst/>
              <a:cxnLst/>
              <a:rect l="l" t="t" r="r" b="b"/>
              <a:pathLst>
                <a:path w="23052" h="5961" extrusionOk="0">
                  <a:moveTo>
                    <a:pt x="2741" y="1"/>
                  </a:moveTo>
                  <a:lnTo>
                    <a:pt x="1" y="3970"/>
                  </a:lnTo>
                  <a:lnTo>
                    <a:pt x="11526" y="5960"/>
                  </a:lnTo>
                  <a:lnTo>
                    <a:pt x="23052" y="3970"/>
                  </a:lnTo>
                  <a:lnTo>
                    <a:pt x="20300" y="1"/>
                  </a:lnTo>
                  <a:lnTo>
                    <a:pt x="11526" y="1549"/>
                  </a:lnTo>
                  <a:lnTo>
                    <a:pt x="27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2" name="Google Shape;282;p9"/>
          <p:cNvGrpSpPr/>
          <p:nvPr/>
        </p:nvGrpSpPr>
        <p:grpSpPr>
          <a:xfrm>
            <a:off x="7700094" y="2301563"/>
            <a:ext cx="1443048" cy="2302434"/>
            <a:chOff x="5125350" y="3487525"/>
            <a:chExt cx="530825" cy="846950"/>
          </a:xfrm>
        </p:grpSpPr>
        <p:sp>
          <p:nvSpPr>
            <p:cNvPr id="283" name="Google Shape;283;p9"/>
            <p:cNvSpPr/>
            <p:nvPr/>
          </p:nvSpPr>
          <p:spPr>
            <a:xfrm>
              <a:off x="5296450" y="3487525"/>
              <a:ext cx="359725" cy="846950"/>
            </a:xfrm>
            <a:custGeom>
              <a:avLst/>
              <a:gdLst/>
              <a:ahLst/>
              <a:cxnLst/>
              <a:rect l="l" t="t" r="r" b="b"/>
              <a:pathLst>
                <a:path w="14389" h="33878" extrusionOk="0">
                  <a:moveTo>
                    <a:pt x="0" y="1"/>
                  </a:moveTo>
                  <a:lnTo>
                    <a:pt x="0" y="33877"/>
                  </a:lnTo>
                  <a:lnTo>
                    <a:pt x="14389" y="33877"/>
                  </a:lnTo>
                  <a:lnTo>
                    <a:pt x="1438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9"/>
            <p:cNvSpPr/>
            <p:nvPr/>
          </p:nvSpPr>
          <p:spPr>
            <a:xfrm>
              <a:off x="5125350" y="3781500"/>
              <a:ext cx="184325" cy="552975"/>
            </a:xfrm>
            <a:custGeom>
              <a:avLst/>
              <a:gdLst/>
              <a:ahLst/>
              <a:cxnLst/>
              <a:rect l="l" t="t" r="r" b="b"/>
              <a:pathLst>
                <a:path w="7373" h="22119" extrusionOk="0">
                  <a:moveTo>
                    <a:pt x="0" y="1"/>
                  </a:moveTo>
                  <a:lnTo>
                    <a:pt x="0" y="22118"/>
                  </a:lnTo>
                  <a:lnTo>
                    <a:pt x="7373" y="22118"/>
                  </a:lnTo>
                  <a:lnTo>
                    <a:pt x="73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9"/>
            <p:cNvSpPr/>
            <p:nvPr/>
          </p:nvSpPr>
          <p:spPr>
            <a:xfrm flipH="1">
              <a:off x="5156075" y="3645425"/>
              <a:ext cx="122875" cy="136100"/>
            </a:xfrm>
            <a:custGeom>
              <a:avLst/>
              <a:gdLst/>
              <a:ahLst/>
              <a:cxnLst/>
              <a:rect l="l" t="t" r="r" b="b"/>
              <a:pathLst>
                <a:path w="4915" h="5444" extrusionOk="0">
                  <a:moveTo>
                    <a:pt x="0" y="0"/>
                  </a:moveTo>
                  <a:lnTo>
                    <a:pt x="0" y="5444"/>
                  </a:lnTo>
                  <a:lnTo>
                    <a:pt x="4915" y="5444"/>
                  </a:lnTo>
                  <a:lnTo>
                    <a:pt x="491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9"/>
            <p:cNvSpPr/>
            <p:nvPr/>
          </p:nvSpPr>
          <p:spPr>
            <a:xfrm>
              <a:off x="5182175" y="3522550"/>
              <a:ext cx="70375" cy="136100"/>
            </a:xfrm>
            <a:custGeom>
              <a:avLst/>
              <a:gdLst/>
              <a:ahLst/>
              <a:cxnLst/>
              <a:rect l="l" t="t" r="r" b="b"/>
              <a:pathLst>
                <a:path w="2815" h="5444" extrusionOk="0">
                  <a:moveTo>
                    <a:pt x="0" y="0"/>
                  </a:moveTo>
                  <a:lnTo>
                    <a:pt x="0" y="5444"/>
                  </a:lnTo>
                  <a:lnTo>
                    <a:pt x="2814" y="5444"/>
                  </a:lnTo>
                  <a:lnTo>
                    <a:pt x="281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87"/>
        <p:cNvGrpSpPr/>
        <p:nvPr/>
      </p:nvGrpSpPr>
      <p:grpSpPr>
        <a:xfrm>
          <a:off x="0" y="0"/>
          <a:ext cx="0" cy="0"/>
          <a:chOff x="0" y="0"/>
          <a:chExt cx="0" cy="0"/>
        </a:xfrm>
      </p:grpSpPr>
      <p:sp>
        <p:nvSpPr>
          <p:cNvPr id="288" name="Google Shape;288;p10"/>
          <p:cNvSpPr txBox="1">
            <a:spLocks noGrp="1"/>
          </p:cNvSpPr>
          <p:nvPr>
            <p:ph type="title"/>
          </p:nvPr>
        </p:nvSpPr>
        <p:spPr>
          <a:xfrm>
            <a:off x="722375" y="466344"/>
            <a:ext cx="7699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3300"/>
              <a:buNone/>
              <a:defRPr>
                <a:solidFill>
                  <a:schemeClr val="dk1"/>
                </a:solidFill>
              </a:defRPr>
            </a:lvl1pPr>
            <a:lvl2pPr lvl="1" rtl="0">
              <a:spcBef>
                <a:spcPts val="0"/>
              </a:spcBef>
              <a:spcAft>
                <a:spcPts val="0"/>
              </a:spcAft>
              <a:buClr>
                <a:schemeClr val="dk1"/>
              </a:buClr>
              <a:buSzPts val="3300"/>
              <a:buNone/>
              <a:defRPr>
                <a:solidFill>
                  <a:schemeClr val="dk1"/>
                </a:solidFill>
              </a:defRPr>
            </a:lvl2pPr>
            <a:lvl3pPr lvl="2" rtl="0">
              <a:spcBef>
                <a:spcPts val="0"/>
              </a:spcBef>
              <a:spcAft>
                <a:spcPts val="0"/>
              </a:spcAft>
              <a:buClr>
                <a:schemeClr val="dk1"/>
              </a:buClr>
              <a:buSzPts val="3300"/>
              <a:buNone/>
              <a:defRPr>
                <a:solidFill>
                  <a:schemeClr val="dk1"/>
                </a:solidFill>
              </a:defRPr>
            </a:lvl3pPr>
            <a:lvl4pPr lvl="3" rtl="0">
              <a:spcBef>
                <a:spcPts val="0"/>
              </a:spcBef>
              <a:spcAft>
                <a:spcPts val="0"/>
              </a:spcAft>
              <a:buClr>
                <a:schemeClr val="dk1"/>
              </a:buClr>
              <a:buSzPts val="3300"/>
              <a:buNone/>
              <a:defRPr>
                <a:solidFill>
                  <a:schemeClr val="dk1"/>
                </a:solidFill>
              </a:defRPr>
            </a:lvl4pPr>
            <a:lvl5pPr lvl="4" rtl="0">
              <a:spcBef>
                <a:spcPts val="0"/>
              </a:spcBef>
              <a:spcAft>
                <a:spcPts val="0"/>
              </a:spcAft>
              <a:buClr>
                <a:schemeClr val="dk1"/>
              </a:buClr>
              <a:buSzPts val="3300"/>
              <a:buNone/>
              <a:defRPr>
                <a:solidFill>
                  <a:schemeClr val="dk1"/>
                </a:solidFill>
              </a:defRPr>
            </a:lvl5pPr>
            <a:lvl6pPr lvl="5" rtl="0">
              <a:spcBef>
                <a:spcPts val="0"/>
              </a:spcBef>
              <a:spcAft>
                <a:spcPts val="0"/>
              </a:spcAft>
              <a:buClr>
                <a:schemeClr val="dk1"/>
              </a:buClr>
              <a:buSzPts val="3300"/>
              <a:buNone/>
              <a:defRPr>
                <a:solidFill>
                  <a:schemeClr val="dk1"/>
                </a:solidFill>
              </a:defRPr>
            </a:lvl6pPr>
            <a:lvl7pPr lvl="6" rtl="0">
              <a:spcBef>
                <a:spcPts val="0"/>
              </a:spcBef>
              <a:spcAft>
                <a:spcPts val="0"/>
              </a:spcAft>
              <a:buClr>
                <a:schemeClr val="dk1"/>
              </a:buClr>
              <a:buSzPts val="3300"/>
              <a:buNone/>
              <a:defRPr>
                <a:solidFill>
                  <a:schemeClr val="dk1"/>
                </a:solidFill>
              </a:defRPr>
            </a:lvl7pPr>
            <a:lvl8pPr lvl="7" rtl="0">
              <a:spcBef>
                <a:spcPts val="0"/>
              </a:spcBef>
              <a:spcAft>
                <a:spcPts val="0"/>
              </a:spcAft>
              <a:buClr>
                <a:schemeClr val="dk1"/>
              </a:buClr>
              <a:buSzPts val="3300"/>
              <a:buNone/>
              <a:defRPr>
                <a:solidFill>
                  <a:schemeClr val="dk1"/>
                </a:solidFill>
              </a:defRPr>
            </a:lvl8pPr>
            <a:lvl9pPr lvl="8" rtl="0">
              <a:spcBef>
                <a:spcPts val="0"/>
              </a:spcBef>
              <a:spcAft>
                <a:spcPts val="0"/>
              </a:spcAft>
              <a:buClr>
                <a:schemeClr val="dk1"/>
              </a:buClr>
              <a:buSzPts val="3300"/>
              <a:buNone/>
              <a:defRPr>
                <a:solidFill>
                  <a:schemeClr val="dk1"/>
                </a:solidFill>
              </a:defRPr>
            </a:lvl9pPr>
          </a:lstStyle>
          <a:p>
            <a:endParaRPr/>
          </a:p>
        </p:txBody>
      </p:sp>
      <p:grpSp>
        <p:nvGrpSpPr>
          <p:cNvPr id="289" name="Google Shape;289;p10"/>
          <p:cNvGrpSpPr/>
          <p:nvPr/>
        </p:nvGrpSpPr>
        <p:grpSpPr>
          <a:xfrm flipH="1">
            <a:off x="7301327" y="41268"/>
            <a:ext cx="1120373" cy="425037"/>
            <a:chOff x="3682500" y="238150"/>
            <a:chExt cx="3697600" cy="1402300"/>
          </a:xfrm>
        </p:grpSpPr>
        <p:sp>
          <p:nvSpPr>
            <p:cNvPr id="290" name="Google Shape;290;p10"/>
            <p:cNvSpPr/>
            <p:nvPr/>
          </p:nvSpPr>
          <p:spPr>
            <a:xfrm>
              <a:off x="6229075" y="1064750"/>
              <a:ext cx="386450" cy="386475"/>
            </a:xfrm>
            <a:custGeom>
              <a:avLst/>
              <a:gdLst/>
              <a:ahLst/>
              <a:cxnLst/>
              <a:rect l="l" t="t" r="r" b="b"/>
              <a:pathLst>
                <a:path w="15458" h="15459" extrusionOk="0">
                  <a:moveTo>
                    <a:pt x="7729" y="1"/>
                  </a:moveTo>
                  <a:cubicBezTo>
                    <a:pt x="3465" y="1"/>
                    <a:pt x="0" y="3453"/>
                    <a:pt x="0" y="7729"/>
                  </a:cubicBezTo>
                  <a:cubicBezTo>
                    <a:pt x="0" y="11993"/>
                    <a:pt x="3465" y="15458"/>
                    <a:pt x="7729" y="15458"/>
                  </a:cubicBezTo>
                  <a:cubicBezTo>
                    <a:pt x="12005" y="15458"/>
                    <a:pt x="15458" y="11993"/>
                    <a:pt x="15458" y="7729"/>
                  </a:cubicBezTo>
                  <a:cubicBezTo>
                    <a:pt x="15458" y="3453"/>
                    <a:pt x="12005" y="1"/>
                    <a:pt x="77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0"/>
            <p:cNvSpPr/>
            <p:nvPr/>
          </p:nvSpPr>
          <p:spPr>
            <a:xfrm>
              <a:off x="6275150" y="1110825"/>
              <a:ext cx="294300" cy="294300"/>
            </a:xfrm>
            <a:custGeom>
              <a:avLst/>
              <a:gdLst/>
              <a:ahLst/>
              <a:cxnLst/>
              <a:rect l="l" t="t" r="r" b="b"/>
              <a:pathLst>
                <a:path w="11772" h="11772" extrusionOk="0">
                  <a:moveTo>
                    <a:pt x="5886" y="1"/>
                  </a:moveTo>
                  <a:cubicBezTo>
                    <a:pt x="2642" y="1"/>
                    <a:pt x="0" y="2630"/>
                    <a:pt x="0" y="5886"/>
                  </a:cubicBezTo>
                  <a:cubicBezTo>
                    <a:pt x="0" y="9130"/>
                    <a:pt x="2642" y="11772"/>
                    <a:pt x="5886" y="11772"/>
                  </a:cubicBezTo>
                  <a:cubicBezTo>
                    <a:pt x="9142" y="11772"/>
                    <a:pt x="11771" y="9130"/>
                    <a:pt x="11771" y="5886"/>
                  </a:cubicBezTo>
                  <a:cubicBezTo>
                    <a:pt x="11771" y="2630"/>
                    <a:pt x="9142" y="1"/>
                    <a:pt x="58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0"/>
            <p:cNvSpPr/>
            <p:nvPr/>
          </p:nvSpPr>
          <p:spPr>
            <a:xfrm>
              <a:off x="6424750" y="1267500"/>
              <a:ext cx="25" cy="133950"/>
            </a:xfrm>
            <a:custGeom>
              <a:avLst/>
              <a:gdLst/>
              <a:ahLst/>
              <a:cxnLst/>
              <a:rect l="l" t="t" r="r" b="b"/>
              <a:pathLst>
                <a:path w="1" h="5358" fill="none" extrusionOk="0">
                  <a:moveTo>
                    <a:pt x="0" y="5358"/>
                  </a:moveTo>
                  <a:lnTo>
                    <a:pt x="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0"/>
            <p:cNvSpPr/>
            <p:nvPr/>
          </p:nvSpPr>
          <p:spPr>
            <a:xfrm>
              <a:off x="6420125" y="1114525"/>
              <a:ext cx="25" cy="133650"/>
            </a:xfrm>
            <a:custGeom>
              <a:avLst/>
              <a:gdLst/>
              <a:ahLst/>
              <a:cxnLst/>
              <a:rect l="l" t="t" r="r" b="b"/>
              <a:pathLst>
                <a:path w="1" h="5346" fill="none" extrusionOk="0">
                  <a:moveTo>
                    <a:pt x="1" y="0"/>
                  </a:moveTo>
                  <a:lnTo>
                    <a:pt x="1" y="5345"/>
                  </a:lnTo>
                </a:path>
              </a:pathLst>
            </a:custGeom>
            <a:noFill/>
            <a:ln w="7675" cap="flat" cmpd="sng">
              <a:solidFill>
                <a:srgbClr val="745B5E"/>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0"/>
            <p:cNvSpPr/>
            <p:nvPr/>
          </p:nvSpPr>
          <p:spPr>
            <a:xfrm>
              <a:off x="6348550" y="1135100"/>
              <a:ext cx="67000" cy="115825"/>
            </a:xfrm>
            <a:custGeom>
              <a:avLst/>
              <a:gdLst/>
              <a:ahLst/>
              <a:cxnLst/>
              <a:rect l="l" t="t" r="r" b="b"/>
              <a:pathLst>
                <a:path w="2680" h="4633" fill="none" extrusionOk="0">
                  <a:moveTo>
                    <a:pt x="1" y="0"/>
                  </a:moveTo>
                  <a:lnTo>
                    <a:pt x="2679" y="4633"/>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0"/>
            <p:cNvSpPr/>
            <p:nvPr/>
          </p:nvSpPr>
          <p:spPr>
            <a:xfrm>
              <a:off x="6296950" y="1188250"/>
              <a:ext cx="115825" cy="66975"/>
            </a:xfrm>
            <a:custGeom>
              <a:avLst/>
              <a:gdLst/>
              <a:ahLst/>
              <a:cxnLst/>
              <a:rect l="l" t="t" r="r" b="b"/>
              <a:pathLst>
                <a:path w="4633" h="2679" fill="none" extrusionOk="0">
                  <a:moveTo>
                    <a:pt x="1" y="0"/>
                  </a:moveTo>
                  <a:lnTo>
                    <a:pt x="4633" y="2679"/>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0"/>
            <p:cNvSpPr/>
            <p:nvPr/>
          </p:nvSpPr>
          <p:spPr>
            <a:xfrm>
              <a:off x="6279125" y="1260425"/>
              <a:ext cx="133650" cy="25"/>
            </a:xfrm>
            <a:custGeom>
              <a:avLst/>
              <a:gdLst/>
              <a:ahLst/>
              <a:cxnLst/>
              <a:rect l="l" t="t" r="r" b="b"/>
              <a:pathLst>
                <a:path w="5346" h="1" fill="none" extrusionOk="0">
                  <a:moveTo>
                    <a:pt x="1" y="1"/>
                  </a:moveTo>
                  <a:lnTo>
                    <a:pt x="5346"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0"/>
            <p:cNvSpPr/>
            <p:nvPr/>
          </p:nvSpPr>
          <p:spPr>
            <a:xfrm>
              <a:off x="6299400" y="1264725"/>
              <a:ext cx="115850" cy="67000"/>
            </a:xfrm>
            <a:custGeom>
              <a:avLst/>
              <a:gdLst/>
              <a:ahLst/>
              <a:cxnLst/>
              <a:rect l="l" t="t" r="r" b="b"/>
              <a:pathLst>
                <a:path w="4634" h="2680" fill="none" extrusionOk="0">
                  <a:moveTo>
                    <a:pt x="1" y="2679"/>
                  </a:moveTo>
                  <a:lnTo>
                    <a:pt x="4633"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0"/>
            <p:cNvSpPr/>
            <p:nvPr/>
          </p:nvSpPr>
          <p:spPr>
            <a:xfrm>
              <a:off x="6352850" y="1267500"/>
              <a:ext cx="67000" cy="115825"/>
            </a:xfrm>
            <a:custGeom>
              <a:avLst/>
              <a:gdLst/>
              <a:ahLst/>
              <a:cxnLst/>
              <a:rect l="l" t="t" r="r" b="b"/>
              <a:pathLst>
                <a:path w="2680" h="4633" fill="none" extrusionOk="0">
                  <a:moveTo>
                    <a:pt x="1" y="4633"/>
                  </a:moveTo>
                  <a:lnTo>
                    <a:pt x="268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0"/>
            <p:cNvSpPr/>
            <p:nvPr/>
          </p:nvSpPr>
          <p:spPr>
            <a:xfrm>
              <a:off x="6429350" y="1265025"/>
              <a:ext cx="66675" cy="115850"/>
            </a:xfrm>
            <a:custGeom>
              <a:avLst/>
              <a:gdLst/>
              <a:ahLst/>
              <a:cxnLst/>
              <a:rect l="l" t="t" r="r" b="b"/>
              <a:pathLst>
                <a:path w="2667" h="4634" fill="none" extrusionOk="0">
                  <a:moveTo>
                    <a:pt x="2667" y="4633"/>
                  </a:moveTo>
                  <a:lnTo>
                    <a:pt x="0"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0"/>
            <p:cNvSpPr/>
            <p:nvPr/>
          </p:nvSpPr>
          <p:spPr>
            <a:xfrm>
              <a:off x="6431800" y="1260725"/>
              <a:ext cx="116150" cy="66700"/>
            </a:xfrm>
            <a:custGeom>
              <a:avLst/>
              <a:gdLst/>
              <a:ahLst/>
              <a:cxnLst/>
              <a:rect l="l" t="t" r="r" b="b"/>
              <a:pathLst>
                <a:path w="4646" h="2668" fill="none" extrusionOk="0">
                  <a:moveTo>
                    <a:pt x="4645" y="2667"/>
                  </a:moveTo>
                  <a:lnTo>
                    <a:pt x="1"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0"/>
            <p:cNvSpPr/>
            <p:nvPr/>
          </p:nvSpPr>
          <p:spPr>
            <a:xfrm>
              <a:off x="6432125" y="1255525"/>
              <a:ext cx="133650" cy="0"/>
            </a:xfrm>
            <a:custGeom>
              <a:avLst/>
              <a:gdLst/>
              <a:ahLst/>
              <a:cxnLst/>
              <a:rect l="l" t="t" r="r" b="b"/>
              <a:pathLst>
                <a:path w="5346" fill="none" extrusionOk="0">
                  <a:moveTo>
                    <a:pt x="5345" y="0"/>
                  </a:moveTo>
                  <a:lnTo>
                    <a:pt x="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0"/>
            <p:cNvSpPr/>
            <p:nvPr/>
          </p:nvSpPr>
          <p:spPr>
            <a:xfrm>
              <a:off x="6429650" y="1184250"/>
              <a:ext cx="115850" cy="66675"/>
            </a:xfrm>
            <a:custGeom>
              <a:avLst/>
              <a:gdLst/>
              <a:ahLst/>
              <a:cxnLst/>
              <a:rect l="l" t="t" r="r" b="b"/>
              <a:pathLst>
                <a:path w="4634" h="2667" fill="none" extrusionOk="0">
                  <a:moveTo>
                    <a:pt x="4633" y="0"/>
                  </a:moveTo>
                  <a:lnTo>
                    <a:pt x="1" y="2667"/>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0"/>
            <p:cNvSpPr/>
            <p:nvPr/>
          </p:nvSpPr>
          <p:spPr>
            <a:xfrm>
              <a:off x="6425050" y="1132650"/>
              <a:ext cx="67000" cy="115825"/>
            </a:xfrm>
            <a:custGeom>
              <a:avLst/>
              <a:gdLst/>
              <a:ahLst/>
              <a:cxnLst/>
              <a:rect l="l" t="t" r="r" b="b"/>
              <a:pathLst>
                <a:path w="2680" h="4633" fill="none" extrusionOk="0">
                  <a:moveTo>
                    <a:pt x="2679" y="0"/>
                  </a:moveTo>
                  <a:lnTo>
                    <a:pt x="0" y="4632"/>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0"/>
            <p:cNvSpPr/>
            <p:nvPr/>
          </p:nvSpPr>
          <p:spPr>
            <a:xfrm>
              <a:off x="6420125" y="1114525"/>
              <a:ext cx="25" cy="133650"/>
            </a:xfrm>
            <a:custGeom>
              <a:avLst/>
              <a:gdLst/>
              <a:ahLst/>
              <a:cxnLst/>
              <a:rect l="l" t="t" r="r" b="b"/>
              <a:pathLst>
                <a:path w="1" h="5346" fill="none" extrusionOk="0">
                  <a:moveTo>
                    <a:pt x="1" y="0"/>
                  </a:moveTo>
                  <a:lnTo>
                    <a:pt x="1" y="5345"/>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0"/>
            <p:cNvSpPr/>
            <p:nvPr/>
          </p:nvSpPr>
          <p:spPr>
            <a:xfrm>
              <a:off x="6382050" y="1217425"/>
              <a:ext cx="80800" cy="80800"/>
            </a:xfrm>
            <a:custGeom>
              <a:avLst/>
              <a:gdLst/>
              <a:ahLst/>
              <a:cxnLst/>
              <a:rect l="l" t="t" r="r" b="b"/>
              <a:pathLst>
                <a:path w="3232" h="3232" extrusionOk="0">
                  <a:moveTo>
                    <a:pt x="1610" y="0"/>
                  </a:moveTo>
                  <a:cubicBezTo>
                    <a:pt x="725" y="0"/>
                    <a:pt x="0" y="725"/>
                    <a:pt x="0" y="1622"/>
                  </a:cubicBezTo>
                  <a:cubicBezTo>
                    <a:pt x="0" y="2519"/>
                    <a:pt x="725" y="3232"/>
                    <a:pt x="1610" y="3232"/>
                  </a:cubicBezTo>
                  <a:cubicBezTo>
                    <a:pt x="2507" y="3232"/>
                    <a:pt x="3232" y="2519"/>
                    <a:pt x="3232" y="1622"/>
                  </a:cubicBezTo>
                  <a:cubicBezTo>
                    <a:pt x="3232" y="725"/>
                    <a:pt x="2507" y="0"/>
                    <a:pt x="16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0"/>
            <p:cNvSpPr/>
            <p:nvPr/>
          </p:nvSpPr>
          <p:spPr>
            <a:xfrm>
              <a:off x="4441550" y="1064750"/>
              <a:ext cx="386475" cy="386475"/>
            </a:xfrm>
            <a:custGeom>
              <a:avLst/>
              <a:gdLst/>
              <a:ahLst/>
              <a:cxnLst/>
              <a:rect l="l" t="t" r="r" b="b"/>
              <a:pathLst>
                <a:path w="15459" h="15459" extrusionOk="0">
                  <a:moveTo>
                    <a:pt x="7729" y="1"/>
                  </a:moveTo>
                  <a:cubicBezTo>
                    <a:pt x="3466" y="1"/>
                    <a:pt x="0" y="3453"/>
                    <a:pt x="0" y="7729"/>
                  </a:cubicBezTo>
                  <a:cubicBezTo>
                    <a:pt x="0" y="11993"/>
                    <a:pt x="3466" y="15458"/>
                    <a:pt x="7729" y="15458"/>
                  </a:cubicBezTo>
                  <a:cubicBezTo>
                    <a:pt x="12005" y="15458"/>
                    <a:pt x="15458" y="11993"/>
                    <a:pt x="15458" y="7729"/>
                  </a:cubicBezTo>
                  <a:cubicBezTo>
                    <a:pt x="15458" y="3453"/>
                    <a:pt x="12005" y="1"/>
                    <a:pt x="77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0"/>
            <p:cNvSpPr/>
            <p:nvPr/>
          </p:nvSpPr>
          <p:spPr>
            <a:xfrm>
              <a:off x="4487625" y="1110825"/>
              <a:ext cx="294300" cy="294300"/>
            </a:xfrm>
            <a:custGeom>
              <a:avLst/>
              <a:gdLst/>
              <a:ahLst/>
              <a:cxnLst/>
              <a:rect l="l" t="t" r="r" b="b"/>
              <a:pathLst>
                <a:path w="11772" h="11772" extrusionOk="0">
                  <a:moveTo>
                    <a:pt x="5886" y="1"/>
                  </a:moveTo>
                  <a:cubicBezTo>
                    <a:pt x="2642" y="1"/>
                    <a:pt x="1" y="2630"/>
                    <a:pt x="1" y="5886"/>
                  </a:cubicBezTo>
                  <a:cubicBezTo>
                    <a:pt x="1" y="9130"/>
                    <a:pt x="2642" y="11772"/>
                    <a:pt x="5886" y="11772"/>
                  </a:cubicBezTo>
                  <a:cubicBezTo>
                    <a:pt x="9142" y="11772"/>
                    <a:pt x="11772" y="9130"/>
                    <a:pt x="11772" y="5886"/>
                  </a:cubicBezTo>
                  <a:cubicBezTo>
                    <a:pt x="11772" y="2630"/>
                    <a:pt x="9142" y="1"/>
                    <a:pt x="58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0"/>
            <p:cNvSpPr/>
            <p:nvPr/>
          </p:nvSpPr>
          <p:spPr>
            <a:xfrm>
              <a:off x="4637225" y="1267500"/>
              <a:ext cx="25" cy="133950"/>
            </a:xfrm>
            <a:custGeom>
              <a:avLst/>
              <a:gdLst/>
              <a:ahLst/>
              <a:cxnLst/>
              <a:rect l="l" t="t" r="r" b="b"/>
              <a:pathLst>
                <a:path w="1" h="5358" fill="none" extrusionOk="0">
                  <a:moveTo>
                    <a:pt x="1" y="5358"/>
                  </a:moveTo>
                  <a:lnTo>
                    <a:pt x="1"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0"/>
            <p:cNvSpPr/>
            <p:nvPr/>
          </p:nvSpPr>
          <p:spPr>
            <a:xfrm>
              <a:off x="4632300" y="1114525"/>
              <a:ext cx="25" cy="133650"/>
            </a:xfrm>
            <a:custGeom>
              <a:avLst/>
              <a:gdLst/>
              <a:ahLst/>
              <a:cxnLst/>
              <a:rect l="l" t="t" r="r" b="b"/>
              <a:pathLst>
                <a:path w="1" h="5346" fill="none" extrusionOk="0">
                  <a:moveTo>
                    <a:pt x="1" y="0"/>
                  </a:moveTo>
                  <a:lnTo>
                    <a:pt x="1" y="5345"/>
                  </a:lnTo>
                </a:path>
              </a:pathLst>
            </a:custGeom>
            <a:noFill/>
            <a:ln w="7675" cap="flat" cmpd="sng">
              <a:solidFill>
                <a:srgbClr val="745B5E"/>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0"/>
            <p:cNvSpPr/>
            <p:nvPr/>
          </p:nvSpPr>
          <p:spPr>
            <a:xfrm>
              <a:off x="4561050" y="1135100"/>
              <a:ext cx="66975" cy="115825"/>
            </a:xfrm>
            <a:custGeom>
              <a:avLst/>
              <a:gdLst/>
              <a:ahLst/>
              <a:cxnLst/>
              <a:rect l="l" t="t" r="r" b="b"/>
              <a:pathLst>
                <a:path w="2679" h="4633" fill="none" extrusionOk="0">
                  <a:moveTo>
                    <a:pt x="0" y="0"/>
                  </a:moveTo>
                  <a:lnTo>
                    <a:pt x="2679" y="4633"/>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0"/>
            <p:cNvSpPr/>
            <p:nvPr/>
          </p:nvSpPr>
          <p:spPr>
            <a:xfrm>
              <a:off x="4509425" y="1188250"/>
              <a:ext cx="115850" cy="66975"/>
            </a:xfrm>
            <a:custGeom>
              <a:avLst/>
              <a:gdLst/>
              <a:ahLst/>
              <a:cxnLst/>
              <a:rect l="l" t="t" r="r" b="b"/>
              <a:pathLst>
                <a:path w="4634" h="2679" fill="none" extrusionOk="0">
                  <a:moveTo>
                    <a:pt x="1" y="0"/>
                  </a:moveTo>
                  <a:lnTo>
                    <a:pt x="4633" y="2679"/>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0"/>
            <p:cNvSpPr/>
            <p:nvPr/>
          </p:nvSpPr>
          <p:spPr>
            <a:xfrm>
              <a:off x="4491625" y="1260425"/>
              <a:ext cx="133650" cy="25"/>
            </a:xfrm>
            <a:custGeom>
              <a:avLst/>
              <a:gdLst/>
              <a:ahLst/>
              <a:cxnLst/>
              <a:rect l="l" t="t" r="r" b="b"/>
              <a:pathLst>
                <a:path w="5346" h="1" fill="none" extrusionOk="0">
                  <a:moveTo>
                    <a:pt x="0" y="1"/>
                  </a:moveTo>
                  <a:lnTo>
                    <a:pt x="5345"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0"/>
            <p:cNvSpPr/>
            <p:nvPr/>
          </p:nvSpPr>
          <p:spPr>
            <a:xfrm>
              <a:off x="4511900" y="1264725"/>
              <a:ext cx="115825" cy="67000"/>
            </a:xfrm>
            <a:custGeom>
              <a:avLst/>
              <a:gdLst/>
              <a:ahLst/>
              <a:cxnLst/>
              <a:rect l="l" t="t" r="r" b="b"/>
              <a:pathLst>
                <a:path w="4633" h="2680" fill="none" extrusionOk="0">
                  <a:moveTo>
                    <a:pt x="0" y="2679"/>
                  </a:moveTo>
                  <a:lnTo>
                    <a:pt x="4633"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0"/>
            <p:cNvSpPr/>
            <p:nvPr/>
          </p:nvSpPr>
          <p:spPr>
            <a:xfrm>
              <a:off x="4565350" y="1267500"/>
              <a:ext cx="66975" cy="115825"/>
            </a:xfrm>
            <a:custGeom>
              <a:avLst/>
              <a:gdLst/>
              <a:ahLst/>
              <a:cxnLst/>
              <a:rect l="l" t="t" r="r" b="b"/>
              <a:pathLst>
                <a:path w="2679" h="4633" fill="none" extrusionOk="0">
                  <a:moveTo>
                    <a:pt x="0" y="4633"/>
                  </a:moveTo>
                  <a:lnTo>
                    <a:pt x="2679"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0"/>
            <p:cNvSpPr/>
            <p:nvPr/>
          </p:nvSpPr>
          <p:spPr>
            <a:xfrm>
              <a:off x="4641825" y="1265025"/>
              <a:ext cx="67000" cy="115850"/>
            </a:xfrm>
            <a:custGeom>
              <a:avLst/>
              <a:gdLst/>
              <a:ahLst/>
              <a:cxnLst/>
              <a:rect l="l" t="t" r="r" b="b"/>
              <a:pathLst>
                <a:path w="2680" h="4634" fill="none" extrusionOk="0">
                  <a:moveTo>
                    <a:pt x="2680" y="4633"/>
                  </a:moveTo>
                  <a:lnTo>
                    <a:pt x="1"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0"/>
            <p:cNvSpPr/>
            <p:nvPr/>
          </p:nvSpPr>
          <p:spPr>
            <a:xfrm>
              <a:off x="4644300" y="1260725"/>
              <a:ext cx="115825" cy="66700"/>
            </a:xfrm>
            <a:custGeom>
              <a:avLst/>
              <a:gdLst/>
              <a:ahLst/>
              <a:cxnLst/>
              <a:rect l="l" t="t" r="r" b="b"/>
              <a:pathLst>
                <a:path w="4633" h="2668" fill="none" extrusionOk="0">
                  <a:moveTo>
                    <a:pt x="4633" y="2667"/>
                  </a:moveTo>
                  <a:lnTo>
                    <a:pt x="0"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0"/>
            <p:cNvSpPr/>
            <p:nvPr/>
          </p:nvSpPr>
          <p:spPr>
            <a:xfrm>
              <a:off x="4644600" y="1255525"/>
              <a:ext cx="133650" cy="0"/>
            </a:xfrm>
            <a:custGeom>
              <a:avLst/>
              <a:gdLst/>
              <a:ahLst/>
              <a:cxnLst/>
              <a:rect l="l" t="t" r="r" b="b"/>
              <a:pathLst>
                <a:path w="5346" fill="none" extrusionOk="0">
                  <a:moveTo>
                    <a:pt x="5345" y="0"/>
                  </a:moveTo>
                  <a:lnTo>
                    <a:pt x="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0"/>
            <p:cNvSpPr/>
            <p:nvPr/>
          </p:nvSpPr>
          <p:spPr>
            <a:xfrm>
              <a:off x="4642150" y="1184250"/>
              <a:ext cx="115825" cy="66675"/>
            </a:xfrm>
            <a:custGeom>
              <a:avLst/>
              <a:gdLst/>
              <a:ahLst/>
              <a:cxnLst/>
              <a:rect l="l" t="t" r="r" b="b"/>
              <a:pathLst>
                <a:path w="4633" h="2667" fill="none" extrusionOk="0">
                  <a:moveTo>
                    <a:pt x="4633" y="0"/>
                  </a:moveTo>
                  <a:lnTo>
                    <a:pt x="0" y="2667"/>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0"/>
            <p:cNvSpPr/>
            <p:nvPr/>
          </p:nvSpPr>
          <p:spPr>
            <a:xfrm>
              <a:off x="4637525" y="1132650"/>
              <a:ext cx="67000" cy="115825"/>
            </a:xfrm>
            <a:custGeom>
              <a:avLst/>
              <a:gdLst/>
              <a:ahLst/>
              <a:cxnLst/>
              <a:rect l="l" t="t" r="r" b="b"/>
              <a:pathLst>
                <a:path w="2680" h="4633" fill="none" extrusionOk="0">
                  <a:moveTo>
                    <a:pt x="2680" y="0"/>
                  </a:moveTo>
                  <a:lnTo>
                    <a:pt x="1" y="4632"/>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0"/>
            <p:cNvSpPr/>
            <p:nvPr/>
          </p:nvSpPr>
          <p:spPr>
            <a:xfrm>
              <a:off x="4632300" y="1114525"/>
              <a:ext cx="25" cy="133650"/>
            </a:xfrm>
            <a:custGeom>
              <a:avLst/>
              <a:gdLst/>
              <a:ahLst/>
              <a:cxnLst/>
              <a:rect l="l" t="t" r="r" b="b"/>
              <a:pathLst>
                <a:path w="1" h="5346" fill="none" extrusionOk="0">
                  <a:moveTo>
                    <a:pt x="1" y="0"/>
                  </a:moveTo>
                  <a:lnTo>
                    <a:pt x="1" y="5345"/>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0"/>
            <p:cNvSpPr/>
            <p:nvPr/>
          </p:nvSpPr>
          <p:spPr>
            <a:xfrm>
              <a:off x="4594525" y="1217425"/>
              <a:ext cx="80825" cy="80800"/>
            </a:xfrm>
            <a:custGeom>
              <a:avLst/>
              <a:gdLst/>
              <a:ahLst/>
              <a:cxnLst/>
              <a:rect l="l" t="t" r="r" b="b"/>
              <a:pathLst>
                <a:path w="3233" h="3232" extrusionOk="0">
                  <a:moveTo>
                    <a:pt x="1610" y="0"/>
                  </a:moveTo>
                  <a:cubicBezTo>
                    <a:pt x="726" y="0"/>
                    <a:pt x="1" y="725"/>
                    <a:pt x="1" y="1622"/>
                  </a:cubicBezTo>
                  <a:cubicBezTo>
                    <a:pt x="1" y="2519"/>
                    <a:pt x="726" y="3232"/>
                    <a:pt x="1610" y="3232"/>
                  </a:cubicBezTo>
                  <a:cubicBezTo>
                    <a:pt x="2507" y="3232"/>
                    <a:pt x="3232" y="2519"/>
                    <a:pt x="3232" y="1622"/>
                  </a:cubicBezTo>
                  <a:cubicBezTo>
                    <a:pt x="3232" y="725"/>
                    <a:pt x="2507" y="0"/>
                    <a:pt x="16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0"/>
            <p:cNvSpPr/>
            <p:nvPr/>
          </p:nvSpPr>
          <p:spPr>
            <a:xfrm>
              <a:off x="3682500" y="1037000"/>
              <a:ext cx="1675725" cy="186275"/>
            </a:xfrm>
            <a:custGeom>
              <a:avLst/>
              <a:gdLst/>
              <a:ahLst/>
              <a:cxnLst/>
              <a:rect l="l" t="t" r="r" b="b"/>
              <a:pathLst>
                <a:path w="67029" h="7451" extrusionOk="0">
                  <a:moveTo>
                    <a:pt x="16330" y="1"/>
                  </a:moveTo>
                  <a:cubicBezTo>
                    <a:pt x="6999" y="1"/>
                    <a:pt x="0" y="103"/>
                    <a:pt x="0" y="410"/>
                  </a:cubicBezTo>
                  <a:cubicBezTo>
                    <a:pt x="0" y="1344"/>
                    <a:pt x="67028" y="7451"/>
                    <a:pt x="67028" y="7451"/>
                  </a:cubicBezTo>
                  <a:lnTo>
                    <a:pt x="62986" y="410"/>
                  </a:lnTo>
                  <a:cubicBezTo>
                    <a:pt x="62986" y="410"/>
                    <a:pt x="34992" y="1"/>
                    <a:pt x="16330" y="1"/>
                  </a:cubicBezTo>
                  <a:close/>
                </a:path>
              </a:pathLst>
            </a:custGeom>
            <a:solidFill>
              <a:srgbClr val="DEC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0"/>
            <p:cNvSpPr/>
            <p:nvPr/>
          </p:nvSpPr>
          <p:spPr>
            <a:xfrm>
              <a:off x="3682500" y="1037000"/>
              <a:ext cx="1675725" cy="186275"/>
            </a:xfrm>
            <a:custGeom>
              <a:avLst/>
              <a:gdLst/>
              <a:ahLst/>
              <a:cxnLst/>
              <a:rect l="l" t="t" r="r" b="b"/>
              <a:pathLst>
                <a:path w="67029" h="7451" extrusionOk="0">
                  <a:moveTo>
                    <a:pt x="16330" y="1"/>
                  </a:moveTo>
                  <a:cubicBezTo>
                    <a:pt x="6999" y="1"/>
                    <a:pt x="0" y="103"/>
                    <a:pt x="0" y="410"/>
                  </a:cubicBezTo>
                  <a:cubicBezTo>
                    <a:pt x="0" y="459"/>
                    <a:pt x="160" y="521"/>
                    <a:pt x="455" y="582"/>
                  </a:cubicBezTo>
                  <a:lnTo>
                    <a:pt x="62531" y="3986"/>
                  </a:lnTo>
                  <a:cubicBezTo>
                    <a:pt x="62531" y="3986"/>
                    <a:pt x="62568" y="5313"/>
                    <a:pt x="62605" y="7045"/>
                  </a:cubicBezTo>
                  <a:cubicBezTo>
                    <a:pt x="65382" y="7303"/>
                    <a:pt x="67028" y="7451"/>
                    <a:pt x="67028" y="7451"/>
                  </a:cubicBezTo>
                  <a:lnTo>
                    <a:pt x="62986" y="410"/>
                  </a:lnTo>
                  <a:cubicBezTo>
                    <a:pt x="62986" y="410"/>
                    <a:pt x="34992" y="1"/>
                    <a:pt x="163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0"/>
            <p:cNvSpPr/>
            <p:nvPr/>
          </p:nvSpPr>
          <p:spPr>
            <a:xfrm>
              <a:off x="3693850" y="1051550"/>
              <a:ext cx="1553775" cy="161600"/>
            </a:xfrm>
            <a:custGeom>
              <a:avLst/>
              <a:gdLst/>
              <a:ahLst/>
              <a:cxnLst/>
              <a:rect l="l" t="t" r="r" b="b"/>
              <a:pathLst>
                <a:path w="62151" h="6464" extrusionOk="0">
                  <a:moveTo>
                    <a:pt x="1" y="0"/>
                  </a:moveTo>
                  <a:lnTo>
                    <a:pt x="1" y="0"/>
                  </a:lnTo>
                  <a:cubicBezTo>
                    <a:pt x="4953" y="1118"/>
                    <a:pt x="48069" y="5161"/>
                    <a:pt x="62151" y="6463"/>
                  </a:cubicBezTo>
                  <a:cubicBezTo>
                    <a:pt x="62114" y="4731"/>
                    <a:pt x="62077" y="3416"/>
                    <a:pt x="62077" y="3416"/>
                  </a:cubicBez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0"/>
            <p:cNvSpPr/>
            <p:nvPr/>
          </p:nvSpPr>
          <p:spPr>
            <a:xfrm>
              <a:off x="5704400" y="1037000"/>
              <a:ext cx="1675700" cy="186275"/>
            </a:xfrm>
            <a:custGeom>
              <a:avLst/>
              <a:gdLst/>
              <a:ahLst/>
              <a:cxnLst/>
              <a:rect l="l" t="t" r="r" b="b"/>
              <a:pathLst>
                <a:path w="67028" h="7451" extrusionOk="0">
                  <a:moveTo>
                    <a:pt x="50695" y="1"/>
                  </a:moveTo>
                  <a:cubicBezTo>
                    <a:pt x="32029" y="1"/>
                    <a:pt x="4030" y="410"/>
                    <a:pt x="4030" y="410"/>
                  </a:cubicBezTo>
                  <a:lnTo>
                    <a:pt x="0" y="7451"/>
                  </a:lnTo>
                  <a:lnTo>
                    <a:pt x="0" y="7451"/>
                  </a:lnTo>
                  <a:cubicBezTo>
                    <a:pt x="0" y="7451"/>
                    <a:pt x="67028" y="1344"/>
                    <a:pt x="67028" y="410"/>
                  </a:cubicBezTo>
                  <a:cubicBezTo>
                    <a:pt x="67028" y="103"/>
                    <a:pt x="60028" y="1"/>
                    <a:pt x="50695" y="1"/>
                  </a:cubicBezTo>
                  <a:close/>
                </a:path>
              </a:pathLst>
            </a:custGeom>
            <a:solidFill>
              <a:srgbClr val="DEC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0"/>
            <p:cNvSpPr/>
            <p:nvPr/>
          </p:nvSpPr>
          <p:spPr>
            <a:xfrm>
              <a:off x="5704400" y="1037000"/>
              <a:ext cx="1675700" cy="186275"/>
            </a:xfrm>
            <a:custGeom>
              <a:avLst/>
              <a:gdLst/>
              <a:ahLst/>
              <a:cxnLst/>
              <a:rect l="l" t="t" r="r" b="b"/>
              <a:pathLst>
                <a:path w="67028" h="7451" extrusionOk="0">
                  <a:moveTo>
                    <a:pt x="50695" y="1"/>
                  </a:moveTo>
                  <a:cubicBezTo>
                    <a:pt x="32029" y="1"/>
                    <a:pt x="4030" y="410"/>
                    <a:pt x="4030" y="410"/>
                  </a:cubicBezTo>
                  <a:lnTo>
                    <a:pt x="0" y="7451"/>
                  </a:lnTo>
                  <a:cubicBezTo>
                    <a:pt x="0" y="7451"/>
                    <a:pt x="1647" y="7303"/>
                    <a:pt x="4424" y="7045"/>
                  </a:cubicBezTo>
                  <a:cubicBezTo>
                    <a:pt x="4460" y="5313"/>
                    <a:pt x="4497" y="3986"/>
                    <a:pt x="4497" y="3986"/>
                  </a:cubicBezTo>
                  <a:lnTo>
                    <a:pt x="66561" y="582"/>
                  </a:lnTo>
                  <a:cubicBezTo>
                    <a:pt x="66868" y="521"/>
                    <a:pt x="67028" y="459"/>
                    <a:pt x="67028" y="410"/>
                  </a:cubicBezTo>
                  <a:cubicBezTo>
                    <a:pt x="67028" y="103"/>
                    <a:pt x="60028" y="1"/>
                    <a:pt x="506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0"/>
            <p:cNvSpPr/>
            <p:nvPr/>
          </p:nvSpPr>
          <p:spPr>
            <a:xfrm>
              <a:off x="5814975" y="1051550"/>
              <a:ext cx="1553475" cy="161600"/>
            </a:xfrm>
            <a:custGeom>
              <a:avLst/>
              <a:gdLst/>
              <a:ahLst/>
              <a:cxnLst/>
              <a:rect l="l" t="t" r="r" b="b"/>
              <a:pathLst>
                <a:path w="62139" h="6464" extrusionOk="0">
                  <a:moveTo>
                    <a:pt x="62138" y="0"/>
                  </a:moveTo>
                  <a:lnTo>
                    <a:pt x="74" y="3416"/>
                  </a:lnTo>
                  <a:cubicBezTo>
                    <a:pt x="74" y="3416"/>
                    <a:pt x="25" y="4731"/>
                    <a:pt x="1" y="6463"/>
                  </a:cubicBezTo>
                  <a:cubicBezTo>
                    <a:pt x="14070" y="5161"/>
                    <a:pt x="57186" y="1118"/>
                    <a:pt x="6213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0"/>
            <p:cNvSpPr/>
            <p:nvPr/>
          </p:nvSpPr>
          <p:spPr>
            <a:xfrm>
              <a:off x="4826150" y="659375"/>
              <a:ext cx="593200" cy="208800"/>
            </a:xfrm>
            <a:custGeom>
              <a:avLst/>
              <a:gdLst/>
              <a:ahLst/>
              <a:cxnLst/>
              <a:rect l="l" t="t" r="r" b="b"/>
              <a:pathLst>
                <a:path w="23728" h="8352" extrusionOk="0">
                  <a:moveTo>
                    <a:pt x="150" y="0"/>
                  </a:moveTo>
                  <a:cubicBezTo>
                    <a:pt x="94" y="0"/>
                    <a:pt x="64" y="7"/>
                    <a:pt x="62" y="21"/>
                  </a:cubicBezTo>
                  <a:cubicBezTo>
                    <a:pt x="0" y="414"/>
                    <a:pt x="23727" y="8352"/>
                    <a:pt x="23727" y="8352"/>
                  </a:cubicBezTo>
                  <a:lnTo>
                    <a:pt x="22744" y="5022"/>
                  </a:lnTo>
                  <a:cubicBezTo>
                    <a:pt x="22744" y="5022"/>
                    <a:pt x="1686" y="0"/>
                    <a:pt x="1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0"/>
            <p:cNvSpPr/>
            <p:nvPr/>
          </p:nvSpPr>
          <p:spPr>
            <a:xfrm>
              <a:off x="5637125" y="659375"/>
              <a:ext cx="593500" cy="208800"/>
            </a:xfrm>
            <a:custGeom>
              <a:avLst/>
              <a:gdLst/>
              <a:ahLst/>
              <a:cxnLst/>
              <a:rect l="l" t="t" r="r" b="b"/>
              <a:pathLst>
                <a:path w="23740" h="8352" extrusionOk="0">
                  <a:moveTo>
                    <a:pt x="23590" y="0"/>
                  </a:moveTo>
                  <a:cubicBezTo>
                    <a:pt x="22054" y="0"/>
                    <a:pt x="995" y="5022"/>
                    <a:pt x="995" y="5022"/>
                  </a:cubicBezTo>
                  <a:lnTo>
                    <a:pt x="0" y="8352"/>
                  </a:lnTo>
                  <a:lnTo>
                    <a:pt x="0" y="8352"/>
                  </a:lnTo>
                  <a:cubicBezTo>
                    <a:pt x="0" y="8352"/>
                    <a:pt x="23739" y="414"/>
                    <a:pt x="23678" y="21"/>
                  </a:cubicBezTo>
                  <a:cubicBezTo>
                    <a:pt x="23676" y="7"/>
                    <a:pt x="23646" y="0"/>
                    <a:pt x="235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0"/>
            <p:cNvSpPr/>
            <p:nvPr/>
          </p:nvSpPr>
          <p:spPr>
            <a:xfrm>
              <a:off x="5435900" y="238200"/>
              <a:ext cx="184650" cy="487450"/>
            </a:xfrm>
            <a:custGeom>
              <a:avLst/>
              <a:gdLst/>
              <a:ahLst/>
              <a:cxnLst/>
              <a:rect l="l" t="t" r="r" b="b"/>
              <a:pathLst>
                <a:path w="7386" h="19498" extrusionOk="0">
                  <a:moveTo>
                    <a:pt x="3699" y="0"/>
                  </a:moveTo>
                  <a:cubicBezTo>
                    <a:pt x="3358" y="0"/>
                    <a:pt x="3017" y="212"/>
                    <a:pt x="2950" y="636"/>
                  </a:cubicBezTo>
                  <a:lnTo>
                    <a:pt x="1856" y="7664"/>
                  </a:lnTo>
                  <a:lnTo>
                    <a:pt x="1" y="19497"/>
                  </a:lnTo>
                  <a:lnTo>
                    <a:pt x="7386" y="19497"/>
                  </a:lnTo>
                  <a:lnTo>
                    <a:pt x="5543" y="7664"/>
                  </a:lnTo>
                  <a:lnTo>
                    <a:pt x="4449" y="636"/>
                  </a:lnTo>
                  <a:cubicBezTo>
                    <a:pt x="4381" y="212"/>
                    <a:pt x="4040" y="0"/>
                    <a:pt x="3699" y="0"/>
                  </a:cubicBezTo>
                  <a:close/>
                </a:path>
              </a:pathLst>
            </a:custGeom>
            <a:solidFill>
              <a:srgbClr val="DEC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0"/>
            <p:cNvSpPr/>
            <p:nvPr/>
          </p:nvSpPr>
          <p:spPr>
            <a:xfrm>
              <a:off x="5522525" y="238150"/>
              <a:ext cx="98025" cy="487500"/>
            </a:xfrm>
            <a:custGeom>
              <a:avLst/>
              <a:gdLst/>
              <a:ahLst/>
              <a:cxnLst/>
              <a:rect l="l" t="t" r="r" b="b"/>
              <a:pathLst>
                <a:path w="3921" h="19500" extrusionOk="0">
                  <a:moveTo>
                    <a:pt x="240" y="1"/>
                  </a:moveTo>
                  <a:cubicBezTo>
                    <a:pt x="159" y="1"/>
                    <a:pt x="79" y="12"/>
                    <a:pt x="1" y="36"/>
                  </a:cubicBezTo>
                  <a:lnTo>
                    <a:pt x="1" y="19499"/>
                  </a:lnTo>
                  <a:lnTo>
                    <a:pt x="3921" y="19499"/>
                  </a:lnTo>
                  <a:lnTo>
                    <a:pt x="2078" y="7666"/>
                  </a:lnTo>
                  <a:lnTo>
                    <a:pt x="984" y="638"/>
                  </a:lnTo>
                  <a:cubicBezTo>
                    <a:pt x="914" y="211"/>
                    <a:pt x="580" y="1"/>
                    <a:pt x="2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0"/>
            <p:cNvSpPr/>
            <p:nvPr/>
          </p:nvSpPr>
          <p:spPr>
            <a:xfrm>
              <a:off x="5435900" y="239025"/>
              <a:ext cx="86650" cy="486625"/>
            </a:xfrm>
            <a:custGeom>
              <a:avLst/>
              <a:gdLst/>
              <a:ahLst/>
              <a:cxnLst/>
              <a:rect l="l" t="t" r="r" b="b"/>
              <a:pathLst>
                <a:path w="3466" h="19465" extrusionOk="0">
                  <a:moveTo>
                    <a:pt x="3466" y="1"/>
                  </a:moveTo>
                  <a:cubicBezTo>
                    <a:pt x="3208" y="75"/>
                    <a:pt x="2999" y="271"/>
                    <a:pt x="2950" y="603"/>
                  </a:cubicBezTo>
                  <a:lnTo>
                    <a:pt x="1856" y="7631"/>
                  </a:lnTo>
                  <a:lnTo>
                    <a:pt x="1" y="19464"/>
                  </a:lnTo>
                  <a:lnTo>
                    <a:pt x="3466" y="19464"/>
                  </a:lnTo>
                  <a:lnTo>
                    <a:pt x="34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0"/>
            <p:cNvSpPr/>
            <p:nvPr/>
          </p:nvSpPr>
          <p:spPr>
            <a:xfrm>
              <a:off x="5516700" y="1445350"/>
              <a:ext cx="23075" cy="101100"/>
            </a:xfrm>
            <a:custGeom>
              <a:avLst/>
              <a:gdLst/>
              <a:ahLst/>
              <a:cxnLst/>
              <a:rect l="l" t="t" r="r" b="b"/>
              <a:pathLst>
                <a:path w="923" h="4044" extrusionOk="0">
                  <a:moveTo>
                    <a:pt x="0" y="1"/>
                  </a:moveTo>
                  <a:lnTo>
                    <a:pt x="0" y="4043"/>
                  </a:lnTo>
                  <a:lnTo>
                    <a:pt x="922" y="4043"/>
                  </a:lnTo>
                  <a:lnTo>
                    <a:pt x="9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0"/>
            <p:cNvSpPr/>
            <p:nvPr/>
          </p:nvSpPr>
          <p:spPr>
            <a:xfrm>
              <a:off x="5293075" y="1335700"/>
              <a:ext cx="470325" cy="129950"/>
            </a:xfrm>
            <a:custGeom>
              <a:avLst/>
              <a:gdLst/>
              <a:ahLst/>
              <a:cxnLst/>
              <a:rect l="l" t="t" r="r" b="b"/>
              <a:pathLst>
                <a:path w="18813" h="5198" extrusionOk="0">
                  <a:moveTo>
                    <a:pt x="578" y="0"/>
                  </a:moveTo>
                  <a:cubicBezTo>
                    <a:pt x="258" y="0"/>
                    <a:pt x="0" y="258"/>
                    <a:pt x="0" y="578"/>
                  </a:cubicBezTo>
                  <a:lnTo>
                    <a:pt x="0" y="2630"/>
                  </a:lnTo>
                  <a:cubicBezTo>
                    <a:pt x="0" y="4043"/>
                    <a:pt x="1155" y="5198"/>
                    <a:pt x="2581" y="5198"/>
                  </a:cubicBezTo>
                  <a:lnTo>
                    <a:pt x="16244" y="5198"/>
                  </a:lnTo>
                  <a:cubicBezTo>
                    <a:pt x="17657" y="5198"/>
                    <a:pt x="18812" y="4043"/>
                    <a:pt x="18812" y="2630"/>
                  </a:cubicBezTo>
                  <a:lnTo>
                    <a:pt x="18812" y="578"/>
                  </a:lnTo>
                  <a:cubicBezTo>
                    <a:pt x="18812" y="258"/>
                    <a:pt x="18554" y="0"/>
                    <a:pt x="182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0"/>
            <p:cNvSpPr/>
            <p:nvPr/>
          </p:nvSpPr>
          <p:spPr>
            <a:xfrm>
              <a:off x="5151750" y="668175"/>
              <a:ext cx="752950" cy="752625"/>
            </a:xfrm>
            <a:custGeom>
              <a:avLst/>
              <a:gdLst/>
              <a:ahLst/>
              <a:cxnLst/>
              <a:rect l="l" t="t" r="r" b="b"/>
              <a:pathLst>
                <a:path w="30118" h="30105" extrusionOk="0">
                  <a:moveTo>
                    <a:pt x="15065" y="0"/>
                  </a:moveTo>
                  <a:cubicBezTo>
                    <a:pt x="6747" y="0"/>
                    <a:pt x="1" y="6734"/>
                    <a:pt x="1" y="15053"/>
                  </a:cubicBezTo>
                  <a:cubicBezTo>
                    <a:pt x="1" y="23371"/>
                    <a:pt x="6747" y="30105"/>
                    <a:pt x="15065" y="30105"/>
                  </a:cubicBezTo>
                  <a:cubicBezTo>
                    <a:pt x="23384" y="30105"/>
                    <a:pt x="30117" y="23371"/>
                    <a:pt x="30117" y="15053"/>
                  </a:cubicBezTo>
                  <a:cubicBezTo>
                    <a:pt x="30117" y="6734"/>
                    <a:pt x="23384" y="0"/>
                    <a:pt x="150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0"/>
            <p:cNvSpPr/>
            <p:nvPr/>
          </p:nvSpPr>
          <p:spPr>
            <a:xfrm>
              <a:off x="5450350" y="1508025"/>
              <a:ext cx="69450" cy="132425"/>
            </a:xfrm>
            <a:custGeom>
              <a:avLst/>
              <a:gdLst/>
              <a:ahLst/>
              <a:cxnLst/>
              <a:rect l="l" t="t" r="r" b="b"/>
              <a:pathLst>
                <a:path w="2778" h="5297" extrusionOk="0">
                  <a:moveTo>
                    <a:pt x="836" y="0"/>
                  </a:moveTo>
                  <a:cubicBezTo>
                    <a:pt x="381" y="0"/>
                    <a:pt x="0" y="381"/>
                    <a:pt x="0" y="848"/>
                  </a:cubicBezTo>
                  <a:lnTo>
                    <a:pt x="0" y="4461"/>
                  </a:lnTo>
                  <a:cubicBezTo>
                    <a:pt x="0" y="4915"/>
                    <a:pt x="381" y="5296"/>
                    <a:pt x="836" y="5296"/>
                  </a:cubicBezTo>
                  <a:lnTo>
                    <a:pt x="1930" y="5296"/>
                  </a:lnTo>
                  <a:cubicBezTo>
                    <a:pt x="2396" y="5296"/>
                    <a:pt x="2777" y="4915"/>
                    <a:pt x="2777" y="4461"/>
                  </a:cubicBezTo>
                  <a:lnTo>
                    <a:pt x="2777" y="848"/>
                  </a:lnTo>
                  <a:cubicBezTo>
                    <a:pt x="2777" y="381"/>
                    <a:pt x="2396" y="0"/>
                    <a:pt x="1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0"/>
            <p:cNvSpPr/>
            <p:nvPr/>
          </p:nvSpPr>
          <p:spPr>
            <a:xfrm>
              <a:off x="5536975" y="1508025"/>
              <a:ext cx="69150" cy="132425"/>
            </a:xfrm>
            <a:custGeom>
              <a:avLst/>
              <a:gdLst/>
              <a:ahLst/>
              <a:cxnLst/>
              <a:rect l="l" t="t" r="r" b="b"/>
              <a:pathLst>
                <a:path w="2766" h="5297" extrusionOk="0">
                  <a:moveTo>
                    <a:pt x="836" y="0"/>
                  </a:moveTo>
                  <a:cubicBezTo>
                    <a:pt x="369" y="0"/>
                    <a:pt x="0" y="381"/>
                    <a:pt x="0" y="848"/>
                  </a:cubicBezTo>
                  <a:lnTo>
                    <a:pt x="0" y="4461"/>
                  </a:lnTo>
                  <a:cubicBezTo>
                    <a:pt x="0" y="4915"/>
                    <a:pt x="369" y="5296"/>
                    <a:pt x="836" y="5296"/>
                  </a:cubicBezTo>
                  <a:lnTo>
                    <a:pt x="1930" y="5296"/>
                  </a:lnTo>
                  <a:cubicBezTo>
                    <a:pt x="2396" y="5296"/>
                    <a:pt x="2765" y="4915"/>
                    <a:pt x="2765" y="4461"/>
                  </a:cubicBezTo>
                  <a:lnTo>
                    <a:pt x="2765" y="848"/>
                  </a:lnTo>
                  <a:cubicBezTo>
                    <a:pt x="2765" y="381"/>
                    <a:pt x="2396" y="0"/>
                    <a:pt x="1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0"/>
            <p:cNvSpPr/>
            <p:nvPr/>
          </p:nvSpPr>
          <p:spPr>
            <a:xfrm>
              <a:off x="5240225" y="836500"/>
              <a:ext cx="576300" cy="149025"/>
            </a:xfrm>
            <a:custGeom>
              <a:avLst/>
              <a:gdLst/>
              <a:ahLst/>
              <a:cxnLst/>
              <a:rect l="l" t="t" r="r" b="b"/>
              <a:pathLst>
                <a:path w="23052" h="5961" extrusionOk="0">
                  <a:moveTo>
                    <a:pt x="2741" y="1"/>
                  </a:moveTo>
                  <a:lnTo>
                    <a:pt x="1" y="3970"/>
                  </a:lnTo>
                  <a:lnTo>
                    <a:pt x="11526" y="5960"/>
                  </a:lnTo>
                  <a:lnTo>
                    <a:pt x="23052" y="3970"/>
                  </a:lnTo>
                  <a:lnTo>
                    <a:pt x="20300" y="1"/>
                  </a:lnTo>
                  <a:lnTo>
                    <a:pt x="11526" y="1549"/>
                  </a:lnTo>
                  <a:lnTo>
                    <a:pt x="27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39"/>
        <p:cNvGrpSpPr/>
        <p:nvPr/>
      </p:nvGrpSpPr>
      <p:grpSpPr>
        <a:xfrm>
          <a:off x="0" y="0"/>
          <a:ext cx="0" cy="0"/>
          <a:chOff x="0" y="0"/>
          <a:chExt cx="0" cy="0"/>
        </a:xfrm>
      </p:grpSpPr>
      <p:sp>
        <p:nvSpPr>
          <p:cNvPr id="340" name="Google Shape;340;p11"/>
          <p:cNvSpPr txBox="1">
            <a:spLocks noGrp="1"/>
          </p:cNvSpPr>
          <p:nvPr>
            <p:ph type="title" hasCustomPrompt="1"/>
          </p:nvPr>
        </p:nvSpPr>
        <p:spPr>
          <a:xfrm>
            <a:off x="1333663" y="1303625"/>
            <a:ext cx="6476700" cy="12351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65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41" name="Google Shape;341;p11"/>
          <p:cNvSpPr txBox="1">
            <a:spLocks noGrp="1"/>
          </p:cNvSpPr>
          <p:nvPr>
            <p:ph type="subTitle" idx="1"/>
          </p:nvPr>
        </p:nvSpPr>
        <p:spPr>
          <a:xfrm>
            <a:off x="1333625" y="2538800"/>
            <a:ext cx="6476700" cy="378000"/>
          </a:xfrm>
          <a:prstGeom prst="rect">
            <a:avLst/>
          </a:prstGeom>
        </p:spPr>
        <p:txBody>
          <a:bodyPr spcFirstLastPara="1" wrap="square" lIns="91425" tIns="91425" rIns="91425" bIns="91425" anchor="t" anchorCtr="0">
            <a:noAutofit/>
          </a:bodyPr>
          <a:lstStyle>
            <a:lvl1pPr lvl="0" algn="ctr">
              <a:spcBef>
                <a:spcPts val="0"/>
              </a:spcBef>
              <a:spcAft>
                <a:spcPts val="0"/>
              </a:spcAft>
              <a:buSzPts val="1200"/>
              <a:buNone/>
              <a:defRPr sz="1400"/>
            </a:lvl1pPr>
            <a:lvl2pPr lvl="1" algn="ctr">
              <a:spcBef>
                <a:spcPts val="0"/>
              </a:spcBef>
              <a:spcAft>
                <a:spcPts val="0"/>
              </a:spcAft>
              <a:buSzPts val="1200"/>
              <a:buNone/>
              <a:defRPr/>
            </a:lvl2pPr>
            <a:lvl3pPr lvl="2" algn="ctr">
              <a:spcBef>
                <a:spcPts val="0"/>
              </a:spcBef>
              <a:spcAft>
                <a:spcPts val="0"/>
              </a:spcAft>
              <a:buSzPts val="1200"/>
              <a:buNone/>
              <a:defRPr/>
            </a:lvl3pPr>
            <a:lvl4pPr lvl="3" algn="ctr">
              <a:spcBef>
                <a:spcPts val="0"/>
              </a:spcBef>
              <a:spcAft>
                <a:spcPts val="0"/>
              </a:spcAft>
              <a:buSzPts val="1200"/>
              <a:buNone/>
              <a:defRPr/>
            </a:lvl4pPr>
            <a:lvl5pPr lvl="4" algn="ctr">
              <a:spcBef>
                <a:spcPts val="0"/>
              </a:spcBef>
              <a:spcAft>
                <a:spcPts val="0"/>
              </a:spcAft>
              <a:buSzPts val="1200"/>
              <a:buNone/>
              <a:defRPr/>
            </a:lvl5pPr>
            <a:lvl6pPr lvl="5" algn="ctr">
              <a:spcBef>
                <a:spcPts val="0"/>
              </a:spcBef>
              <a:spcAft>
                <a:spcPts val="0"/>
              </a:spcAft>
              <a:buSzPts val="1200"/>
              <a:buNone/>
              <a:defRPr/>
            </a:lvl6pPr>
            <a:lvl7pPr lvl="6" algn="ctr">
              <a:spcBef>
                <a:spcPts val="0"/>
              </a:spcBef>
              <a:spcAft>
                <a:spcPts val="0"/>
              </a:spcAft>
              <a:buSzPts val="1200"/>
              <a:buNone/>
              <a:defRPr/>
            </a:lvl7pPr>
            <a:lvl8pPr lvl="7" algn="ctr">
              <a:spcBef>
                <a:spcPts val="0"/>
              </a:spcBef>
              <a:spcAft>
                <a:spcPts val="0"/>
              </a:spcAft>
              <a:buSzPts val="1200"/>
              <a:buNone/>
              <a:defRPr/>
            </a:lvl8pPr>
            <a:lvl9pPr lvl="8" algn="ctr">
              <a:spcBef>
                <a:spcPts val="0"/>
              </a:spcBef>
              <a:spcAft>
                <a:spcPts val="0"/>
              </a:spcAft>
              <a:buSzPts val="1200"/>
              <a:buNone/>
              <a:defRPr/>
            </a:lvl9pPr>
          </a:lstStyle>
          <a:p>
            <a:endParaRPr/>
          </a:p>
        </p:txBody>
      </p:sp>
      <p:sp>
        <p:nvSpPr>
          <p:cNvPr id="342" name="Google Shape;342;p11"/>
          <p:cNvSpPr/>
          <p:nvPr/>
        </p:nvSpPr>
        <p:spPr>
          <a:xfrm>
            <a:off x="0" y="4604000"/>
            <a:ext cx="9144000" cy="53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2375" y="466344"/>
            <a:ext cx="76992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300"/>
              <a:buFont typeface="Aboreto"/>
              <a:buNone/>
              <a:defRPr sz="3300" b="1">
                <a:solidFill>
                  <a:schemeClr val="dk1"/>
                </a:solidFill>
                <a:latin typeface="Aboreto"/>
                <a:ea typeface="Aboreto"/>
                <a:cs typeface="Aboreto"/>
                <a:sym typeface="Aboreto"/>
              </a:defRPr>
            </a:lvl1pPr>
            <a:lvl2pPr lvl="1">
              <a:spcBef>
                <a:spcPts val="0"/>
              </a:spcBef>
              <a:spcAft>
                <a:spcPts val="0"/>
              </a:spcAft>
              <a:buClr>
                <a:schemeClr val="dk1"/>
              </a:buClr>
              <a:buSzPts val="3300"/>
              <a:buFont typeface="Aboreto"/>
              <a:buNone/>
              <a:defRPr sz="3300" b="1">
                <a:solidFill>
                  <a:schemeClr val="dk1"/>
                </a:solidFill>
                <a:latin typeface="Aboreto"/>
                <a:ea typeface="Aboreto"/>
                <a:cs typeface="Aboreto"/>
                <a:sym typeface="Aboreto"/>
              </a:defRPr>
            </a:lvl2pPr>
            <a:lvl3pPr lvl="2">
              <a:spcBef>
                <a:spcPts val="0"/>
              </a:spcBef>
              <a:spcAft>
                <a:spcPts val="0"/>
              </a:spcAft>
              <a:buClr>
                <a:schemeClr val="dk1"/>
              </a:buClr>
              <a:buSzPts val="3300"/>
              <a:buFont typeface="Aboreto"/>
              <a:buNone/>
              <a:defRPr sz="3300" b="1">
                <a:solidFill>
                  <a:schemeClr val="dk1"/>
                </a:solidFill>
                <a:latin typeface="Aboreto"/>
                <a:ea typeface="Aboreto"/>
                <a:cs typeface="Aboreto"/>
                <a:sym typeface="Aboreto"/>
              </a:defRPr>
            </a:lvl3pPr>
            <a:lvl4pPr lvl="3">
              <a:spcBef>
                <a:spcPts val="0"/>
              </a:spcBef>
              <a:spcAft>
                <a:spcPts val="0"/>
              </a:spcAft>
              <a:buClr>
                <a:schemeClr val="dk1"/>
              </a:buClr>
              <a:buSzPts val="3300"/>
              <a:buFont typeface="Aboreto"/>
              <a:buNone/>
              <a:defRPr sz="3300" b="1">
                <a:solidFill>
                  <a:schemeClr val="dk1"/>
                </a:solidFill>
                <a:latin typeface="Aboreto"/>
                <a:ea typeface="Aboreto"/>
                <a:cs typeface="Aboreto"/>
                <a:sym typeface="Aboreto"/>
              </a:defRPr>
            </a:lvl4pPr>
            <a:lvl5pPr lvl="4">
              <a:spcBef>
                <a:spcPts val="0"/>
              </a:spcBef>
              <a:spcAft>
                <a:spcPts val="0"/>
              </a:spcAft>
              <a:buClr>
                <a:schemeClr val="dk1"/>
              </a:buClr>
              <a:buSzPts val="3300"/>
              <a:buFont typeface="Aboreto"/>
              <a:buNone/>
              <a:defRPr sz="3300" b="1">
                <a:solidFill>
                  <a:schemeClr val="dk1"/>
                </a:solidFill>
                <a:latin typeface="Aboreto"/>
                <a:ea typeface="Aboreto"/>
                <a:cs typeface="Aboreto"/>
                <a:sym typeface="Aboreto"/>
              </a:defRPr>
            </a:lvl5pPr>
            <a:lvl6pPr lvl="5">
              <a:spcBef>
                <a:spcPts val="0"/>
              </a:spcBef>
              <a:spcAft>
                <a:spcPts val="0"/>
              </a:spcAft>
              <a:buClr>
                <a:schemeClr val="dk1"/>
              </a:buClr>
              <a:buSzPts val="3300"/>
              <a:buFont typeface="Aboreto"/>
              <a:buNone/>
              <a:defRPr sz="3300" b="1">
                <a:solidFill>
                  <a:schemeClr val="dk1"/>
                </a:solidFill>
                <a:latin typeface="Aboreto"/>
                <a:ea typeface="Aboreto"/>
                <a:cs typeface="Aboreto"/>
                <a:sym typeface="Aboreto"/>
              </a:defRPr>
            </a:lvl6pPr>
            <a:lvl7pPr lvl="6">
              <a:spcBef>
                <a:spcPts val="0"/>
              </a:spcBef>
              <a:spcAft>
                <a:spcPts val="0"/>
              </a:spcAft>
              <a:buClr>
                <a:schemeClr val="dk1"/>
              </a:buClr>
              <a:buSzPts val="3300"/>
              <a:buFont typeface="Aboreto"/>
              <a:buNone/>
              <a:defRPr sz="3300" b="1">
                <a:solidFill>
                  <a:schemeClr val="dk1"/>
                </a:solidFill>
                <a:latin typeface="Aboreto"/>
                <a:ea typeface="Aboreto"/>
                <a:cs typeface="Aboreto"/>
                <a:sym typeface="Aboreto"/>
              </a:defRPr>
            </a:lvl7pPr>
            <a:lvl8pPr lvl="7">
              <a:spcBef>
                <a:spcPts val="0"/>
              </a:spcBef>
              <a:spcAft>
                <a:spcPts val="0"/>
              </a:spcAft>
              <a:buClr>
                <a:schemeClr val="dk1"/>
              </a:buClr>
              <a:buSzPts val="3300"/>
              <a:buFont typeface="Aboreto"/>
              <a:buNone/>
              <a:defRPr sz="3300" b="1">
                <a:solidFill>
                  <a:schemeClr val="dk1"/>
                </a:solidFill>
                <a:latin typeface="Aboreto"/>
                <a:ea typeface="Aboreto"/>
                <a:cs typeface="Aboreto"/>
                <a:sym typeface="Aboreto"/>
              </a:defRPr>
            </a:lvl8pPr>
            <a:lvl9pPr lvl="8">
              <a:spcBef>
                <a:spcPts val="0"/>
              </a:spcBef>
              <a:spcAft>
                <a:spcPts val="0"/>
              </a:spcAft>
              <a:buClr>
                <a:schemeClr val="dk1"/>
              </a:buClr>
              <a:buSzPts val="3300"/>
              <a:buFont typeface="Aboreto"/>
              <a:buNone/>
              <a:defRPr sz="3300" b="1">
                <a:solidFill>
                  <a:schemeClr val="dk1"/>
                </a:solidFill>
                <a:latin typeface="Aboreto"/>
                <a:ea typeface="Aboreto"/>
                <a:cs typeface="Aboreto"/>
                <a:sym typeface="Aboreto"/>
              </a:defRPr>
            </a:lvl9pPr>
          </a:lstStyle>
          <a:p>
            <a:endParaRPr/>
          </a:p>
        </p:txBody>
      </p:sp>
      <p:sp>
        <p:nvSpPr>
          <p:cNvPr id="7" name="Google Shape;7;p1"/>
          <p:cNvSpPr txBox="1">
            <a:spLocks noGrp="1"/>
          </p:cNvSpPr>
          <p:nvPr>
            <p:ph type="body" idx="1"/>
          </p:nvPr>
        </p:nvSpPr>
        <p:spPr>
          <a:xfrm>
            <a:off x="722375" y="1187600"/>
            <a:ext cx="76992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1pPr>
            <a:lvl2pPr marL="914400" lvl="1"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2pPr>
            <a:lvl3pPr marL="1371600" lvl="2"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3pPr>
            <a:lvl4pPr marL="1828800" lvl="3"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4pPr>
            <a:lvl5pPr marL="2286000" lvl="4"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5pPr>
            <a:lvl6pPr marL="2743200" lvl="5"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6pPr>
            <a:lvl7pPr marL="3200400" lvl="6"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7pPr>
            <a:lvl8pPr marL="3657600" lvl="7"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8pPr>
            <a:lvl9pPr marL="4114800" lvl="8" indent="-3048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2" r:id="rId12"/>
    <p:sldLayoutId id="2147483664" r:id="rId13"/>
    <p:sldLayoutId id="2147483665" r:id="rId14"/>
    <p:sldLayoutId id="2147483666" r:id="rId15"/>
    <p:sldLayoutId id="2147483668" r:id="rId16"/>
    <p:sldLayoutId id="2147483669" r:id="rId17"/>
    <p:sldLayoutId id="2147483670"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0"/>
        <p:cNvGrpSpPr/>
        <p:nvPr/>
      </p:nvGrpSpPr>
      <p:grpSpPr>
        <a:xfrm>
          <a:off x="0" y="0"/>
          <a:ext cx="0" cy="0"/>
          <a:chOff x="0" y="0"/>
          <a:chExt cx="0" cy="0"/>
        </a:xfrm>
      </p:grpSpPr>
      <p:grpSp>
        <p:nvGrpSpPr>
          <p:cNvPr id="691" name="Google Shape;691;p28"/>
          <p:cNvGrpSpPr/>
          <p:nvPr/>
        </p:nvGrpSpPr>
        <p:grpSpPr>
          <a:xfrm flipH="1">
            <a:off x="-12" y="3199208"/>
            <a:ext cx="2712144" cy="1088318"/>
            <a:chOff x="171975" y="3051200"/>
            <a:chExt cx="1246275" cy="500100"/>
          </a:xfrm>
        </p:grpSpPr>
        <p:sp>
          <p:nvSpPr>
            <p:cNvPr id="692" name="Google Shape;692;p28"/>
            <p:cNvSpPr/>
            <p:nvPr/>
          </p:nvSpPr>
          <p:spPr>
            <a:xfrm>
              <a:off x="171975" y="3051200"/>
              <a:ext cx="1246275" cy="500100"/>
            </a:xfrm>
            <a:custGeom>
              <a:avLst/>
              <a:gdLst/>
              <a:ahLst/>
              <a:cxnLst/>
              <a:rect l="l" t="t" r="r" b="b"/>
              <a:pathLst>
                <a:path w="49851" h="20004" extrusionOk="0">
                  <a:moveTo>
                    <a:pt x="34991" y="1"/>
                  </a:moveTo>
                  <a:cubicBezTo>
                    <a:pt x="30282" y="1"/>
                    <a:pt x="26445" y="306"/>
                    <a:pt x="23347" y="853"/>
                  </a:cubicBezTo>
                  <a:cubicBezTo>
                    <a:pt x="11502" y="2782"/>
                    <a:pt x="5702" y="9196"/>
                    <a:pt x="5702" y="9196"/>
                  </a:cubicBezTo>
                  <a:cubicBezTo>
                    <a:pt x="0" y="12268"/>
                    <a:pt x="4166" y="14824"/>
                    <a:pt x="4387" y="14984"/>
                  </a:cubicBezTo>
                  <a:cubicBezTo>
                    <a:pt x="8221" y="17736"/>
                    <a:pt x="13480" y="18265"/>
                    <a:pt x="13996" y="18314"/>
                  </a:cubicBezTo>
                  <a:cubicBezTo>
                    <a:pt x="19109" y="19677"/>
                    <a:pt x="28574" y="20003"/>
                    <a:pt x="36471" y="20003"/>
                  </a:cubicBezTo>
                  <a:cubicBezTo>
                    <a:pt x="43739" y="20003"/>
                    <a:pt x="49679" y="19727"/>
                    <a:pt x="49679" y="19727"/>
                  </a:cubicBezTo>
                  <a:cubicBezTo>
                    <a:pt x="49679" y="19727"/>
                    <a:pt x="49851" y="1210"/>
                    <a:pt x="49679" y="767"/>
                  </a:cubicBezTo>
                  <a:cubicBezTo>
                    <a:pt x="44034" y="241"/>
                    <a:pt x="39169" y="1"/>
                    <a:pt x="349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8"/>
            <p:cNvSpPr/>
            <p:nvPr/>
          </p:nvSpPr>
          <p:spPr>
            <a:xfrm>
              <a:off x="812775" y="3276500"/>
              <a:ext cx="25500" cy="57150"/>
            </a:xfrm>
            <a:custGeom>
              <a:avLst/>
              <a:gdLst/>
              <a:ahLst/>
              <a:cxnLst/>
              <a:rect l="l" t="t" r="r" b="b"/>
              <a:pathLst>
                <a:path w="1020" h="2286" extrusionOk="0">
                  <a:moveTo>
                    <a:pt x="0" y="0"/>
                  </a:moveTo>
                  <a:lnTo>
                    <a:pt x="0" y="2286"/>
                  </a:lnTo>
                  <a:lnTo>
                    <a:pt x="1020" y="2286"/>
                  </a:lnTo>
                  <a:lnTo>
                    <a:pt x="10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8"/>
            <p:cNvSpPr/>
            <p:nvPr/>
          </p:nvSpPr>
          <p:spPr>
            <a:xfrm>
              <a:off x="969125" y="3276500"/>
              <a:ext cx="25525" cy="57150"/>
            </a:xfrm>
            <a:custGeom>
              <a:avLst/>
              <a:gdLst/>
              <a:ahLst/>
              <a:cxnLst/>
              <a:rect l="l" t="t" r="r" b="b"/>
              <a:pathLst>
                <a:path w="1021" h="2286" extrusionOk="0">
                  <a:moveTo>
                    <a:pt x="0" y="0"/>
                  </a:moveTo>
                  <a:lnTo>
                    <a:pt x="0" y="2286"/>
                  </a:lnTo>
                  <a:lnTo>
                    <a:pt x="1020" y="2286"/>
                  </a:lnTo>
                  <a:lnTo>
                    <a:pt x="10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8"/>
            <p:cNvSpPr/>
            <p:nvPr/>
          </p:nvSpPr>
          <p:spPr>
            <a:xfrm>
              <a:off x="1018275" y="3276500"/>
              <a:ext cx="25525" cy="57150"/>
            </a:xfrm>
            <a:custGeom>
              <a:avLst/>
              <a:gdLst/>
              <a:ahLst/>
              <a:cxnLst/>
              <a:rect l="l" t="t" r="r" b="b"/>
              <a:pathLst>
                <a:path w="1021" h="2286" extrusionOk="0">
                  <a:moveTo>
                    <a:pt x="0" y="0"/>
                  </a:moveTo>
                  <a:lnTo>
                    <a:pt x="0" y="2286"/>
                  </a:lnTo>
                  <a:lnTo>
                    <a:pt x="1020" y="2286"/>
                  </a:lnTo>
                  <a:lnTo>
                    <a:pt x="10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8"/>
            <p:cNvSpPr/>
            <p:nvPr/>
          </p:nvSpPr>
          <p:spPr>
            <a:xfrm>
              <a:off x="1067425" y="3276500"/>
              <a:ext cx="25525" cy="57150"/>
            </a:xfrm>
            <a:custGeom>
              <a:avLst/>
              <a:gdLst/>
              <a:ahLst/>
              <a:cxnLst/>
              <a:rect l="l" t="t" r="r" b="b"/>
              <a:pathLst>
                <a:path w="1021" h="2286" extrusionOk="0">
                  <a:moveTo>
                    <a:pt x="0" y="0"/>
                  </a:moveTo>
                  <a:lnTo>
                    <a:pt x="0" y="2286"/>
                  </a:lnTo>
                  <a:lnTo>
                    <a:pt x="1020" y="2286"/>
                  </a:lnTo>
                  <a:lnTo>
                    <a:pt x="10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8"/>
            <p:cNvSpPr/>
            <p:nvPr/>
          </p:nvSpPr>
          <p:spPr>
            <a:xfrm>
              <a:off x="1116575" y="3276500"/>
              <a:ext cx="25525" cy="57150"/>
            </a:xfrm>
            <a:custGeom>
              <a:avLst/>
              <a:gdLst/>
              <a:ahLst/>
              <a:cxnLst/>
              <a:rect l="l" t="t" r="r" b="b"/>
              <a:pathLst>
                <a:path w="1021" h="2286" extrusionOk="0">
                  <a:moveTo>
                    <a:pt x="0" y="0"/>
                  </a:moveTo>
                  <a:lnTo>
                    <a:pt x="0" y="2286"/>
                  </a:lnTo>
                  <a:lnTo>
                    <a:pt x="1020" y="2286"/>
                  </a:lnTo>
                  <a:lnTo>
                    <a:pt x="10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8"/>
            <p:cNvSpPr/>
            <p:nvPr/>
          </p:nvSpPr>
          <p:spPr>
            <a:xfrm>
              <a:off x="1165725" y="3276500"/>
              <a:ext cx="25525" cy="57150"/>
            </a:xfrm>
            <a:custGeom>
              <a:avLst/>
              <a:gdLst/>
              <a:ahLst/>
              <a:cxnLst/>
              <a:rect l="l" t="t" r="r" b="b"/>
              <a:pathLst>
                <a:path w="1021" h="2286" extrusionOk="0">
                  <a:moveTo>
                    <a:pt x="0" y="0"/>
                  </a:moveTo>
                  <a:lnTo>
                    <a:pt x="0" y="2286"/>
                  </a:lnTo>
                  <a:lnTo>
                    <a:pt x="1020" y="2286"/>
                  </a:lnTo>
                  <a:lnTo>
                    <a:pt x="10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8"/>
            <p:cNvSpPr/>
            <p:nvPr/>
          </p:nvSpPr>
          <p:spPr>
            <a:xfrm>
              <a:off x="1214875" y="3276500"/>
              <a:ext cx="25525" cy="57150"/>
            </a:xfrm>
            <a:custGeom>
              <a:avLst/>
              <a:gdLst/>
              <a:ahLst/>
              <a:cxnLst/>
              <a:rect l="l" t="t" r="r" b="b"/>
              <a:pathLst>
                <a:path w="1021" h="2286" extrusionOk="0">
                  <a:moveTo>
                    <a:pt x="0" y="0"/>
                  </a:moveTo>
                  <a:lnTo>
                    <a:pt x="0" y="2286"/>
                  </a:lnTo>
                  <a:lnTo>
                    <a:pt x="1020" y="2286"/>
                  </a:lnTo>
                  <a:lnTo>
                    <a:pt x="10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8"/>
            <p:cNvSpPr/>
            <p:nvPr/>
          </p:nvSpPr>
          <p:spPr>
            <a:xfrm>
              <a:off x="1264025" y="3276500"/>
              <a:ext cx="25525" cy="57150"/>
            </a:xfrm>
            <a:custGeom>
              <a:avLst/>
              <a:gdLst/>
              <a:ahLst/>
              <a:cxnLst/>
              <a:rect l="l" t="t" r="r" b="b"/>
              <a:pathLst>
                <a:path w="1021" h="2286" extrusionOk="0">
                  <a:moveTo>
                    <a:pt x="0" y="0"/>
                  </a:moveTo>
                  <a:lnTo>
                    <a:pt x="0" y="2286"/>
                  </a:lnTo>
                  <a:lnTo>
                    <a:pt x="1020" y="2286"/>
                  </a:lnTo>
                  <a:lnTo>
                    <a:pt x="10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8"/>
            <p:cNvSpPr/>
            <p:nvPr/>
          </p:nvSpPr>
          <p:spPr>
            <a:xfrm>
              <a:off x="1313175" y="3276500"/>
              <a:ext cx="25200" cy="57150"/>
            </a:xfrm>
            <a:custGeom>
              <a:avLst/>
              <a:gdLst/>
              <a:ahLst/>
              <a:cxnLst/>
              <a:rect l="l" t="t" r="r" b="b"/>
              <a:pathLst>
                <a:path w="1008" h="2286" extrusionOk="0">
                  <a:moveTo>
                    <a:pt x="0" y="0"/>
                  </a:moveTo>
                  <a:lnTo>
                    <a:pt x="0" y="2286"/>
                  </a:lnTo>
                  <a:lnTo>
                    <a:pt x="1008" y="2286"/>
                  </a:lnTo>
                  <a:lnTo>
                    <a:pt x="10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8"/>
            <p:cNvSpPr/>
            <p:nvPr/>
          </p:nvSpPr>
          <p:spPr>
            <a:xfrm>
              <a:off x="1362000" y="3276500"/>
              <a:ext cx="25525" cy="57150"/>
            </a:xfrm>
            <a:custGeom>
              <a:avLst/>
              <a:gdLst/>
              <a:ahLst/>
              <a:cxnLst/>
              <a:rect l="l" t="t" r="r" b="b"/>
              <a:pathLst>
                <a:path w="1021" h="2286" extrusionOk="0">
                  <a:moveTo>
                    <a:pt x="1" y="0"/>
                  </a:moveTo>
                  <a:lnTo>
                    <a:pt x="1" y="2286"/>
                  </a:lnTo>
                  <a:lnTo>
                    <a:pt x="1021" y="2286"/>
                  </a:lnTo>
                  <a:lnTo>
                    <a:pt x="10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8"/>
            <p:cNvSpPr/>
            <p:nvPr/>
          </p:nvSpPr>
          <p:spPr>
            <a:xfrm>
              <a:off x="278575" y="3423625"/>
              <a:ext cx="1136300" cy="127675"/>
            </a:xfrm>
            <a:custGeom>
              <a:avLst/>
              <a:gdLst/>
              <a:ahLst/>
              <a:cxnLst/>
              <a:rect l="l" t="t" r="r" b="b"/>
              <a:pathLst>
                <a:path w="45452" h="5107" extrusionOk="0">
                  <a:moveTo>
                    <a:pt x="0" y="1"/>
                  </a:moveTo>
                  <a:cubicBezTo>
                    <a:pt x="62" y="50"/>
                    <a:pt x="111" y="74"/>
                    <a:pt x="123" y="87"/>
                  </a:cubicBezTo>
                  <a:cubicBezTo>
                    <a:pt x="3957" y="2839"/>
                    <a:pt x="9216" y="3368"/>
                    <a:pt x="9732" y="3417"/>
                  </a:cubicBezTo>
                  <a:lnTo>
                    <a:pt x="9744" y="3417"/>
                  </a:lnTo>
                  <a:cubicBezTo>
                    <a:pt x="14851" y="4780"/>
                    <a:pt x="24313" y="5106"/>
                    <a:pt x="32209" y="5106"/>
                  </a:cubicBezTo>
                  <a:cubicBezTo>
                    <a:pt x="39475" y="5106"/>
                    <a:pt x="45415" y="4830"/>
                    <a:pt x="45415" y="4830"/>
                  </a:cubicBezTo>
                  <a:cubicBezTo>
                    <a:pt x="45415" y="4830"/>
                    <a:pt x="45439" y="2765"/>
                    <a:pt x="454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8"/>
            <p:cNvSpPr/>
            <p:nvPr/>
          </p:nvSpPr>
          <p:spPr>
            <a:xfrm>
              <a:off x="339075" y="3237775"/>
              <a:ext cx="92800" cy="37825"/>
            </a:xfrm>
            <a:custGeom>
              <a:avLst/>
              <a:gdLst/>
              <a:ahLst/>
              <a:cxnLst/>
              <a:rect l="l" t="t" r="r" b="b"/>
              <a:pathLst>
                <a:path w="3712" h="1513" extrusionOk="0">
                  <a:moveTo>
                    <a:pt x="3712" y="1"/>
                  </a:moveTo>
                  <a:lnTo>
                    <a:pt x="1635" y="111"/>
                  </a:lnTo>
                  <a:lnTo>
                    <a:pt x="1" y="1512"/>
                  </a:lnTo>
                  <a:lnTo>
                    <a:pt x="2778" y="1512"/>
                  </a:lnTo>
                  <a:cubicBezTo>
                    <a:pt x="3048" y="1070"/>
                    <a:pt x="3441" y="431"/>
                    <a:pt x="37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8"/>
            <p:cNvSpPr/>
            <p:nvPr/>
          </p:nvSpPr>
          <p:spPr>
            <a:xfrm>
              <a:off x="416800" y="3236250"/>
              <a:ext cx="51025" cy="39350"/>
            </a:xfrm>
            <a:custGeom>
              <a:avLst/>
              <a:gdLst/>
              <a:ahLst/>
              <a:cxnLst/>
              <a:rect l="l" t="t" r="r" b="b"/>
              <a:pathLst>
                <a:path w="2041" h="1574" extrusionOk="0">
                  <a:moveTo>
                    <a:pt x="1782" y="0"/>
                  </a:moveTo>
                  <a:lnTo>
                    <a:pt x="898" y="37"/>
                  </a:lnTo>
                  <a:lnTo>
                    <a:pt x="1" y="1573"/>
                  </a:lnTo>
                  <a:lnTo>
                    <a:pt x="553" y="1573"/>
                  </a:lnTo>
                  <a:lnTo>
                    <a:pt x="2040" y="1229"/>
                  </a:lnTo>
                  <a:lnTo>
                    <a:pt x="17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7" name="Google Shape;707;p28"/>
          <p:cNvSpPr txBox="1">
            <a:spLocks noGrp="1"/>
          </p:cNvSpPr>
          <p:nvPr>
            <p:ph type="subTitle" idx="1"/>
          </p:nvPr>
        </p:nvSpPr>
        <p:spPr>
          <a:xfrm>
            <a:off x="387025" y="2394709"/>
            <a:ext cx="3525301" cy="69230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t>Presented By :</a:t>
            </a:r>
          </a:p>
          <a:p>
            <a:pPr marL="0" lvl="0" indent="0" algn="l" rtl="0">
              <a:spcBef>
                <a:spcPts val="0"/>
              </a:spcBef>
              <a:spcAft>
                <a:spcPts val="0"/>
              </a:spcAft>
              <a:buNone/>
            </a:pPr>
            <a:r>
              <a:rPr lang="en-US" sz="1800" b="1" dirty="0"/>
              <a:t>Group 1</a:t>
            </a:r>
          </a:p>
          <a:p>
            <a:pPr marL="0" lvl="0" indent="0" algn="l" rtl="0">
              <a:spcBef>
                <a:spcPts val="0"/>
              </a:spcBef>
              <a:spcAft>
                <a:spcPts val="0"/>
              </a:spcAft>
              <a:buNone/>
            </a:pPr>
            <a:endParaRPr sz="1800" dirty="0"/>
          </a:p>
        </p:txBody>
      </p:sp>
      <p:grpSp>
        <p:nvGrpSpPr>
          <p:cNvPr id="708" name="Google Shape;708;p28"/>
          <p:cNvGrpSpPr/>
          <p:nvPr/>
        </p:nvGrpSpPr>
        <p:grpSpPr>
          <a:xfrm>
            <a:off x="4590501" y="1955854"/>
            <a:ext cx="4485904" cy="2761276"/>
            <a:chOff x="230850" y="659700"/>
            <a:chExt cx="7110325" cy="4376725"/>
          </a:xfrm>
        </p:grpSpPr>
        <p:sp>
          <p:nvSpPr>
            <p:cNvPr id="709" name="Google Shape;709;p28"/>
            <p:cNvSpPr/>
            <p:nvPr/>
          </p:nvSpPr>
          <p:spPr>
            <a:xfrm>
              <a:off x="7213200" y="4667025"/>
              <a:ext cx="127975" cy="128000"/>
            </a:xfrm>
            <a:custGeom>
              <a:avLst/>
              <a:gdLst/>
              <a:ahLst/>
              <a:cxnLst/>
              <a:rect l="l" t="t" r="r" b="b"/>
              <a:pathLst>
                <a:path w="5119" h="5120" extrusionOk="0">
                  <a:moveTo>
                    <a:pt x="2559" y="1"/>
                  </a:moveTo>
                  <a:cubicBezTo>
                    <a:pt x="1163" y="1"/>
                    <a:pt x="0" y="1164"/>
                    <a:pt x="0" y="2560"/>
                  </a:cubicBezTo>
                  <a:cubicBezTo>
                    <a:pt x="0" y="3956"/>
                    <a:pt x="1163" y="5119"/>
                    <a:pt x="2559" y="5119"/>
                  </a:cubicBezTo>
                  <a:cubicBezTo>
                    <a:pt x="4013" y="5119"/>
                    <a:pt x="5118" y="3956"/>
                    <a:pt x="5118" y="2560"/>
                  </a:cubicBezTo>
                  <a:cubicBezTo>
                    <a:pt x="5118" y="1164"/>
                    <a:pt x="4013" y="1"/>
                    <a:pt x="2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8"/>
            <p:cNvSpPr/>
            <p:nvPr/>
          </p:nvSpPr>
          <p:spPr>
            <a:xfrm>
              <a:off x="6986350" y="4844425"/>
              <a:ext cx="128000" cy="127975"/>
            </a:xfrm>
            <a:custGeom>
              <a:avLst/>
              <a:gdLst/>
              <a:ahLst/>
              <a:cxnLst/>
              <a:rect l="l" t="t" r="r" b="b"/>
              <a:pathLst>
                <a:path w="5120" h="5119" extrusionOk="0">
                  <a:moveTo>
                    <a:pt x="2560" y="1"/>
                  </a:moveTo>
                  <a:cubicBezTo>
                    <a:pt x="1164" y="1"/>
                    <a:pt x="1" y="1164"/>
                    <a:pt x="1" y="2560"/>
                  </a:cubicBezTo>
                  <a:cubicBezTo>
                    <a:pt x="1" y="4014"/>
                    <a:pt x="1164" y="5119"/>
                    <a:pt x="2560" y="5119"/>
                  </a:cubicBezTo>
                  <a:cubicBezTo>
                    <a:pt x="4014" y="5119"/>
                    <a:pt x="5119" y="4014"/>
                    <a:pt x="5119" y="2560"/>
                  </a:cubicBezTo>
                  <a:cubicBezTo>
                    <a:pt x="5119" y="1164"/>
                    <a:pt x="4014" y="1"/>
                    <a:pt x="25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8"/>
            <p:cNvSpPr/>
            <p:nvPr/>
          </p:nvSpPr>
          <p:spPr>
            <a:xfrm>
              <a:off x="7025625" y="4883675"/>
              <a:ext cx="49450" cy="49475"/>
            </a:xfrm>
            <a:custGeom>
              <a:avLst/>
              <a:gdLst/>
              <a:ahLst/>
              <a:cxnLst/>
              <a:rect l="l" t="t" r="r" b="b"/>
              <a:pathLst>
                <a:path w="1978" h="1979" extrusionOk="0">
                  <a:moveTo>
                    <a:pt x="989" y="1"/>
                  </a:moveTo>
                  <a:cubicBezTo>
                    <a:pt x="466" y="1"/>
                    <a:pt x="0" y="466"/>
                    <a:pt x="0" y="990"/>
                  </a:cubicBezTo>
                  <a:cubicBezTo>
                    <a:pt x="0" y="1571"/>
                    <a:pt x="466" y="1978"/>
                    <a:pt x="989" y="1978"/>
                  </a:cubicBezTo>
                  <a:cubicBezTo>
                    <a:pt x="1571" y="1978"/>
                    <a:pt x="1978" y="1571"/>
                    <a:pt x="1978" y="990"/>
                  </a:cubicBezTo>
                  <a:cubicBezTo>
                    <a:pt x="1978" y="466"/>
                    <a:pt x="1571" y="1"/>
                    <a:pt x="98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8"/>
            <p:cNvSpPr/>
            <p:nvPr/>
          </p:nvSpPr>
          <p:spPr>
            <a:xfrm>
              <a:off x="7251000" y="4707750"/>
              <a:ext cx="49450" cy="49450"/>
            </a:xfrm>
            <a:custGeom>
              <a:avLst/>
              <a:gdLst/>
              <a:ahLst/>
              <a:cxnLst/>
              <a:rect l="l" t="t" r="r" b="b"/>
              <a:pathLst>
                <a:path w="1978" h="1978" extrusionOk="0">
                  <a:moveTo>
                    <a:pt x="989" y="0"/>
                  </a:moveTo>
                  <a:cubicBezTo>
                    <a:pt x="408" y="0"/>
                    <a:pt x="0" y="407"/>
                    <a:pt x="0" y="989"/>
                  </a:cubicBezTo>
                  <a:cubicBezTo>
                    <a:pt x="0" y="1513"/>
                    <a:pt x="408" y="1978"/>
                    <a:pt x="989" y="1978"/>
                  </a:cubicBezTo>
                  <a:cubicBezTo>
                    <a:pt x="1513" y="1978"/>
                    <a:pt x="1978" y="1513"/>
                    <a:pt x="1978" y="989"/>
                  </a:cubicBezTo>
                  <a:cubicBezTo>
                    <a:pt x="1978" y="407"/>
                    <a:pt x="1513" y="0"/>
                    <a:pt x="98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8"/>
            <p:cNvSpPr/>
            <p:nvPr/>
          </p:nvSpPr>
          <p:spPr>
            <a:xfrm>
              <a:off x="5674800" y="2890200"/>
              <a:ext cx="728500" cy="939325"/>
            </a:xfrm>
            <a:custGeom>
              <a:avLst/>
              <a:gdLst/>
              <a:ahLst/>
              <a:cxnLst/>
              <a:rect l="l" t="t" r="r" b="b"/>
              <a:pathLst>
                <a:path w="29140" h="37573" extrusionOk="0">
                  <a:moveTo>
                    <a:pt x="990" y="0"/>
                  </a:moveTo>
                  <a:lnTo>
                    <a:pt x="1" y="756"/>
                  </a:lnTo>
                  <a:lnTo>
                    <a:pt x="28151" y="37573"/>
                  </a:lnTo>
                  <a:lnTo>
                    <a:pt x="29140" y="36817"/>
                  </a:lnTo>
                  <a:lnTo>
                    <a:pt x="9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8"/>
            <p:cNvSpPr/>
            <p:nvPr/>
          </p:nvSpPr>
          <p:spPr>
            <a:xfrm>
              <a:off x="6143000" y="3714450"/>
              <a:ext cx="1189450" cy="1220150"/>
            </a:xfrm>
            <a:custGeom>
              <a:avLst/>
              <a:gdLst/>
              <a:ahLst/>
              <a:cxnLst/>
              <a:rect l="l" t="t" r="r" b="b"/>
              <a:pathLst>
                <a:path w="47578" h="48806" extrusionOk="0">
                  <a:moveTo>
                    <a:pt x="13754" y="1"/>
                  </a:moveTo>
                  <a:cubicBezTo>
                    <a:pt x="12363" y="1"/>
                    <a:pt x="10970" y="478"/>
                    <a:pt x="9830" y="1462"/>
                  </a:cubicBezTo>
                  <a:lnTo>
                    <a:pt x="1" y="9779"/>
                  </a:lnTo>
                  <a:lnTo>
                    <a:pt x="33095" y="48806"/>
                  </a:lnTo>
                  <a:lnTo>
                    <a:pt x="47578" y="36533"/>
                  </a:lnTo>
                  <a:lnTo>
                    <a:pt x="18438" y="2160"/>
                  </a:lnTo>
                  <a:cubicBezTo>
                    <a:pt x="17212" y="740"/>
                    <a:pt x="15486" y="1"/>
                    <a:pt x="137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8"/>
            <p:cNvSpPr/>
            <p:nvPr/>
          </p:nvSpPr>
          <p:spPr>
            <a:xfrm>
              <a:off x="5517775" y="2754975"/>
              <a:ext cx="297300" cy="253350"/>
            </a:xfrm>
            <a:custGeom>
              <a:avLst/>
              <a:gdLst/>
              <a:ahLst/>
              <a:cxnLst/>
              <a:rect l="l" t="t" r="r" b="b"/>
              <a:pathLst>
                <a:path w="11892" h="10134" extrusionOk="0">
                  <a:moveTo>
                    <a:pt x="2094" y="0"/>
                  </a:moveTo>
                  <a:lnTo>
                    <a:pt x="0" y="3083"/>
                  </a:lnTo>
                  <a:cubicBezTo>
                    <a:pt x="0" y="3083"/>
                    <a:pt x="1513" y="3315"/>
                    <a:pt x="2385" y="4769"/>
                  </a:cubicBezTo>
                  <a:cubicBezTo>
                    <a:pt x="3316" y="6223"/>
                    <a:pt x="5119" y="7968"/>
                    <a:pt x="5933" y="8724"/>
                  </a:cubicBezTo>
                  <a:cubicBezTo>
                    <a:pt x="6314" y="9051"/>
                    <a:pt x="7002" y="9251"/>
                    <a:pt x="7655" y="9251"/>
                  </a:cubicBezTo>
                  <a:cubicBezTo>
                    <a:pt x="8396" y="9251"/>
                    <a:pt x="9093" y="8994"/>
                    <a:pt x="9248" y="8375"/>
                  </a:cubicBezTo>
                  <a:cubicBezTo>
                    <a:pt x="9481" y="7561"/>
                    <a:pt x="7968" y="8492"/>
                    <a:pt x="6514" y="6980"/>
                  </a:cubicBezTo>
                  <a:cubicBezTo>
                    <a:pt x="5175" y="5533"/>
                    <a:pt x="6007" y="4037"/>
                    <a:pt x="7464" y="4037"/>
                  </a:cubicBezTo>
                  <a:cubicBezTo>
                    <a:pt x="7589" y="4037"/>
                    <a:pt x="7719" y="4048"/>
                    <a:pt x="7852" y="4071"/>
                  </a:cubicBezTo>
                  <a:cubicBezTo>
                    <a:pt x="9364" y="4304"/>
                    <a:pt x="10411" y="9539"/>
                    <a:pt x="11167" y="10062"/>
                  </a:cubicBezTo>
                  <a:cubicBezTo>
                    <a:pt x="11238" y="10109"/>
                    <a:pt x="11304" y="10133"/>
                    <a:pt x="11363" y="10133"/>
                  </a:cubicBezTo>
                  <a:cubicBezTo>
                    <a:pt x="11884" y="10133"/>
                    <a:pt x="11892" y="8275"/>
                    <a:pt x="10586" y="4304"/>
                  </a:cubicBezTo>
                  <a:cubicBezTo>
                    <a:pt x="9626" y="1498"/>
                    <a:pt x="7565" y="966"/>
                    <a:pt x="6024" y="966"/>
                  </a:cubicBezTo>
                  <a:cubicBezTo>
                    <a:pt x="5137" y="966"/>
                    <a:pt x="4422" y="1142"/>
                    <a:pt x="4188" y="1163"/>
                  </a:cubicBezTo>
                  <a:cubicBezTo>
                    <a:pt x="3432" y="1163"/>
                    <a:pt x="2094" y="0"/>
                    <a:pt x="2094" y="0"/>
                  </a:cubicBez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8"/>
            <p:cNvSpPr/>
            <p:nvPr/>
          </p:nvSpPr>
          <p:spPr>
            <a:xfrm>
              <a:off x="5655900" y="2855300"/>
              <a:ext cx="94550" cy="95975"/>
            </a:xfrm>
            <a:custGeom>
              <a:avLst/>
              <a:gdLst/>
              <a:ahLst/>
              <a:cxnLst/>
              <a:rect l="l" t="t" r="r" b="b"/>
              <a:pathLst>
                <a:path w="3782" h="3839" extrusionOk="0">
                  <a:moveTo>
                    <a:pt x="1862" y="0"/>
                  </a:moveTo>
                  <a:cubicBezTo>
                    <a:pt x="815" y="0"/>
                    <a:pt x="1" y="815"/>
                    <a:pt x="1" y="1920"/>
                  </a:cubicBezTo>
                  <a:cubicBezTo>
                    <a:pt x="1" y="2967"/>
                    <a:pt x="815" y="3839"/>
                    <a:pt x="1862" y="3839"/>
                  </a:cubicBezTo>
                  <a:cubicBezTo>
                    <a:pt x="2967" y="3839"/>
                    <a:pt x="3781" y="2967"/>
                    <a:pt x="3781" y="1920"/>
                  </a:cubicBezTo>
                  <a:cubicBezTo>
                    <a:pt x="3781" y="815"/>
                    <a:pt x="2967" y="0"/>
                    <a:pt x="18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8"/>
            <p:cNvSpPr/>
            <p:nvPr/>
          </p:nvSpPr>
          <p:spPr>
            <a:xfrm>
              <a:off x="3195650" y="2687800"/>
              <a:ext cx="228300" cy="117425"/>
            </a:xfrm>
            <a:custGeom>
              <a:avLst/>
              <a:gdLst/>
              <a:ahLst/>
              <a:cxnLst/>
              <a:rect l="l" t="t" r="r" b="b"/>
              <a:pathLst>
                <a:path w="9132" h="4697" extrusionOk="0">
                  <a:moveTo>
                    <a:pt x="6177" y="0"/>
                  </a:moveTo>
                  <a:cubicBezTo>
                    <a:pt x="5515" y="0"/>
                    <a:pt x="4776" y="98"/>
                    <a:pt x="4014" y="302"/>
                  </a:cubicBezTo>
                  <a:cubicBezTo>
                    <a:pt x="1629" y="942"/>
                    <a:pt x="1" y="2338"/>
                    <a:pt x="291" y="3501"/>
                  </a:cubicBezTo>
                  <a:cubicBezTo>
                    <a:pt x="493" y="4266"/>
                    <a:pt x="1585" y="4696"/>
                    <a:pt x="3029" y="4696"/>
                  </a:cubicBezTo>
                  <a:cubicBezTo>
                    <a:pt x="3672" y="4696"/>
                    <a:pt x="4384" y="4611"/>
                    <a:pt x="5119" y="4432"/>
                  </a:cubicBezTo>
                  <a:cubicBezTo>
                    <a:pt x="7445" y="3792"/>
                    <a:pt x="9132" y="2338"/>
                    <a:pt x="8841" y="1233"/>
                  </a:cubicBezTo>
                  <a:cubicBezTo>
                    <a:pt x="8643" y="442"/>
                    <a:pt x="7584" y="0"/>
                    <a:pt x="6177" y="0"/>
                  </a:cubicBez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8"/>
            <p:cNvSpPr/>
            <p:nvPr/>
          </p:nvSpPr>
          <p:spPr>
            <a:xfrm>
              <a:off x="4481025" y="2763700"/>
              <a:ext cx="740150" cy="939325"/>
            </a:xfrm>
            <a:custGeom>
              <a:avLst/>
              <a:gdLst/>
              <a:ahLst/>
              <a:cxnLst/>
              <a:rect l="l" t="t" r="r" b="b"/>
              <a:pathLst>
                <a:path w="29606" h="37573" extrusionOk="0">
                  <a:moveTo>
                    <a:pt x="22277" y="0"/>
                  </a:moveTo>
                  <a:lnTo>
                    <a:pt x="1" y="1978"/>
                  </a:lnTo>
                  <a:lnTo>
                    <a:pt x="4537" y="3024"/>
                  </a:lnTo>
                  <a:lnTo>
                    <a:pt x="21404" y="37573"/>
                  </a:lnTo>
                  <a:lnTo>
                    <a:pt x="29605" y="33036"/>
                  </a:lnTo>
                  <a:lnTo>
                    <a:pt x="22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8"/>
            <p:cNvSpPr/>
            <p:nvPr/>
          </p:nvSpPr>
          <p:spPr>
            <a:xfrm>
              <a:off x="5016125" y="3585802"/>
              <a:ext cx="588925" cy="1105100"/>
            </a:xfrm>
            <a:custGeom>
              <a:avLst/>
              <a:gdLst/>
              <a:ahLst/>
              <a:cxnLst/>
              <a:rect l="l" t="t" r="r" b="b"/>
              <a:pathLst>
                <a:path w="23557" h="44204" extrusionOk="0">
                  <a:moveTo>
                    <a:pt x="8201" y="1"/>
                  </a:moveTo>
                  <a:lnTo>
                    <a:pt x="0" y="4538"/>
                  </a:lnTo>
                  <a:lnTo>
                    <a:pt x="17740" y="44204"/>
                  </a:lnTo>
                  <a:lnTo>
                    <a:pt x="23556" y="43913"/>
                  </a:lnTo>
                  <a:cubicBezTo>
                    <a:pt x="23556" y="43913"/>
                    <a:pt x="19310" y="18206"/>
                    <a:pt x="15704" y="12506"/>
                  </a:cubicBezTo>
                  <a:cubicBezTo>
                    <a:pt x="12098" y="6748"/>
                    <a:pt x="8201" y="1"/>
                    <a:pt x="82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8"/>
            <p:cNvSpPr/>
            <p:nvPr/>
          </p:nvSpPr>
          <p:spPr>
            <a:xfrm>
              <a:off x="4107350" y="2641550"/>
              <a:ext cx="1000400" cy="1110925"/>
            </a:xfrm>
            <a:custGeom>
              <a:avLst/>
              <a:gdLst/>
              <a:ahLst/>
              <a:cxnLst/>
              <a:rect l="l" t="t" r="r" b="b"/>
              <a:pathLst>
                <a:path w="40016" h="44437" extrusionOk="0">
                  <a:moveTo>
                    <a:pt x="20589" y="0"/>
                  </a:moveTo>
                  <a:lnTo>
                    <a:pt x="17798" y="6456"/>
                  </a:lnTo>
                  <a:lnTo>
                    <a:pt x="0" y="40539"/>
                  </a:lnTo>
                  <a:lnTo>
                    <a:pt x="8434" y="44436"/>
                  </a:lnTo>
                  <a:lnTo>
                    <a:pt x="35304" y="19601"/>
                  </a:lnTo>
                  <a:cubicBezTo>
                    <a:pt x="38736" y="16402"/>
                    <a:pt x="40016" y="11575"/>
                    <a:pt x="38678" y="7096"/>
                  </a:cubicBezTo>
                  <a:lnTo>
                    <a:pt x="37456" y="3025"/>
                  </a:lnTo>
                  <a:lnTo>
                    <a:pt x="205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8"/>
            <p:cNvSpPr/>
            <p:nvPr/>
          </p:nvSpPr>
          <p:spPr>
            <a:xfrm>
              <a:off x="3569350" y="3651252"/>
              <a:ext cx="748850" cy="1057100"/>
            </a:xfrm>
            <a:custGeom>
              <a:avLst/>
              <a:gdLst/>
              <a:ahLst/>
              <a:cxnLst/>
              <a:rect l="l" t="t" r="r" b="b"/>
              <a:pathLst>
                <a:path w="29954" h="42284" extrusionOk="0">
                  <a:moveTo>
                    <a:pt x="21520" y="0"/>
                  </a:moveTo>
                  <a:lnTo>
                    <a:pt x="0" y="37805"/>
                  </a:lnTo>
                  <a:lnTo>
                    <a:pt x="3723" y="42284"/>
                  </a:lnTo>
                  <a:cubicBezTo>
                    <a:pt x="3723" y="42284"/>
                    <a:pt x="21869" y="23672"/>
                    <a:pt x="24370" y="17332"/>
                  </a:cubicBezTo>
                  <a:cubicBezTo>
                    <a:pt x="26813" y="11051"/>
                    <a:pt x="29954" y="3897"/>
                    <a:pt x="29954" y="3897"/>
                  </a:cubicBezTo>
                  <a:lnTo>
                    <a:pt x="215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8"/>
            <p:cNvSpPr/>
            <p:nvPr/>
          </p:nvSpPr>
          <p:spPr>
            <a:xfrm>
              <a:off x="4622075" y="2330375"/>
              <a:ext cx="498775" cy="555475"/>
            </a:xfrm>
            <a:custGeom>
              <a:avLst/>
              <a:gdLst/>
              <a:ahLst/>
              <a:cxnLst/>
              <a:rect l="l" t="t" r="r" b="b"/>
              <a:pathLst>
                <a:path w="19951" h="22219" extrusionOk="0">
                  <a:moveTo>
                    <a:pt x="9772" y="1"/>
                  </a:moveTo>
                  <a:lnTo>
                    <a:pt x="0" y="12447"/>
                  </a:lnTo>
                  <a:lnTo>
                    <a:pt x="17507" y="22219"/>
                  </a:lnTo>
                  <a:lnTo>
                    <a:pt x="18089" y="21695"/>
                  </a:lnTo>
                  <a:cubicBezTo>
                    <a:pt x="19950" y="19136"/>
                    <a:pt x="14308" y="12215"/>
                    <a:pt x="11924" y="10121"/>
                  </a:cubicBezTo>
                  <a:lnTo>
                    <a:pt x="9772" y="1"/>
                  </a:lnTo>
                  <a:close/>
                </a:path>
              </a:pathLst>
            </a:custGeom>
            <a:solidFill>
              <a:srgbClr val="4A0E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8"/>
            <p:cNvSpPr/>
            <p:nvPr/>
          </p:nvSpPr>
          <p:spPr>
            <a:xfrm>
              <a:off x="4142250" y="1267150"/>
              <a:ext cx="338800" cy="397650"/>
            </a:xfrm>
            <a:custGeom>
              <a:avLst/>
              <a:gdLst/>
              <a:ahLst/>
              <a:cxnLst/>
              <a:rect l="l" t="t" r="r" b="b"/>
              <a:pathLst>
                <a:path w="13552" h="15906" extrusionOk="0">
                  <a:moveTo>
                    <a:pt x="6173" y="0"/>
                  </a:moveTo>
                  <a:cubicBezTo>
                    <a:pt x="5900" y="0"/>
                    <a:pt x="5625" y="24"/>
                    <a:pt x="5351" y="72"/>
                  </a:cubicBezTo>
                  <a:cubicBezTo>
                    <a:pt x="2036" y="712"/>
                    <a:pt x="0" y="4725"/>
                    <a:pt x="756" y="9029"/>
                  </a:cubicBezTo>
                  <a:cubicBezTo>
                    <a:pt x="1503" y="13030"/>
                    <a:pt x="4354" y="15905"/>
                    <a:pt x="7379" y="15905"/>
                  </a:cubicBezTo>
                  <a:cubicBezTo>
                    <a:pt x="7652" y="15905"/>
                    <a:pt x="7926" y="15882"/>
                    <a:pt x="8201" y="15834"/>
                  </a:cubicBezTo>
                  <a:cubicBezTo>
                    <a:pt x="11516" y="15252"/>
                    <a:pt x="13552" y="11239"/>
                    <a:pt x="12738" y="6877"/>
                  </a:cubicBezTo>
                  <a:cubicBezTo>
                    <a:pt x="12044" y="2876"/>
                    <a:pt x="9198" y="0"/>
                    <a:pt x="6173" y="0"/>
                  </a:cubicBez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8"/>
            <p:cNvSpPr/>
            <p:nvPr/>
          </p:nvSpPr>
          <p:spPr>
            <a:xfrm>
              <a:off x="3358500" y="2445250"/>
              <a:ext cx="700875" cy="311200"/>
            </a:xfrm>
            <a:custGeom>
              <a:avLst/>
              <a:gdLst/>
              <a:ahLst/>
              <a:cxnLst/>
              <a:rect l="l" t="t" r="r" b="b"/>
              <a:pathLst>
                <a:path w="28035" h="12448" extrusionOk="0">
                  <a:moveTo>
                    <a:pt x="23382" y="1"/>
                  </a:moveTo>
                  <a:lnTo>
                    <a:pt x="1" y="9888"/>
                  </a:lnTo>
                  <a:lnTo>
                    <a:pt x="1629" y="12447"/>
                  </a:lnTo>
                  <a:lnTo>
                    <a:pt x="28035" y="6980"/>
                  </a:lnTo>
                  <a:lnTo>
                    <a:pt x="23382" y="1"/>
                  </a:ln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8"/>
            <p:cNvSpPr/>
            <p:nvPr/>
          </p:nvSpPr>
          <p:spPr>
            <a:xfrm>
              <a:off x="4280375" y="1553925"/>
              <a:ext cx="221050" cy="274850"/>
            </a:xfrm>
            <a:custGeom>
              <a:avLst/>
              <a:gdLst/>
              <a:ahLst/>
              <a:cxnLst/>
              <a:rect l="l" t="t" r="r" b="b"/>
              <a:pathLst>
                <a:path w="8842" h="10994" extrusionOk="0">
                  <a:moveTo>
                    <a:pt x="4363" y="0"/>
                  </a:moveTo>
                  <a:lnTo>
                    <a:pt x="0" y="2211"/>
                  </a:lnTo>
                  <a:lnTo>
                    <a:pt x="4479" y="10993"/>
                  </a:lnTo>
                  <a:lnTo>
                    <a:pt x="8841" y="8725"/>
                  </a:lnTo>
                  <a:lnTo>
                    <a:pt x="4363" y="0"/>
                  </a:ln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8"/>
            <p:cNvSpPr/>
            <p:nvPr/>
          </p:nvSpPr>
          <p:spPr>
            <a:xfrm>
              <a:off x="5069052" y="2227727"/>
              <a:ext cx="542400" cy="610725"/>
            </a:xfrm>
            <a:custGeom>
              <a:avLst/>
              <a:gdLst/>
              <a:ahLst/>
              <a:cxnLst/>
              <a:rect l="l" t="t" r="r" b="b"/>
              <a:pathLst>
                <a:path w="21696" h="24429" extrusionOk="0">
                  <a:moveTo>
                    <a:pt x="3316" y="1"/>
                  </a:moveTo>
                  <a:lnTo>
                    <a:pt x="1" y="7271"/>
                  </a:lnTo>
                  <a:lnTo>
                    <a:pt x="18147" y="24429"/>
                  </a:lnTo>
                  <a:lnTo>
                    <a:pt x="21695" y="21579"/>
                  </a:lnTo>
                  <a:lnTo>
                    <a:pt x="33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8"/>
            <p:cNvSpPr/>
            <p:nvPr/>
          </p:nvSpPr>
          <p:spPr>
            <a:xfrm>
              <a:off x="4286200" y="1827275"/>
              <a:ext cx="837550" cy="1221425"/>
            </a:xfrm>
            <a:custGeom>
              <a:avLst/>
              <a:gdLst/>
              <a:ahLst/>
              <a:cxnLst/>
              <a:rect l="l" t="t" r="r" b="b"/>
              <a:pathLst>
                <a:path w="33502" h="48857" extrusionOk="0">
                  <a:moveTo>
                    <a:pt x="15180" y="1"/>
                  </a:moveTo>
                  <a:lnTo>
                    <a:pt x="0" y="2734"/>
                  </a:lnTo>
                  <a:lnTo>
                    <a:pt x="4188" y="48857"/>
                  </a:lnTo>
                  <a:lnTo>
                    <a:pt x="33501" y="42517"/>
                  </a:lnTo>
                  <a:lnTo>
                    <a:pt x="151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8"/>
            <p:cNvSpPr/>
            <p:nvPr/>
          </p:nvSpPr>
          <p:spPr>
            <a:xfrm>
              <a:off x="3943025" y="1651350"/>
              <a:ext cx="1212700" cy="998950"/>
            </a:xfrm>
            <a:custGeom>
              <a:avLst/>
              <a:gdLst/>
              <a:ahLst/>
              <a:cxnLst/>
              <a:rect l="l" t="t" r="r" b="b"/>
              <a:pathLst>
                <a:path w="48508" h="39958" extrusionOk="0">
                  <a:moveTo>
                    <a:pt x="20881" y="0"/>
                  </a:moveTo>
                  <a:cubicBezTo>
                    <a:pt x="19758" y="1367"/>
                    <a:pt x="18143" y="2120"/>
                    <a:pt x="16415" y="2120"/>
                  </a:cubicBezTo>
                  <a:cubicBezTo>
                    <a:pt x="16085" y="2120"/>
                    <a:pt x="15750" y="2092"/>
                    <a:pt x="15414" y="2036"/>
                  </a:cubicBezTo>
                  <a:lnTo>
                    <a:pt x="14599" y="1920"/>
                  </a:lnTo>
                  <a:lnTo>
                    <a:pt x="12971" y="4653"/>
                  </a:lnTo>
                  <a:lnTo>
                    <a:pt x="12622" y="5002"/>
                  </a:lnTo>
                  <a:cubicBezTo>
                    <a:pt x="9888" y="8201"/>
                    <a:pt x="7736" y="11807"/>
                    <a:pt x="6224" y="15762"/>
                  </a:cubicBezTo>
                  <a:lnTo>
                    <a:pt x="1" y="32047"/>
                  </a:lnTo>
                  <a:lnTo>
                    <a:pt x="5817" y="39957"/>
                  </a:lnTo>
                  <a:lnTo>
                    <a:pt x="22684" y="15588"/>
                  </a:lnTo>
                  <a:lnTo>
                    <a:pt x="18089" y="13610"/>
                  </a:lnTo>
                  <a:lnTo>
                    <a:pt x="23731" y="13436"/>
                  </a:lnTo>
                  <a:lnTo>
                    <a:pt x="25069" y="10004"/>
                  </a:lnTo>
                  <a:lnTo>
                    <a:pt x="45193" y="30477"/>
                  </a:lnTo>
                  <a:lnTo>
                    <a:pt x="48508" y="23207"/>
                  </a:lnTo>
                  <a:lnTo>
                    <a:pt x="35189" y="7736"/>
                  </a:lnTo>
                  <a:cubicBezTo>
                    <a:pt x="32106" y="4130"/>
                    <a:pt x="27977" y="1629"/>
                    <a:pt x="23382" y="582"/>
                  </a:cubicBezTo>
                  <a:lnTo>
                    <a:pt x="208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8"/>
            <p:cNvSpPr/>
            <p:nvPr/>
          </p:nvSpPr>
          <p:spPr>
            <a:xfrm>
              <a:off x="3072050" y="4523075"/>
              <a:ext cx="622375" cy="427525"/>
            </a:xfrm>
            <a:custGeom>
              <a:avLst/>
              <a:gdLst/>
              <a:ahLst/>
              <a:cxnLst/>
              <a:rect l="l" t="t" r="r" b="b"/>
              <a:pathLst>
                <a:path w="24895" h="17101" extrusionOk="0">
                  <a:moveTo>
                    <a:pt x="1" y="1"/>
                  </a:moveTo>
                  <a:lnTo>
                    <a:pt x="7446" y="9249"/>
                  </a:lnTo>
                  <a:cubicBezTo>
                    <a:pt x="8186" y="10221"/>
                    <a:pt x="9332" y="10751"/>
                    <a:pt x="10531" y="10751"/>
                  </a:cubicBezTo>
                  <a:cubicBezTo>
                    <a:pt x="10839" y="10751"/>
                    <a:pt x="11150" y="10716"/>
                    <a:pt x="11459" y="10644"/>
                  </a:cubicBezTo>
                  <a:lnTo>
                    <a:pt x="17857" y="9016"/>
                  </a:lnTo>
                  <a:lnTo>
                    <a:pt x="15879" y="13436"/>
                  </a:lnTo>
                  <a:lnTo>
                    <a:pt x="22277" y="17100"/>
                  </a:lnTo>
                  <a:lnTo>
                    <a:pt x="24894" y="6748"/>
                  </a:lnTo>
                  <a:lnTo>
                    <a:pt x="20183" y="2385"/>
                  </a:lnTo>
                  <a:lnTo>
                    <a:pt x="13785" y="3258"/>
                  </a:lnTo>
                  <a:cubicBezTo>
                    <a:pt x="13454" y="3295"/>
                    <a:pt x="13116" y="3314"/>
                    <a:pt x="12779" y="3314"/>
                  </a:cubicBezTo>
                  <a:cubicBezTo>
                    <a:pt x="12050" y="3314"/>
                    <a:pt x="11320" y="3224"/>
                    <a:pt x="10644" y="3025"/>
                  </a:cubicBez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8"/>
            <p:cNvSpPr/>
            <p:nvPr/>
          </p:nvSpPr>
          <p:spPr>
            <a:xfrm>
              <a:off x="5132450" y="4668475"/>
              <a:ext cx="618000" cy="350450"/>
            </a:xfrm>
            <a:custGeom>
              <a:avLst/>
              <a:gdLst/>
              <a:ahLst/>
              <a:cxnLst/>
              <a:rect l="l" t="t" r="r" b="b"/>
              <a:pathLst>
                <a:path w="24720" h="14018" extrusionOk="0">
                  <a:moveTo>
                    <a:pt x="18787" y="1"/>
                  </a:moveTo>
                  <a:lnTo>
                    <a:pt x="13029" y="873"/>
                  </a:lnTo>
                  <a:lnTo>
                    <a:pt x="10062" y="5933"/>
                  </a:lnTo>
                  <a:cubicBezTo>
                    <a:pt x="9597" y="6806"/>
                    <a:pt x="8957" y="7504"/>
                    <a:pt x="8143" y="8085"/>
                  </a:cubicBezTo>
                  <a:lnTo>
                    <a:pt x="0" y="14018"/>
                  </a:lnTo>
                  <a:lnTo>
                    <a:pt x="10818" y="13843"/>
                  </a:lnTo>
                  <a:cubicBezTo>
                    <a:pt x="12214" y="13843"/>
                    <a:pt x="13494" y="13029"/>
                    <a:pt x="14017" y="11750"/>
                  </a:cubicBezTo>
                  <a:lnTo>
                    <a:pt x="16460" y="6282"/>
                  </a:lnTo>
                  <a:lnTo>
                    <a:pt x="18554" y="10179"/>
                  </a:lnTo>
                  <a:lnTo>
                    <a:pt x="24719" y="7620"/>
                  </a:lnTo>
                  <a:lnTo>
                    <a:pt x="187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8"/>
            <p:cNvSpPr/>
            <p:nvPr/>
          </p:nvSpPr>
          <p:spPr>
            <a:xfrm>
              <a:off x="3307625" y="4482375"/>
              <a:ext cx="235575" cy="157050"/>
            </a:xfrm>
            <a:custGeom>
              <a:avLst/>
              <a:gdLst/>
              <a:ahLst/>
              <a:cxnLst/>
              <a:rect l="l" t="t" r="r" b="b"/>
              <a:pathLst>
                <a:path w="9423" h="6282" fill="none" extrusionOk="0">
                  <a:moveTo>
                    <a:pt x="7445" y="5002"/>
                  </a:moveTo>
                  <a:cubicBezTo>
                    <a:pt x="6863" y="3664"/>
                    <a:pt x="6514" y="2269"/>
                    <a:pt x="6456" y="873"/>
                  </a:cubicBezTo>
                  <a:cubicBezTo>
                    <a:pt x="6398" y="233"/>
                    <a:pt x="7270" y="0"/>
                    <a:pt x="7561" y="524"/>
                  </a:cubicBezTo>
                  <a:cubicBezTo>
                    <a:pt x="7736" y="873"/>
                    <a:pt x="7794" y="1280"/>
                    <a:pt x="7852" y="1629"/>
                  </a:cubicBezTo>
                  <a:cubicBezTo>
                    <a:pt x="7910" y="2559"/>
                    <a:pt x="7677" y="3432"/>
                    <a:pt x="7387" y="4304"/>
                  </a:cubicBezTo>
                  <a:cubicBezTo>
                    <a:pt x="7445" y="3257"/>
                    <a:pt x="7736" y="2210"/>
                    <a:pt x="8201" y="1222"/>
                  </a:cubicBezTo>
                  <a:cubicBezTo>
                    <a:pt x="8317" y="989"/>
                    <a:pt x="8492" y="640"/>
                    <a:pt x="8782" y="640"/>
                  </a:cubicBezTo>
                  <a:cubicBezTo>
                    <a:pt x="9015" y="640"/>
                    <a:pt x="9248" y="815"/>
                    <a:pt x="9364" y="1047"/>
                  </a:cubicBezTo>
                  <a:cubicBezTo>
                    <a:pt x="9422" y="1280"/>
                    <a:pt x="9422" y="1512"/>
                    <a:pt x="9422" y="1745"/>
                  </a:cubicBezTo>
                  <a:cubicBezTo>
                    <a:pt x="9248" y="3199"/>
                    <a:pt x="8608" y="4537"/>
                    <a:pt x="7619" y="5526"/>
                  </a:cubicBezTo>
                  <a:cubicBezTo>
                    <a:pt x="7212" y="5933"/>
                    <a:pt x="6689" y="6282"/>
                    <a:pt x="6165" y="6165"/>
                  </a:cubicBezTo>
                  <a:cubicBezTo>
                    <a:pt x="5525" y="6049"/>
                    <a:pt x="5235" y="5293"/>
                    <a:pt x="4944" y="4770"/>
                  </a:cubicBezTo>
                  <a:cubicBezTo>
                    <a:pt x="4246" y="3723"/>
                    <a:pt x="3024" y="3083"/>
                    <a:pt x="1803" y="3083"/>
                  </a:cubicBezTo>
                  <a:cubicBezTo>
                    <a:pt x="1454" y="3083"/>
                    <a:pt x="1047" y="3141"/>
                    <a:pt x="640" y="3025"/>
                  </a:cubicBezTo>
                  <a:cubicBezTo>
                    <a:pt x="291" y="2850"/>
                    <a:pt x="0" y="2385"/>
                    <a:pt x="291" y="2036"/>
                  </a:cubicBezTo>
                </a:path>
              </a:pathLst>
            </a:custGeom>
            <a:noFill/>
            <a:ln w="8725" cap="flat" cmpd="sng">
              <a:solidFill>
                <a:schemeClr val="dk1"/>
              </a:solidFill>
              <a:prstDash val="solid"/>
              <a:miter lim="58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8"/>
            <p:cNvSpPr/>
            <p:nvPr/>
          </p:nvSpPr>
          <p:spPr>
            <a:xfrm>
              <a:off x="4076800" y="1229675"/>
              <a:ext cx="330100" cy="245750"/>
            </a:xfrm>
            <a:custGeom>
              <a:avLst/>
              <a:gdLst/>
              <a:ahLst/>
              <a:cxnLst/>
              <a:rect l="l" t="t" r="r" b="b"/>
              <a:pathLst>
                <a:path w="13204" h="9830" extrusionOk="0">
                  <a:moveTo>
                    <a:pt x="7969" y="0"/>
                  </a:moveTo>
                  <a:cubicBezTo>
                    <a:pt x="7969" y="0"/>
                    <a:pt x="1" y="1047"/>
                    <a:pt x="2618" y="9830"/>
                  </a:cubicBezTo>
                  <a:lnTo>
                    <a:pt x="13204" y="7503"/>
                  </a:lnTo>
                  <a:lnTo>
                    <a:pt x="7969" y="0"/>
                  </a:lnTo>
                  <a:close/>
                </a:path>
              </a:pathLst>
            </a:custGeom>
            <a:solidFill>
              <a:srgbClr val="9E54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8"/>
            <p:cNvSpPr/>
            <p:nvPr/>
          </p:nvSpPr>
          <p:spPr>
            <a:xfrm>
              <a:off x="3383225" y="2442325"/>
              <a:ext cx="705250" cy="319925"/>
            </a:xfrm>
            <a:custGeom>
              <a:avLst/>
              <a:gdLst/>
              <a:ahLst/>
              <a:cxnLst/>
              <a:rect l="l" t="t" r="r" b="b"/>
              <a:pathLst>
                <a:path w="28210" h="12797" extrusionOk="0">
                  <a:moveTo>
                    <a:pt x="22621" y="0"/>
                  </a:moveTo>
                  <a:cubicBezTo>
                    <a:pt x="22225" y="0"/>
                    <a:pt x="0" y="9016"/>
                    <a:pt x="0" y="9016"/>
                  </a:cubicBezTo>
                  <a:lnTo>
                    <a:pt x="1222" y="12797"/>
                  </a:lnTo>
                  <a:lnTo>
                    <a:pt x="28209" y="8028"/>
                  </a:lnTo>
                  <a:cubicBezTo>
                    <a:pt x="28209" y="8028"/>
                    <a:pt x="22684" y="59"/>
                    <a:pt x="22625" y="1"/>
                  </a:cubicBezTo>
                  <a:cubicBezTo>
                    <a:pt x="22625" y="1"/>
                    <a:pt x="22623" y="0"/>
                    <a:pt x="226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8"/>
            <p:cNvSpPr/>
            <p:nvPr/>
          </p:nvSpPr>
          <p:spPr>
            <a:xfrm>
              <a:off x="3378850" y="2640100"/>
              <a:ext cx="94550" cy="126525"/>
            </a:xfrm>
            <a:custGeom>
              <a:avLst/>
              <a:gdLst/>
              <a:ahLst/>
              <a:cxnLst/>
              <a:rect l="l" t="t" r="r" b="b"/>
              <a:pathLst>
                <a:path w="3782" h="5061" extrusionOk="0">
                  <a:moveTo>
                    <a:pt x="2095" y="0"/>
                  </a:moveTo>
                  <a:lnTo>
                    <a:pt x="1" y="524"/>
                  </a:lnTo>
                  <a:lnTo>
                    <a:pt x="1571" y="5060"/>
                  </a:lnTo>
                  <a:lnTo>
                    <a:pt x="3782" y="4653"/>
                  </a:lnTo>
                  <a:lnTo>
                    <a:pt x="20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8"/>
            <p:cNvSpPr/>
            <p:nvPr/>
          </p:nvSpPr>
          <p:spPr>
            <a:xfrm rot="555532">
              <a:off x="5488969" y="2720347"/>
              <a:ext cx="117803" cy="132354"/>
            </a:xfrm>
            <a:custGeom>
              <a:avLst/>
              <a:gdLst/>
              <a:ahLst/>
              <a:cxnLst/>
              <a:rect l="l" t="t" r="r" b="b"/>
              <a:pathLst>
                <a:path w="4712" h="5294" extrusionOk="0">
                  <a:moveTo>
                    <a:pt x="3199" y="0"/>
                  </a:moveTo>
                  <a:lnTo>
                    <a:pt x="0" y="3548"/>
                  </a:lnTo>
                  <a:lnTo>
                    <a:pt x="1512" y="5293"/>
                  </a:lnTo>
                  <a:lnTo>
                    <a:pt x="4711" y="1571"/>
                  </a:lnTo>
                  <a:lnTo>
                    <a:pt x="319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8"/>
            <p:cNvSpPr/>
            <p:nvPr/>
          </p:nvSpPr>
          <p:spPr>
            <a:xfrm>
              <a:off x="5331650" y="4645225"/>
              <a:ext cx="170150" cy="184675"/>
            </a:xfrm>
            <a:custGeom>
              <a:avLst/>
              <a:gdLst/>
              <a:ahLst/>
              <a:cxnLst/>
              <a:rect l="l" t="t" r="r" b="b"/>
              <a:pathLst>
                <a:path w="6806" h="7387" fill="none" extrusionOk="0">
                  <a:moveTo>
                    <a:pt x="5293" y="3897"/>
                  </a:moveTo>
                  <a:cubicBezTo>
                    <a:pt x="4595" y="2618"/>
                    <a:pt x="3432" y="1629"/>
                    <a:pt x="2094" y="1164"/>
                  </a:cubicBezTo>
                  <a:lnTo>
                    <a:pt x="2094" y="1164"/>
                  </a:lnTo>
                  <a:cubicBezTo>
                    <a:pt x="1047" y="815"/>
                    <a:pt x="175" y="2152"/>
                    <a:pt x="989" y="2908"/>
                  </a:cubicBezTo>
                  <a:cubicBezTo>
                    <a:pt x="1745" y="3606"/>
                    <a:pt x="2676" y="4072"/>
                    <a:pt x="3665" y="4130"/>
                  </a:cubicBezTo>
                  <a:cubicBezTo>
                    <a:pt x="4188" y="3781"/>
                    <a:pt x="4421" y="3141"/>
                    <a:pt x="4537" y="2501"/>
                  </a:cubicBezTo>
                  <a:cubicBezTo>
                    <a:pt x="4654" y="1862"/>
                    <a:pt x="4770" y="1222"/>
                    <a:pt x="5119" y="698"/>
                  </a:cubicBezTo>
                  <a:lnTo>
                    <a:pt x="5177" y="698"/>
                  </a:lnTo>
                  <a:cubicBezTo>
                    <a:pt x="5700" y="0"/>
                    <a:pt x="6806" y="756"/>
                    <a:pt x="6398" y="1513"/>
                  </a:cubicBezTo>
                  <a:cubicBezTo>
                    <a:pt x="5584" y="3083"/>
                    <a:pt x="4188" y="4304"/>
                    <a:pt x="2502" y="4828"/>
                  </a:cubicBezTo>
                  <a:cubicBezTo>
                    <a:pt x="1978" y="4944"/>
                    <a:pt x="1396" y="5060"/>
                    <a:pt x="931" y="5409"/>
                  </a:cubicBezTo>
                  <a:cubicBezTo>
                    <a:pt x="350" y="5875"/>
                    <a:pt x="175" y="6631"/>
                    <a:pt x="1" y="7387"/>
                  </a:cubicBezTo>
                </a:path>
              </a:pathLst>
            </a:custGeom>
            <a:noFill/>
            <a:ln w="8725" cap="flat" cmpd="sng">
              <a:solidFill>
                <a:schemeClr val="dk1"/>
              </a:solidFill>
              <a:prstDash val="solid"/>
              <a:miter lim="58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8"/>
            <p:cNvSpPr/>
            <p:nvPr/>
          </p:nvSpPr>
          <p:spPr>
            <a:xfrm>
              <a:off x="4270200" y="1209100"/>
              <a:ext cx="279200" cy="375050"/>
            </a:xfrm>
            <a:custGeom>
              <a:avLst/>
              <a:gdLst/>
              <a:ahLst/>
              <a:cxnLst/>
              <a:rect l="l" t="t" r="r" b="b"/>
              <a:pathLst>
                <a:path w="11168" h="15002" extrusionOk="0">
                  <a:moveTo>
                    <a:pt x="3247" y="1"/>
                  </a:moveTo>
                  <a:cubicBezTo>
                    <a:pt x="2116" y="1"/>
                    <a:pt x="993" y="278"/>
                    <a:pt x="0" y="882"/>
                  </a:cubicBezTo>
                  <a:lnTo>
                    <a:pt x="2676" y="7628"/>
                  </a:lnTo>
                  <a:cubicBezTo>
                    <a:pt x="3723" y="8326"/>
                    <a:pt x="3839" y="9838"/>
                    <a:pt x="3839" y="11118"/>
                  </a:cubicBezTo>
                  <a:cubicBezTo>
                    <a:pt x="3839" y="12398"/>
                    <a:pt x="3955" y="13910"/>
                    <a:pt x="5002" y="14608"/>
                  </a:cubicBezTo>
                  <a:cubicBezTo>
                    <a:pt x="5359" y="14883"/>
                    <a:pt x="5795" y="15002"/>
                    <a:pt x="6240" y="15002"/>
                  </a:cubicBezTo>
                  <a:cubicBezTo>
                    <a:pt x="6738" y="15002"/>
                    <a:pt x="7248" y="14853"/>
                    <a:pt x="7678" y="14608"/>
                  </a:cubicBezTo>
                  <a:cubicBezTo>
                    <a:pt x="8492" y="14142"/>
                    <a:pt x="9074" y="13386"/>
                    <a:pt x="9539" y="12572"/>
                  </a:cubicBezTo>
                  <a:cubicBezTo>
                    <a:pt x="11167" y="9606"/>
                    <a:pt x="11167" y="5651"/>
                    <a:pt x="9132" y="2917"/>
                  </a:cubicBezTo>
                  <a:cubicBezTo>
                    <a:pt x="7777" y="1098"/>
                    <a:pt x="5496" y="1"/>
                    <a:pt x="3247" y="1"/>
                  </a:cubicBezTo>
                  <a:close/>
                </a:path>
              </a:pathLst>
            </a:custGeom>
            <a:solidFill>
              <a:srgbClr val="9E54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8"/>
            <p:cNvSpPr/>
            <p:nvPr/>
          </p:nvSpPr>
          <p:spPr>
            <a:xfrm>
              <a:off x="4294925" y="1399800"/>
              <a:ext cx="82900" cy="84350"/>
            </a:xfrm>
            <a:custGeom>
              <a:avLst/>
              <a:gdLst/>
              <a:ahLst/>
              <a:cxnLst/>
              <a:rect l="l" t="t" r="r" b="b"/>
              <a:pathLst>
                <a:path w="3316" h="3374" extrusionOk="0">
                  <a:moveTo>
                    <a:pt x="1629" y="0"/>
                  </a:moveTo>
                  <a:cubicBezTo>
                    <a:pt x="698" y="0"/>
                    <a:pt x="0" y="756"/>
                    <a:pt x="0" y="1687"/>
                  </a:cubicBezTo>
                  <a:cubicBezTo>
                    <a:pt x="0" y="2618"/>
                    <a:pt x="698" y="3374"/>
                    <a:pt x="1629" y="3374"/>
                  </a:cubicBezTo>
                  <a:cubicBezTo>
                    <a:pt x="2559" y="3374"/>
                    <a:pt x="3315" y="2618"/>
                    <a:pt x="3315" y="1687"/>
                  </a:cubicBezTo>
                  <a:cubicBezTo>
                    <a:pt x="3315" y="756"/>
                    <a:pt x="2559" y="0"/>
                    <a:pt x="1629" y="0"/>
                  </a:cubicBez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8"/>
            <p:cNvSpPr/>
            <p:nvPr/>
          </p:nvSpPr>
          <p:spPr>
            <a:xfrm>
              <a:off x="4444675" y="1178525"/>
              <a:ext cx="237050" cy="231775"/>
            </a:xfrm>
            <a:custGeom>
              <a:avLst/>
              <a:gdLst/>
              <a:ahLst/>
              <a:cxnLst/>
              <a:rect l="l" t="t" r="r" b="b"/>
              <a:pathLst>
                <a:path w="9482" h="9271" extrusionOk="0">
                  <a:moveTo>
                    <a:pt x="9481" y="8328"/>
                  </a:moveTo>
                  <a:cubicBezTo>
                    <a:pt x="9474" y="8338"/>
                    <a:pt x="9467" y="8347"/>
                    <a:pt x="9460" y="8357"/>
                  </a:cubicBezTo>
                  <a:lnTo>
                    <a:pt x="9460" y="8357"/>
                  </a:lnTo>
                  <a:cubicBezTo>
                    <a:pt x="9467" y="8348"/>
                    <a:pt x="9474" y="8338"/>
                    <a:pt x="9481" y="8328"/>
                  </a:cubicBezTo>
                  <a:close/>
                  <a:moveTo>
                    <a:pt x="2927" y="0"/>
                  </a:moveTo>
                  <a:cubicBezTo>
                    <a:pt x="2844" y="0"/>
                    <a:pt x="2760" y="4"/>
                    <a:pt x="2676" y="11"/>
                  </a:cubicBezTo>
                  <a:cubicBezTo>
                    <a:pt x="1280" y="127"/>
                    <a:pt x="1" y="1348"/>
                    <a:pt x="59" y="2686"/>
                  </a:cubicBezTo>
                  <a:lnTo>
                    <a:pt x="1862" y="3617"/>
                  </a:lnTo>
                  <a:cubicBezTo>
                    <a:pt x="2005" y="3079"/>
                    <a:pt x="2547" y="2762"/>
                    <a:pt x="3078" y="2762"/>
                  </a:cubicBezTo>
                  <a:cubicBezTo>
                    <a:pt x="3408" y="2762"/>
                    <a:pt x="3733" y="2884"/>
                    <a:pt x="3956" y="3151"/>
                  </a:cubicBezTo>
                  <a:cubicBezTo>
                    <a:pt x="4479" y="3733"/>
                    <a:pt x="4363" y="4664"/>
                    <a:pt x="4305" y="5420"/>
                  </a:cubicBezTo>
                  <a:cubicBezTo>
                    <a:pt x="4305" y="6758"/>
                    <a:pt x="4828" y="8153"/>
                    <a:pt x="5933" y="8851"/>
                  </a:cubicBezTo>
                  <a:cubicBezTo>
                    <a:pt x="6375" y="9131"/>
                    <a:pt x="6910" y="9270"/>
                    <a:pt x="7442" y="9270"/>
                  </a:cubicBezTo>
                  <a:cubicBezTo>
                    <a:pt x="8226" y="9270"/>
                    <a:pt x="9003" y="8966"/>
                    <a:pt x="9460" y="8357"/>
                  </a:cubicBezTo>
                  <a:lnTo>
                    <a:pt x="9460" y="8357"/>
                  </a:lnTo>
                  <a:cubicBezTo>
                    <a:pt x="9297" y="8567"/>
                    <a:pt x="9046" y="8661"/>
                    <a:pt x="8775" y="8661"/>
                  </a:cubicBezTo>
                  <a:cubicBezTo>
                    <a:pt x="8344" y="8661"/>
                    <a:pt x="7866" y="8423"/>
                    <a:pt x="7620" y="8037"/>
                  </a:cubicBezTo>
                  <a:cubicBezTo>
                    <a:pt x="7213" y="7397"/>
                    <a:pt x="7271" y="6641"/>
                    <a:pt x="7213" y="5885"/>
                  </a:cubicBezTo>
                  <a:cubicBezTo>
                    <a:pt x="7213" y="4489"/>
                    <a:pt x="6922" y="3093"/>
                    <a:pt x="6166" y="1930"/>
                  </a:cubicBezTo>
                  <a:cubicBezTo>
                    <a:pt x="5455" y="837"/>
                    <a:pt x="4231" y="0"/>
                    <a:pt x="2927" y="0"/>
                  </a:cubicBezTo>
                  <a:close/>
                </a:path>
              </a:pathLst>
            </a:custGeom>
            <a:solidFill>
              <a:srgbClr val="9E54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8"/>
            <p:cNvSpPr/>
            <p:nvPr/>
          </p:nvSpPr>
          <p:spPr>
            <a:xfrm>
              <a:off x="2253425" y="3387475"/>
              <a:ext cx="644175" cy="1321750"/>
            </a:xfrm>
            <a:custGeom>
              <a:avLst/>
              <a:gdLst/>
              <a:ahLst/>
              <a:cxnLst/>
              <a:rect l="l" t="t" r="r" b="b"/>
              <a:pathLst>
                <a:path w="25767" h="52870" extrusionOk="0">
                  <a:moveTo>
                    <a:pt x="9306" y="0"/>
                  </a:moveTo>
                  <a:lnTo>
                    <a:pt x="1" y="4886"/>
                  </a:lnTo>
                  <a:lnTo>
                    <a:pt x="20183" y="52870"/>
                  </a:lnTo>
                  <a:lnTo>
                    <a:pt x="25766" y="49845"/>
                  </a:lnTo>
                  <a:cubicBezTo>
                    <a:pt x="25766" y="49845"/>
                    <a:pt x="21346" y="20764"/>
                    <a:pt x="17449" y="14250"/>
                  </a:cubicBezTo>
                  <a:cubicBezTo>
                    <a:pt x="13552" y="7678"/>
                    <a:pt x="9306" y="0"/>
                    <a:pt x="9306" y="0"/>
                  </a:cubicBez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8"/>
            <p:cNvSpPr/>
            <p:nvPr/>
          </p:nvSpPr>
          <p:spPr>
            <a:xfrm>
              <a:off x="1439150" y="3486350"/>
              <a:ext cx="399900" cy="1374100"/>
            </a:xfrm>
            <a:custGeom>
              <a:avLst/>
              <a:gdLst/>
              <a:ahLst/>
              <a:cxnLst/>
              <a:rect l="l" t="t" r="r" b="b"/>
              <a:pathLst>
                <a:path w="15996" h="54964" extrusionOk="0">
                  <a:moveTo>
                    <a:pt x="10296" y="0"/>
                  </a:moveTo>
                  <a:lnTo>
                    <a:pt x="1" y="2094"/>
                  </a:lnTo>
                  <a:lnTo>
                    <a:pt x="5410" y="52986"/>
                  </a:lnTo>
                  <a:lnTo>
                    <a:pt x="11633" y="54963"/>
                  </a:lnTo>
                  <a:cubicBezTo>
                    <a:pt x="11633" y="54963"/>
                    <a:pt x="15995" y="23265"/>
                    <a:pt x="14076" y="15937"/>
                  </a:cubicBezTo>
                  <a:cubicBezTo>
                    <a:pt x="12157" y="8550"/>
                    <a:pt x="10296" y="0"/>
                    <a:pt x="10296" y="0"/>
                  </a:cubicBez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8"/>
            <p:cNvSpPr/>
            <p:nvPr/>
          </p:nvSpPr>
          <p:spPr>
            <a:xfrm>
              <a:off x="4696225" y="4649575"/>
              <a:ext cx="143975" cy="143975"/>
            </a:xfrm>
            <a:custGeom>
              <a:avLst/>
              <a:gdLst/>
              <a:ahLst/>
              <a:cxnLst/>
              <a:rect l="l" t="t" r="r" b="b"/>
              <a:pathLst>
                <a:path w="5759" h="5759" extrusionOk="0">
                  <a:moveTo>
                    <a:pt x="2909" y="1"/>
                  </a:moveTo>
                  <a:cubicBezTo>
                    <a:pt x="1280" y="1"/>
                    <a:pt x="1" y="1280"/>
                    <a:pt x="1" y="2851"/>
                  </a:cubicBezTo>
                  <a:cubicBezTo>
                    <a:pt x="1" y="4479"/>
                    <a:pt x="1280" y="5759"/>
                    <a:pt x="2909" y="5759"/>
                  </a:cubicBezTo>
                  <a:cubicBezTo>
                    <a:pt x="4479" y="5759"/>
                    <a:pt x="5759" y="4479"/>
                    <a:pt x="5759" y="2851"/>
                  </a:cubicBezTo>
                  <a:cubicBezTo>
                    <a:pt x="5759" y="1280"/>
                    <a:pt x="4479" y="1"/>
                    <a:pt x="29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8"/>
            <p:cNvSpPr/>
            <p:nvPr/>
          </p:nvSpPr>
          <p:spPr>
            <a:xfrm>
              <a:off x="4435950" y="4842975"/>
              <a:ext cx="145425" cy="145425"/>
            </a:xfrm>
            <a:custGeom>
              <a:avLst/>
              <a:gdLst/>
              <a:ahLst/>
              <a:cxnLst/>
              <a:rect l="l" t="t" r="r" b="b"/>
              <a:pathLst>
                <a:path w="5817" h="5817" extrusionOk="0">
                  <a:moveTo>
                    <a:pt x="2909" y="0"/>
                  </a:moveTo>
                  <a:cubicBezTo>
                    <a:pt x="1338" y="0"/>
                    <a:pt x="1" y="1280"/>
                    <a:pt x="1" y="2908"/>
                  </a:cubicBezTo>
                  <a:cubicBezTo>
                    <a:pt x="1" y="4479"/>
                    <a:pt x="1338" y="5817"/>
                    <a:pt x="2909" y="5817"/>
                  </a:cubicBezTo>
                  <a:cubicBezTo>
                    <a:pt x="4537" y="5817"/>
                    <a:pt x="5817" y="4479"/>
                    <a:pt x="5817" y="2908"/>
                  </a:cubicBezTo>
                  <a:cubicBezTo>
                    <a:pt x="5817" y="1280"/>
                    <a:pt x="4537" y="0"/>
                    <a:pt x="29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8"/>
            <p:cNvSpPr/>
            <p:nvPr/>
          </p:nvSpPr>
          <p:spPr>
            <a:xfrm>
              <a:off x="4481025" y="4888050"/>
              <a:ext cx="55275" cy="55275"/>
            </a:xfrm>
            <a:custGeom>
              <a:avLst/>
              <a:gdLst/>
              <a:ahLst/>
              <a:cxnLst/>
              <a:rect l="l" t="t" r="r" b="b"/>
              <a:pathLst>
                <a:path w="2211" h="2211" extrusionOk="0">
                  <a:moveTo>
                    <a:pt x="1106" y="0"/>
                  </a:moveTo>
                  <a:cubicBezTo>
                    <a:pt x="524" y="0"/>
                    <a:pt x="1" y="466"/>
                    <a:pt x="1" y="1105"/>
                  </a:cubicBezTo>
                  <a:cubicBezTo>
                    <a:pt x="1" y="1687"/>
                    <a:pt x="524" y="2211"/>
                    <a:pt x="1106" y="2211"/>
                  </a:cubicBezTo>
                  <a:cubicBezTo>
                    <a:pt x="1746" y="2211"/>
                    <a:pt x="2211" y="1687"/>
                    <a:pt x="2211" y="1105"/>
                  </a:cubicBezTo>
                  <a:cubicBezTo>
                    <a:pt x="2211" y="466"/>
                    <a:pt x="1746" y="0"/>
                    <a:pt x="11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8"/>
            <p:cNvSpPr/>
            <p:nvPr/>
          </p:nvSpPr>
          <p:spPr>
            <a:xfrm>
              <a:off x="4738400" y="4694650"/>
              <a:ext cx="55275" cy="55300"/>
            </a:xfrm>
            <a:custGeom>
              <a:avLst/>
              <a:gdLst/>
              <a:ahLst/>
              <a:cxnLst/>
              <a:rect l="l" t="t" r="r" b="b"/>
              <a:pathLst>
                <a:path w="2211" h="2212" extrusionOk="0">
                  <a:moveTo>
                    <a:pt x="1106" y="1"/>
                  </a:moveTo>
                  <a:cubicBezTo>
                    <a:pt x="524" y="1"/>
                    <a:pt x="0" y="524"/>
                    <a:pt x="0" y="1106"/>
                  </a:cubicBezTo>
                  <a:cubicBezTo>
                    <a:pt x="0" y="1746"/>
                    <a:pt x="524" y="2211"/>
                    <a:pt x="1106" y="2211"/>
                  </a:cubicBezTo>
                  <a:cubicBezTo>
                    <a:pt x="1745" y="2211"/>
                    <a:pt x="2211" y="1746"/>
                    <a:pt x="2211" y="1106"/>
                  </a:cubicBezTo>
                  <a:cubicBezTo>
                    <a:pt x="2211" y="524"/>
                    <a:pt x="1745" y="1"/>
                    <a:pt x="11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8"/>
            <p:cNvSpPr/>
            <p:nvPr/>
          </p:nvSpPr>
          <p:spPr>
            <a:xfrm>
              <a:off x="3013900" y="2612475"/>
              <a:ext cx="796850" cy="1073100"/>
            </a:xfrm>
            <a:custGeom>
              <a:avLst/>
              <a:gdLst/>
              <a:ahLst/>
              <a:cxnLst/>
              <a:rect l="l" t="t" r="r" b="b"/>
              <a:pathLst>
                <a:path w="31874" h="42924" extrusionOk="0">
                  <a:moveTo>
                    <a:pt x="1105" y="0"/>
                  </a:moveTo>
                  <a:lnTo>
                    <a:pt x="0" y="815"/>
                  </a:lnTo>
                  <a:lnTo>
                    <a:pt x="30710" y="42924"/>
                  </a:lnTo>
                  <a:lnTo>
                    <a:pt x="31873" y="42109"/>
                  </a:lnTo>
                  <a:lnTo>
                    <a:pt x="110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8"/>
            <p:cNvSpPr/>
            <p:nvPr/>
          </p:nvSpPr>
          <p:spPr>
            <a:xfrm>
              <a:off x="3512625" y="3558775"/>
              <a:ext cx="1320300" cy="1384550"/>
            </a:xfrm>
            <a:custGeom>
              <a:avLst/>
              <a:gdLst/>
              <a:ahLst/>
              <a:cxnLst/>
              <a:rect l="l" t="t" r="r" b="b"/>
              <a:pathLst>
                <a:path w="52812" h="55382" extrusionOk="0">
                  <a:moveTo>
                    <a:pt x="15543" y="1"/>
                  </a:moveTo>
                  <a:cubicBezTo>
                    <a:pt x="14041" y="1"/>
                    <a:pt x="12534" y="499"/>
                    <a:pt x="11284" y="1524"/>
                  </a:cubicBezTo>
                  <a:lnTo>
                    <a:pt x="1" y="10655"/>
                  </a:lnTo>
                  <a:lnTo>
                    <a:pt x="36236" y="55382"/>
                  </a:lnTo>
                  <a:lnTo>
                    <a:pt x="52812" y="41946"/>
                  </a:lnTo>
                  <a:lnTo>
                    <a:pt x="20881" y="2571"/>
                  </a:lnTo>
                  <a:cubicBezTo>
                    <a:pt x="19521" y="879"/>
                    <a:pt x="17537" y="1"/>
                    <a:pt x="155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8"/>
            <p:cNvSpPr/>
            <p:nvPr/>
          </p:nvSpPr>
          <p:spPr>
            <a:xfrm>
              <a:off x="2848125" y="2458350"/>
              <a:ext cx="321400" cy="290325"/>
            </a:xfrm>
            <a:custGeom>
              <a:avLst/>
              <a:gdLst/>
              <a:ahLst/>
              <a:cxnLst/>
              <a:rect l="l" t="t" r="r" b="b"/>
              <a:pathLst>
                <a:path w="12856" h="11613" extrusionOk="0">
                  <a:moveTo>
                    <a:pt x="2036" y="0"/>
                  </a:moveTo>
                  <a:lnTo>
                    <a:pt x="1" y="2966"/>
                  </a:lnTo>
                  <a:cubicBezTo>
                    <a:pt x="1" y="2966"/>
                    <a:pt x="1339" y="3722"/>
                    <a:pt x="2269" y="5351"/>
                  </a:cubicBezTo>
                  <a:cubicBezTo>
                    <a:pt x="3258" y="6980"/>
                    <a:pt x="5235" y="9073"/>
                    <a:pt x="6166" y="9888"/>
                  </a:cubicBezTo>
                  <a:cubicBezTo>
                    <a:pt x="6596" y="10289"/>
                    <a:pt x="7409" y="10549"/>
                    <a:pt x="8170" y="10549"/>
                  </a:cubicBezTo>
                  <a:cubicBezTo>
                    <a:pt x="8953" y="10549"/>
                    <a:pt x="9682" y="10275"/>
                    <a:pt x="9888" y="9597"/>
                  </a:cubicBezTo>
                  <a:cubicBezTo>
                    <a:pt x="10179" y="8666"/>
                    <a:pt x="8434" y="9713"/>
                    <a:pt x="6806" y="7910"/>
                  </a:cubicBezTo>
                  <a:cubicBezTo>
                    <a:pt x="5369" y="6313"/>
                    <a:pt x="6319" y="4668"/>
                    <a:pt x="7961" y="4668"/>
                  </a:cubicBezTo>
                  <a:cubicBezTo>
                    <a:pt x="8114" y="4668"/>
                    <a:pt x="8272" y="4682"/>
                    <a:pt x="8434" y="4711"/>
                  </a:cubicBezTo>
                  <a:cubicBezTo>
                    <a:pt x="10063" y="5060"/>
                    <a:pt x="11168" y="10935"/>
                    <a:pt x="11982" y="11516"/>
                  </a:cubicBezTo>
                  <a:cubicBezTo>
                    <a:pt x="12072" y="11580"/>
                    <a:pt x="12155" y="11613"/>
                    <a:pt x="12229" y="11613"/>
                  </a:cubicBezTo>
                  <a:cubicBezTo>
                    <a:pt x="12826" y="11613"/>
                    <a:pt x="12856" y="9510"/>
                    <a:pt x="11459" y="5060"/>
                  </a:cubicBezTo>
                  <a:cubicBezTo>
                    <a:pt x="10458" y="1751"/>
                    <a:pt x="8007" y="1191"/>
                    <a:pt x="6244" y="1191"/>
                  </a:cubicBezTo>
                  <a:cubicBezTo>
                    <a:pt x="5341" y="1191"/>
                    <a:pt x="4619" y="1338"/>
                    <a:pt x="4363" y="1338"/>
                  </a:cubicBezTo>
                  <a:cubicBezTo>
                    <a:pt x="3549" y="1338"/>
                    <a:pt x="2036" y="0"/>
                    <a:pt x="2036" y="0"/>
                  </a:cubicBez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8"/>
            <p:cNvSpPr/>
            <p:nvPr/>
          </p:nvSpPr>
          <p:spPr>
            <a:xfrm>
              <a:off x="2992075" y="2573200"/>
              <a:ext cx="107625" cy="107625"/>
            </a:xfrm>
            <a:custGeom>
              <a:avLst/>
              <a:gdLst/>
              <a:ahLst/>
              <a:cxnLst/>
              <a:rect l="l" t="t" r="r" b="b"/>
              <a:pathLst>
                <a:path w="4305" h="4305" extrusionOk="0">
                  <a:moveTo>
                    <a:pt x="2153" y="1"/>
                  </a:moveTo>
                  <a:cubicBezTo>
                    <a:pt x="931" y="1"/>
                    <a:pt x="1" y="990"/>
                    <a:pt x="1" y="2153"/>
                  </a:cubicBezTo>
                  <a:cubicBezTo>
                    <a:pt x="1" y="3374"/>
                    <a:pt x="931" y="4305"/>
                    <a:pt x="2153" y="4305"/>
                  </a:cubicBezTo>
                  <a:cubicBezTo>
                    <a:pt x="3316" y="4305"/>
                    <a:pt x="4305" y="3374"/>
                    <a:pt x="4305" y="2153"/>
                  </a:cubicBezTo>
                  <a:cubicBezTo>
                    <a:pt x="4305" y="990"/>
                    <a:pt x="3316" y="1"/>
                    <a:pt x="21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8"/>
            <p:cNvSpPr/>
            <p:nvPr/>
          </p:nvSpPr>
          <p:spPr>
            <a:xfrm>
              <a:off x="230850" y="2326475"/>
              <a:ext cx="257375" cy="130000"/>
            </a:xfrm>
            <a:custGeom>
              <a:avLst/>
              <a:gdLst/>
              <a:ahLst/>
              <a:cxnLst/>
              <a:rect l="l" t="t" r="r" b="b"/>
              <a:pathLst>
                <a:path w="10295" h="5200" extrusionOk="0">
                  <a:moveTo>
                    <a:pt x="6815" y="0"/>
                  </a:moveTo>
                  <a:cubicBezTo>
                    <a:pt x="6126" y="0"/>
                    <a:pt x="5370" y="88"/>
                    <a:pt x="4595" y="273"/>
                  </a:cubicBezTo>
                  <a:cubicBezTo>
                    <a:pt x="1920" y="913"/>
                    <a:pt x="0" y="2483"/>
                    <a:pt x="349" y="3763"/>
                  </a:cubicBezTo>
                  <a:cubicBezTo>
                    <a:pt x="556" y="4672"/>
                    <a:pt x="1848" y="5199"/>
                    <a:pt x="3538" y="5199"/>
                  </a:cubicBezTo>
                  <a:cubicBezTo>
                    <a:pt x="4228" y="5199"/>
                    <a:pt x="4983" y="5111"/>
                    <a:pt x="5758" y="4926"/>
                  </a:cubicBezTo>
                  <a:cubicBezTo>
                    <a:pt x="8376" y="4286"/>
                    <a:pt x="10295" y="2716"/>
                    <a:pt x="10004" y="1436"/>
                  </a:cubicBezTo>
                  <a:cubicBezTo>
                    <a:pt x="9797" y="528"/>
                    <a:pt x="8505" y="0"/>
                    <a:pt x="6815" y="0"/>
                  </a:cubicBez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8"/>
            <p:cNvSpPr/>
            <p:nvPr/>
          </p:nvSpPr>
          <p:spPr>
            <a:xfrm>
              <a:off x="1674725" y="2453975"/>
              <a:ext cx="862275" cy="1119650"/>
            </a:xfrm>
            <a:custGeom>
              <a:avLst/>
              <a:gdLst/>
              <a:ahLst/>
              <a:cxnLst/>
              <a:rect l="l" t="t" r="r" b="b"/>
              <a:pathLst>
                <a:path w="34491" h="44786" extrusionOk="0">
                  <a:moveTo>
                    <a:pt x="25068" y="1"/>
                  </a:moveTo>
                  <a:lnTo>
                    <a:pt x="0" y="1629"/>
                  </a:lnTo>
                  <a:lnTo>
                    <a:pt x="5002" y="2967"/>
                  </a:lnTo>
                  <a:lnTo>
                    <a:pt x="21578" y="44785"/>
                  </a:lnTo>
                  <a:lnTo>
                    <a:pt x="34490" y="37457"/>
                  </a:lnTo>
                  <a:lnTo>
                    <a:pt x="2506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8"/>
            <p:cNvSpPr/>
            <p:nvPr/>
          </p:nvSpPr>
          <p:spPr>
            <a:xfrm>
              <a:off x="1401350" y="2227150"/>
              <a:ext cx="882625" cy="1391550"/>
            </a:xfrm>
            <a:custGeom>
              <a:avLst/>
              <a:gdLst/>
              <a:ahLst/>
              <a:cxnLst/>
              <a:rect l="l" t="t" r="r" b="b"/>
              <a:pathLst>
                <a:path w="35305" h="55662" extrusionOk="0">
                  <a:moveTo>
                    <a:pt x="29605" y="0"/>
                  </a:moveTo>
                  <a:lnTo>
                    <a:pt x="10528" y="2211"/>
                  </a:lnTo>
                  <a:lnTo>
                    <a:pt x="9597" y="10121"/>
                  </a:lnTo>
                  <a:lnTo>
                    <a:pt x="1" y="52579"/>
                  </a:lnTo>
                  <a:lnTo>
                    <a:pt x="13960" y="55661"/>
                  </a:lnTo>
                  <a:lnTo>
                    <a:pt x="32688" y="18554"/>
                  </a:lnTo>
                  <a:cubicBezTo>
                    <a:pt x="35305" y="14017"/>
                    <a:pt x="35189" y="8376"/>
                    <a:pt x="32281" y="4014"/>
                  </a:cubicBezTo>
                  <a:lnTo>
                    <a:pt x="296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8"/>
            <p:cNvSpPr/>
            <p:nvPr/>
          </p:nvSpPr>
          <p:spPr>
            <a:xfrm>
              <a:off x="1837575" y="1963975"/>
              <a:ext cx="555475" cy="628150"/>
            </a:xfrm>
            <a:custGeom>
              <a:avLst/>
              <a:gdLst/>
              <a:ahLst/>
              <a:cxnLst/>
              <a:rect l="l" t="t" r="r" b="b"/>
              <a:pathLst>
                <a:path w="22219" h="25126" extrusionOk="0">
                  <a:moveTo>
                    <a:pt x="11284" y="0"/>
                  </a:moveTo>
                  <a:lnTo>
                    <a:pt x="0" y="13726"/>
                  </a:lnTo>
                  <a:lnTo>
                    <a:pt x="19426" y="25126"/>
                  </a:lnTo>
                  <a:lnTo>
                    <a:pt x="20066" y="24603"/>
                  </a:lnTo>
                  <a:cubicBezTo>
                    <a:pt x="22218" y="21694"/>
                    <a:pt x="16053" y="13843"/>
                    <a:pt x="13436" y="11400"/>
                  </a:cubicBezTo>
                  <a:lnTo>
                    <a:pt x="11284" y="0"/>
                  </a:lnTo>
                  <a:close/>
                </a:path>
              </a:pathLst>
            </a:custGeom>
            <a:solidFill>
              <a:srgbClr val="0D0F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8"/>
            <p:cNvSpPr/>
            <p:nvPr/>
          </p:nvSpPr>
          <p:spPr>
            <a:xfrm>
              <a:off x="1328650" y="745350"/>
              <a:ext cx="376625" cy="448125"/>
            </a:xfrm>
            <a:custGeom>
              <a:avLst/>
              <a:gdLst/>
              <a:ahLst/>
              <a:cxnLst/>
              <a:rect l="l" t="t" r="r" b="b"/>
              <a:pathLst>
                <a:path w="15065" h="17925" extrusionOk="0">
                  <a:moveTo>
                    <a:pt x="6922" y="0"/>
                  </a:moveTo>
                  <a:cubicBezTo>
                    <a:pt x="6652" y="0"/>
                    <a:pt x="6380" y="21"/>
                    <a:pt x="6108" y="64"/>
                  </a:cubicBezTo>
                  <a:cubicBezTo>
                    <a:pt x="2385" y="645"/>
                    <a:pt x="1" y="5124"/>
                    <a:pt x="757" y="10009"/>
                  </a:cubicBezTo>
                  <a:cubicBezTo>
                    <a:pt x="1457" y="14591"/>
                    <a:pt x="4656" y="17925"/>
                    <a:pt x="8084" y="17925"/>
                  </a:cubicBezTo>
                  <a:cubicBezTo>
                    <a:pt x="8355" y="17925"/>
                    <a:pt x="8627" y="17904"/>
                    <a:pt x="8899" y="17861"/>
                  </a:cubicBezTo>
                  <a:cubicBezTo>
                    <a:pt x="12680" y="17280"/>
                    <a:pt x="15064" y="12801"/>
                    <a:pt x="14308" y="7916"/>
                  </a:cubicBezTo>
                  <a:cubicBezTo>
                    <a:pt x="13554" y="3333"/>
                    <a:pt x="10351" y="0"/>
                    <a:pt x="6922" y="0"/>
                  </a:cubicBez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8"/>
            <p:cNvSpPr/>
            <p:nvPr/>
          </p:nvSpPr>
          <p:spPr>
            <a:xfrm>
              <a:off x="415500" y="2068650"/>
              <a:ext cx="791025" cy="335925"/>
            </a:xfrm>
            <a:custGeom>
              <a:avLst/>
              <a:gdLst/>
              <a:ahLst/>
              <a:cxnLst/>
              <a:rect l="l" t="t" r="r" b="b"/>
              <a:pathLst>
                <a:path w="31641" h="13437" extrusionOk="0">
                  <a:moveTo>
                    <a:pt x="26581" y="1"/>
                  </a:moveTo>
                  <a:lnTo>
                    <a:pt x="1" y="10528"/>
                  </a:lnTo>
                  <a:lnTo>
                    <a:pt x="1746" y="13436"/>
                  </a:lnTo>
                  <a:lnTo>
                    <a:pt x="31641" y="7969"/>
                  </a:lnTo>
                  <a:lnTo>
                    <a:pt x="26581" y="1"/>
                  </a:ln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8"/>
            <p:cNvSpPr/>
            <p:nvPr/>
          </p:nvSpPr>
          <p:spPr>
            <a:xfrm>
              <a:off x="1478425" y="1069725"/>
              <a:ext cx="244300" cy="308275"/>
            </a:xfrm>
            <a:custGeom>
              <a:avLst/>
              <a:gdLst/>
              <a:ahLst/>
              <a:cxnLst/>
              <a:rect l="l" t="t" r="r" b="b"/>
              <a:pathLst>
                <a:path w="9772" h="12331" extrusionOk="0">
                  <a:moveTo>
                    <a:pt x="4944" y="1"/>
                  </a:moveTo>
                  <a:lnTo>
                    <a:pt x="0" y="2385"/>
                  </a:lnTo>
                  <a:lnTo>
                    <a:pt x="4828" y="12331"/>
                  </a:lnTo>
                  <a:lnTo>
                    <a:pt x="9771" y="9946"/>
                  </a:lnTo>
                  <a:lnTo>
                    <a:pt x="4944" y="1"/>
                  </a:ln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8"/>
            <p:cNvSpPr/>
            <p:nvPr/>
          </p:nvSpPr>
          <p:spPr>
            <a:xfrm>
              <a:off x="2349400" y="1857825"/>
              <a:ext cx="607800" cy="718325"/>
            </a:xfrm>
            <a:custGeom>
              <a:avLst/>
              <a:gdLst/>
              <a:ahLst/>
              <a:cxnLst/>
              <a:rect l="l" t="t" r="r" b="b"/>
              <a:pathLst>
                <a:path w="24312" h="28733" extrusionOk="0">
                  <a:moveTo>
                    <a:pt x="3897" y="0"/>
                  </a:moveTo>
                  <a:lnTo>
                    <a:pt x="0" y="8143"/>
                  </a:lnTo>
                  <a:lnTo>
                    <a:pt x="21637" y="28732"/>
                  </a:lnTo>
                  <a:lnTo>
                    <a:pt x="24312" y="25359"/>
                  </a:lnTo>
                  <a:lnTo>
                    <a:pt x="3897" y="0"/>
                  </a:ln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8"/>
            <p:cNvSpPr/>
            <p:nvPr/>
          </p:nvSpPr>
          <p:spPr>
            <a:xfrm>
              <a:off x="1478425" y="1392525"/>
              <a:ext cx="917525" cy="1365375"/>
            </a:xfrm>
            <a:custGeom>
              <a:avLst/>
              <a:gdLst/>
              <a:ahLst/>
              <a:cxnLst/>
              <a:rect l="l" t="t" r="r" b="b"/>
              <a:pathLst>
                <a:path w="36701" h="54615" extrusionOk="0">
                  <a:moveTo>
                    <a:pt x="17158" y="1"/>
                  </a:moveTo>
                  <a:lnTo>
                    <a:pt x="0" y="2734"/>
                  </a:lnTo>
                  <a:lnTo>
                    <a:pt x="3606" y="54614"/>
                  </a:lnTo>
                  <a:lnTo>
                    <a:pt x="36700" y="48275"/>
                  </a:lnTo>
                  <a:lnTo>
                    <a:pt x="171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8"/>
            <p:cNvSpPr/>
            <p:nvPr/>
          </p:nvSpPr>
          <p:spPr>
            <a:xfrm>
              <a:off x="1306075" y="699850"/>
              <a:ext cx="317775" cy="215775"/>
            </a:xfrm>
            <a:custGeom>
              <a:avLst/>
              <a:gdLst/>
              <a:ahLst/>
              <a:cxnLst/>
              <a:rect l="l" t="t" r="r" b="b"/>
              <a:pathLst>
                <a:path w="12711" h="8631" extrusionOk="0">
                  <a:moveTo>
                    <a:pt x="6010" y="0"/>
                  </a:moveTo>
                  <a:cubicBezTo>
                    <a:pt x="4014" y="0"/>
                    <a:pt x="1" y="807"/>
                    <a:pt x="1194" y="7525"/>
                  </a:cubicBezTo>
                  <a:lnTo>
                    <a:pt x="12710" y="8630"/>
                  </a:lnTo>
                  <a:lnTo>
                    <a:pt x="7069" y="81"/>
                  </a:lnTo>
                  <a:cubicBezTo>
                    <a:pt x="7069" y="81"/>
                    <a:pt x="6640" y="0"/>
                    <a:pt x="6010" y="0"/>
                  </a:cubicBezTo>
                  <a:close/>
                </a:path>
              </a:pathLst>
            </a:custGeom>
            <a:solidFill>
              <a:srgbClr val="9E54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8"/>
            <p:cNvSpPr/>
            <p:nvPr/>
          </p:nvSpPr>
          <p:spPr>
            <a:xfrm>
              <a:off x="424225" y="2065725"/>
              <a:ext cx="783775" cy="330125"/>
            </a:xfrm>
            <a:custGeom>
              <a:avLst/>
              <a:gdLst/>
              <a:ahLst/>
              <a:cxnLst/>
              <a:rect l="l" t="t" r="r" b="b"/>
              <a:pathLst>
                <a:path w="31351" h="13205" extrusionOk="0">
                  <a:moveTo>
                    <a:pt x="26403" y="0"/>
                  </a:moveTo>
                  <a:cubicBezTo>
                    <a:pt x="26063" y="0"/>
                    <a:pt x="1" y="10529"/>
                    <a:pt x="1" y="10529"/>
                  </a:cubicBezTo>
                  <a:lnTo>
                    <a:pt x="1571" y="13204"/>
                  </a:lnTo>
                  <a:lnTo>
                    <a:pt x="31350" y="7621"/>
                  </a:lnTo>
                  <a:cubicBezTo>
                    <a:pt x="31350" y="7621"/>
                    <a:pt x="26523" y="118"/>
                    <a:pt x="26406" y="1"/>
                  </a:cubicBezTo>
                  <a:cubicBezTo>
                    <a:pt x="26406" y="1"/>
                    <a:pt x="26405" y="0"/>
                    <a:pt x="26403" y="0"/>
                  </a:cubicBez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8"/>
            <p:cNvSpPr/>
            <p:nvPr/>
          </p:nvSpPr>
          <p:spPr>
            <a:xfrm>
              <a:off x="1476975" y="681700"/>
              <a:ext cx="309725" cy="422950"/>
            </a:xfrm>
            <a:custGeom>
              <a:avLst/>
              <a:gdLst/>
              <a:ahLst/>
              <a:cxnLst/>
              <a:rect l="l" t="t" r="r" b="b"/>
              <a:pathLst>
                <a:path w="12389" h="16918" extrusionOk="0">
                  <a:moveTo>
                    <a:pt x="3421" y="1"/>
                  </a:moveTo>
                  <a:cubicBezTo>
                    <a:pt x="2228" y="1"/>
                    <a:pt x="1050" y="275"/>
                    <a:pt x="0" y="865"/>
                  </a:cubicBezTo>
                  <a:lnTo>
                    <a:pt x="2792" y="8542"/>
                  </a:lnTo>
                  <a:cubicBezTo>
                    <a:pt x="3955" y="9415"/>
                    <a:pt x="4013" y="11043"/>
                    <a:pt x="4013" y="12497"/>
                  </a:cubicBezTo>
                  <a:cubicBezTo>
                    <a:pt x="3955" y="13951"/>
                    <a:pt x="4071" y="15638"/>
                    <a:pt x="5235" y="16452"/>
                  </a:cubicBezTo>
                  <a:cubicBezTo>
                    <a:pt x="5642" y="16772"/>
                    <a:pt x="6151" y="16918"/>
                    <a:pt x="6674" y="16918"/>
                  </a:cubicBezTo>
                  <a:cubicBezTo>
                    <a:pt x="7198" y="16918"/>
                    <a:pt x="7736" y="16772"/>
                    <a:pt x="8201" y="16510"/>
                  </a:cubicBezTo>
                  <a:cubicBezTo>
                    <a:pt x="9131" y="16045"/>
                    <a:pt x="9829" y="15173"/>
                    <a:pt x="10353" y="14242"/>
                  </a:cubicBezTo>
                  <a:cubicBezTo>
                    <a:pt x="12272" y="10985"/>
                    <a:pt x="12389" y="6507"/>
                    <a:pt x="10178" y="3424"/>
                  </a:cubicBezTo>
                  <a:cubicBezTo>
                    <a:pt x="8629" y="1278"/>
                    <a:pt x="5993" y="1"/>
                    <a:pt x="3421" y="1"/>
                  </a:cubicBezTo>
                  <a:close/>
                </a:path>
              </a:pathLst>
            </a:custGeom>
            <a:solidFill>
              <a:srgbClr val="9E54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8"/>
            <p:cNvSpPr/>
            <p:nvPr/>
          </p:nvSpPr>
          <p:spPr>
            <a:xfrm>
              <a:off x="1497325" y="896700"/>
              <a:ext cx="94525" cy="93075"/>
            </a:xfrm>
            <a:custGeom>
              <a:avLst/>
              <a:gdLst/>
              <a:ahLst/>
              <a:cxnLst/>
              <a:rect l="l" t="t" r="r" b="b"/>
              <a:pathLst>
                <a:path w="3781" h="3723" extrusionOk="0">
                  <a:moveTo>
                    <a:pt x="1920" y="0"/>
                  </a:moveTo>
                  <a:cubicBezTo>
                    <a:pt x="873" y="0"/>
                    <a:pt x="0" y="815"/>
                    <a:pt x="0" y="1862"/>
                  </a:cubicBezTo>
                  <a:cubicBezTo>
                    <a:pt x="0" y="2908"/>
                    <a:pt x="873" y="3723"/>
                    <a:pt x="1920" y="3723"/>
                  </a:cubicBezTo>
                  <a:cubicBezTo>
                    <a:pt x="2908" y="3723"/>
                    <a:pt x="3781" y="2908"/>
                    <a:pt x="3781" y="1862"/>
                  </a:cubicBezTo>
                  <a:cubicBezTo>
                    <a:pt x="3781" y="815"/>
                    <a:pt x="2908" y="0"/>
                    <a:pt x="1920" y="0"/>
                  </a:cubicBez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8"/>
            <p:cNvSpPr/>
            <p:nvPr/>
          </p:nvSpPr>
          <p:spPr>
            <a:xfrm>
              <a:off x="1290850" y="659700"/>
              <a:ext cx="507475" cy="158500"/>
            </a:xfrm>
            <a:custGeom>
              <a:avLst/>
              <a:gdLst/>
              <a:ahLst/>
              <a:cxnLst/>
              <a:rect l="l" t="t" r="r" b="b"/>
              <a:pathLst>
                <a:path w="20299" h="6340" extrusionOk="0">
                  <a:moveTo>
                    <a:pt x="1745" y="0"/>
                  </a:moveTo>
                  <a:lnTo>
                    <a:pt x="0" y="6340"/>
                  </a:lnTo>
                  <a:lnTo>
                    <a:pt x="20299" y="6340"/>
                  </a:lnTo>
                  <a:lnTo>
                    <a:pt x="187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8"/>
            <p:cNvSpPr/>
            <p:nvPr/>
          </p:nvSpPr>
          <p:spPr>
            <a:xfrm>
              <a:off x="1148350" y="818175"/>
              <a:ext cx="786675" cy="62550"/>
            </a:xfrm>
            <a:custGeom>
              <a:avLst/>
              <a:gdLst/>
              <a:ahLst/>
              <a:cxnLst/>
              <a:rect l="l" t="t" r="r" b="b"/>
              <a:pathLst>
                <a:path w="31467" h="2502" extrusionOk="0">
                  <a:moveTo>
                    <a:pt x="5700" y="1"/>
                  </a:moveTo>
                  <a:lnTo>
                    <a:pt x="0" y="2385"/>
                  </a:lnTo>
                  <a:lnTo>
                    <a:pt x="31466" y="2502"/>
                  </a:lnTo>
                  <a:lnTo>
                    <a:pt x="259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8"/>
            <p:cNvSpPr/>
            <p:nvPr/>
          </p:nvSpPr>
          <p:spPr>
            <a:xfrm>
              <a:off x="1290850" y="774550"/>
              <a:ext cx="507475" cy="43650"/>
            </a:xfrm>
            <a:custGeom>
              <a:avLst/>
              <a:gdLst/>
              <a:ahLst/>
              <a:cxnLst/>
              <a:rect l="l" t="t" r="r" b="b"/>
              <a:pathLst>
                <a:path w="20299" h="1746" extrusionOk="0">
                  <a:moveTo>
                    <a:pt x="291" y="1"/>
                  </a:moveTo>
                  <a:lnTo>
                    <a:pt x="0" y="1746"/>
                  </a:lnTo>
                  <a:lnTo>
                    <a:pt x="20299" y="1746"/>
                  </a:lnTo>
                  <a:lnTo>
                    <a:pt x="200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8"/>
            <p:cNvSpPr/>
            <p:nvPr/>
          </p:nvSpPr>
          <p:spPr>
            <a:xfrm>
              <a:off x="1064025" y="1444875"/>
              <a:ext cx="663050" cy="833200"/>
            </a:xfrm>
            <a:custGeom>
              <a:avLst/>
              <a:gdLst/>
              <a:ahLst/>
              <a:cxnLst/>
              <a:rect l="l" t="t" r="r" b="b"/>
              <a:pathLst>
                <a:path w="26522" h="33328" extrusionOk="0">
                  <a:moveTo>
                    <a:pt x="10993" y="0"/>
                  </a:moveTo>
                  <a:lnTo>
                    <a:pt x="0" y="24370"/>
                  </a:lnTo>
                  <a:lnTo>
                    <a:pt x="5991" y="33327"/>
                  </a:lnTo>
                  <a:lnTo>
                    <a:pt x="26522" y="7038"/>
                  </a:lnTo>
                  <a:lnTo>
                    <a:pt x="109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8"/>
            <p:cNvSpPr/>
            <p:nvPr/>
          </p:nvSpPr>
          <p:spPr>
            <a:xfrm>
              <a:off x="1338825" y="1188950"/>
              <a:ext cx="1119650" cy="934975"/>
            </a:xfrm>
            <a:custGeom>
              <a:avLst/>
              <a:gdLst/>
              <a:ahLst/>
              <a:cxnLst/>
              <a:rect l="l" t="t" r="r" b="b"/>
              <a:pathLst>
                <a:path w="44786" h="37399" extrusionOk="0">
                  <a:moveTo>
                    <a:pt x="13843" y="1"/>
                  </a:moveTo>
                  <a:cubicBezTo>
                    <a:pt x="12781" y="1594"/>
                    <a:pt x="11013" y="2480"/>
                    <a:pt x="9177" y="2480"/>
                  </a:cubicBezTo>
                  <a:cubicBezTo>
                    <a:pt x="8600" y="2480"/>
                    <a:pt x="8016" y="2392"/>
                    <a:pt x="7445" y="2211"/>
                  </a:cubicBezTo>
                  <a:lnTo>
                    <a:pt x="6806" y="2037"/>
                  </a:lnTo>
                  <a:lnTo>
                    <a:pt x="1" y="10237"/>
                  </a:lnTo>
                  <a:lnTo>
                    <a:pt x="4421" y="15356"/>
                  </a:lnTo>
                  <a:lnTo>
                    <a:pt x="16751" y="15181"/>
                  </a:lnTo>
                  <a:lnTo>
                    <a:pt x="18264" y="11517"/>
                  </a:lnTo>
                  <a:lnTo>
                    <a:pt x="39900" y="37399"/>
                  </a:lnTo>
                  <a:lnTo>
                    <a:pt x="44785" y="26057"/>
                  </a:lnTo>
                  <a:lnTo>
                    <a:pt x="24545" y="2793"/>
                  </a:lnTo>
                  <a:lnTo>
                    <a:pt x="138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8"/>
            <p:cNvSpPr/>
            <p:nvPr/>
          </p:nvSpPr>
          <p:spPr>
            <a:xfrm>
              <a:off x="2679475" y="4441650"/>
              <a:ext cx="218125" cy="260300"/>
            </a:xfrm>
            <a:custGeom>
              <a:avLst/>
              <a:gdLst/>
              <a:ahLst/>
              <a:cxnLst/>
              <a:rect l="l" t="t" r="r" b="b"/>
              <a:pathLst>
                <a:path w="8725" h="10412" extrusionOk="0">
                  <a:moveTo>
                    <a:pt x="7387" y="1"/>
                  </a:moveTo>
                  <a:lnTo>
                    <a:pt x="0" y="3374"/>
                  </a:lnTo>
                  <a:lnTo>
                    <a:pt x="2385" y="8841"/>
                  </a:lnTo>
                  <a:lnTo>
                    <a:pt x="4362" y="10412"/>
                  </a:lnTo>
                  <a:lnTo>
                    <a:pt x="8724" y="7213"/>
                  </a:lnTo>
                  <a:lnTo>
                    <a:pt x="738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8"/>
            <p:cNvSpPr/>
            <p:nvPr/>
          </p:nvSpPr>
          <p:spPr>
            <a:xfrm>
              <a:off x="2343575" y="4582700"/>
              <a:ext cx="683425" cy="377600"/>
            </a:xfrm>
            <a:custGeom>
              <a:avLst/>
              <a:gdLst/>
              <a:ahLst/>
              <a:cxnLst/>
              <a:rect l="l" t="t" r="r" b="b"/>
              <a:pathLst>
                <a:path w="27337" h="15104" extrusionOk="0">
                  <a:moveTo>
                    <a:pt x="22684" y="0"/>
                  </a:moveTo>
                  <a:cubicBezTo>
                    <a:pt x="22684" y="0"/>
                    <a:pt x="20655" y="3534"/>
                    <a:pt x="17703" y="3534"/>
                  </a:cubicBezTo>
                  <a:cubicBezTo>
                    <a:pt x="16719" y="3534"/>
                    <a:pt x="15632" y="3141"/>
                    <a:pt x="14483" y="2094"/>
                  </a:cubicBezTo>
                  <a:cubicBezTo>
                    <a:pt x="14475" y="2086"/>
                    <a:pt x="14462" y="2082"/>
                    <a:pt x="14444" y="2082"/>
                  </a:cubicBezTo>
                  <a:cubicBezTo>
                    <a:pt x="13689" y="2082"/>
                    <a:pt x="4452" y="9081"/>
                    <a:pt x="873" y="11807"/>
                  </a:cubicBezTo>
                  <a:cubicBezTo>
                    <a:pt x="1" y="12447"/>
                    <a:pt x="59" y="13785"/>
                    <a:pt x="989" y="14366"/>
                  </a:cubicBezTo>
                  <a:cubicBezTo>
                    <a:pt x="1616" y="14769"/>
                    <a:pt x="2449" y="15103"/>
                    <a:pt x="3516" y="15103"/>
                  </a:cubicBezTo>
                  <a:cubicBezTo>
                    <a:pt x="3835" y="15103"/>
                    <a:pt x="4175" y="15073"/>
                    <a:pt x="4537" y="15006"/>
                  </a:cubicBezTo>
                  <a:cubicBezTo>
                    <a:pt x="8143" y="14308"/>
                    <a:pt x="27337" y="9190"/>
                    <a:pt x="27337" y="9190"/>
                  </a:cubicBezTo>
                  <a:cubicBezTo>
                    <a:pt x="27337" y="9190"/>
                    <a:pt x="26057" y="1222"/>
                    <a:pt x="22684" y="0"/>
                  </a:cubicBezTo>
                  <a:close/>
                </a:path>
              </a:pathLst>
            </a:custGeom>
            <a:solidFill>
              <a:srgbClr val="2817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8"/>
            <p:cNvSpPr/>
            <p:nvPr/>
          </p:nvSpPr>
          <p:spPr>
            <a:xfrm>
              <a:off x="2343575" y="4582700"/>
              <a:ext cx="673250" cy="366450"/>
            </a:xfrm>
            <a:custGeom>
              <a:avLst/>
              <a:gdLst/>
              <a:ahLst/>
              <a:cxnLst/>
              <a:rect l="l" t="t" r="r" b="b"/>
              <a:pathLst>
                <a:path w="26930" h="14658" extrusionOk="0">
                  <a:moveTo>
                    <a:pt x="22684" y="0"/>
                  </a:moveTo>
                  <a:cubicBezTo>
                    <a:pt x="22684" y="0"/>
                    <a:pt x="20655" y="3534"/>
                    <a:pt x="17703" y="3534"/>
                  </a:cubicBezTo>
                  <a:cubicBezTo>
                    <a:pt x="16719" y="3534"/>
                    <a:pt x="15632" y="3141"/>
                    <a:pt x="14483" y="2094"/>
                  </a:cubicBezTo>
                  <a:cubicBezTo>
                    <a:pt x="14475" y="2086"/>
                    <a:pt x="14462" y="2082"/>
                    <a:pt x="14444" y="2082"/>
                  </a:cubicBezTo>
                  <a:cubicBezTo>
                    <a:pt x="13689" y="2082"/>
                    <a:pt x="4452" y="9081"/>
                    <a:pt x="873" y="11807"/>
                  </a:cubicBezTo>
                  <a:cubicBezTo>
                    <a:pt x="1" y="12447"/>
                    <a:pt x="59" y="13785"/>
                    <a:pt x="989" y="14366"/>
                  </a:cubicBezTo>
                  <a:cubicBezTo>
                    <a:pt x="1106" y="14483"/>
                    <a:pt x="1338" y="14599"/>
                    <a:pt x="1513" y="14657"/>
                  </a:cubicBezTo>
                  <a:cubicBezTo>
                    <a:pt x="5177" y="13552"/>
                    <a:pt x="20357" y="9132"/>
                    <a:pt x="26930" y="7271"/>
                  </a:cubicBezTo>
                  <a:cubicBezTo>
                    <a:pt x="26290" y="4828"/>
                    <a:pt x="24952" y="873"/>
                    <a:pt x="226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8"/>
            <p:cNvSpPr/>
            <p:nvPr/>
          </p:nvSpPr>
          <p:spPr>
            <a:xfrm>
              <a:off x="2880125" y="4694650"/>
              <a:ext cx="136700" cy="110550"/>
            </a:xfrm>
            <a:custGeom>
              <a:avLst/>
              <a:gdLst/>
              <a:ahLst/>
              <a:cxnLst/>
              <a:rect l="l" t="t" r="r" b="b"/>
              <a:pathLst>
                <a:path w="5468" h="4422" extrusionOk="0">
                  <a:moveTo>
                    <a:pt x="4653" y="1"/>
                  </a:moveTo>
                  <a:cubicBezTo>
                    <a:pt x="0" y="1920"/>
                    <a:pt x="1745" y="4421"/>
                    <a:pt x="1745" y="4421"/>
                  </a:cubicBezTo>
                  <a:lnTo>
                    <a:pt x="5468" y="2793"/>
                  </a:lnTo>
                  <a:lnTo>
                    <a:pt x="465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8"/>
            <p:cNvSpPr/>
            <p:nvPr/>
          </p:nvSpPr>
          <p:spPr>
            <a:xfrm>
              <a:off x="2381375" y="4764450"/>
              <a:ext cx="645625" cy="195750"/>
            </a:xfrm>
            <a:custGeom>
              <a:avLst/>
              <a:gdLst/>
              <a:ahLst/>
              <a:cxnLst/>
              <a:rect l="l" t="t" r="r" b="b"/>
              <a:pathLst>
                <a:path w="25825" h="7830" extrusionOk="0">
                  <a:moveTo>
                    <a:pt x="25418" y="1"/>
                  </a:moveTo>
                  <a:cubicBezTo>
                    <a:pt x="18845" y="1920"/>
                    <a:pt x="3607" y="6282"/>
                    <a:pt x="1" y="7387"/>
                  </a:cubicBezTo>
                  <a:cubicBezTo>
                    <a:pt x="546" y="7639"/>
                    <a:pt x="1212" y="7830"/>
                    <a:pt x="2020" y="7830"/>
                  </a:cubicBezTo>
                  <a:cubicBezTo>
                    <a:pt x="2333" y="7830"/>
                    <a:pt x="2668" y="7801"/>
                    <a:pt x="3025" y="7736"/>
                  </a:cubicBezTo>
                  <a:cubicBezTo>
                    <a:pt x="6631" y="7038"/>
                    <a:pt x="25825" y="1920"/>
                    <a:pt x="25825" y="1920"/>
                  </a:cubicBezTo>
                  <a:cubicBezTo>
                    <a:pt x="25825" y="1920"/>
                    <a:pt x="25650" y="1164"/>
                    <a:pt x="254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8"/>
            <p:cNvSpPr/>
            <p:nvPr/>
          </p:nvSpPr>
          <p:spPr>
            <a:xfrm>
              <a:off x="1549675" y="4565250"/>
              <a:ext cx="216675" cy="290825"/>
            </a:xfrm>
            <a:custGeom>
              <a:avLst/>
              <a:gdLst/>
              <a:ahLst/>
              <a:cxnLst/>
              <a:rect l="l" t="t" r="r" b="b"/>
              <a:pathLst>
                <a:path w="8667" h="11633" extrusionOk="0">
                  <a:moveTo>
                    <a:pt x="8666" y="0"/>
                  </a:moveTo>
                  <a:lnTo>
                    <a:pt x="0" y="233"/>
                  </a:lnTo>
                  <a:lnTo>
                    <a:pt x="989" y="9597"/>
                  </a:lnTo>
                  <a:lnTo>
                    <a:pt x="2966" y="11633"/>
                  </a:lnTo>
                  <a:lnTo>
                    <a:pt x="7619" y="9365"/>
                  </a:lnTo>
                  <a:lnTo>
                    <a:pt x="866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8"/>
            <p:cNvSpPr/>
            <p:nvPr/>
          </p:nvSpPr>
          <p:spPr>
            <a:xfrm>
              <a:off x="1135250" y="4758650"/>
              <a:ext cx="699425" cy="277775"/>
            </a:xfrm>
            <a:custGeom>
              <a:avLst/>
              <a:gdLst/>
              <a:ahLst/>
              <a:cxnLst/>
              <a:rect l="l" t="t" r="r" b="b"/>
              <a:pathLst>
                <a:path w="27977" h="11111" extrusionOk="0">
                  <a:moveTo>
                    <a:pt x="24894" y="0"/>
                  </a:moveTo>
                  <a:cubicBezTo>
                    <a:pt x="24894" y="0"/>
                    <a:pt x="22693" y="2555"/>
                    <a:pt x="20129" y="2555"/>
                  </a:cubicBezTo>
                  <a:cubicBezTo>
                    <a:pt x="18942" y="2555"/>
                    <a:pt x="17678" y="2008"/>
                    <a:pt x="16519" y="407"/>
                  </a:cubicBezTo>
                  <a:lnTo>
                    <a:pt x="16461" y="407"/>
                  </a:lnTo>
                  <a:cubicBezTo>
                    <a:pt x="16453" y="396"/>
                    <a:pt x="16435" y="390"/>
                    <a:pt x="16405" y="390"/>
                  </a:cubicBezTo>
                  <a:cubicBezTo>
                    <a:pt x="15530" y="390"/>
                    <a:pt x="5218" y="5301"/>
                    <a:pt x="1222" y="7270"/>
                  </a:cubicBezTo>
                  <a:cubicBezTo>
                    <a:pt x="234" y="7736"/>
                    <a:pt x="1" y="9073"/>
                    <a:pt x="815" y="9829"/>
                  </a:cubicBezTo>
                  <a:cubicBezTo>
                    <a:pt x="1513" y="10469"/>
                    <a:pt x="2560" y="11109"/>
                    <a:pt x="4189" y="11109"/>
                  </a:cubicBezTo>
                  <a:cubicBezTo>
                    <a:pt x="4274" y="11110"/>
                    <a:pt x="4368" y="11111"/>
                    <a:pt x="4470" y="11111"/>
                  </a:cubicBezTo>
                  <a:cubicBezTo>
                    <a:pt x="8762" y="11111"/>
                    <a:pt x="27628" y="9946"/>
                    <a:pt x="27628" y="9946"/>
                  </a:cubicBezTo>
                  <a:cubicBezTo>
                    <a:pt x="27628" y="9946"/>
                    <a:pt x="27977" y="1861"/>
                    <a:pt x="24894" y="0"/>
                  </a:cubicBezTo>
                  <a:close/>
                </a:path>
              </a:pathLst>
            </a:custGeom>
            <a:solidFill>
              <a:srgbClr val="2817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8"/>
            <p:cNvSpPr/>
            <p:nvPr/>
          </p:nvSpPr>
          <p:spPr>
            <a:xfrm>
              <a:off x="1135250" y="4758650"/>
              <a:ext cx="690700" cy="254475"/>
            </a:xfrm>
            <a:custGeom>
              <a:avLst/>
              <a:gdLst/>
              <a:ahLst/>
              <a:cxnLst/>
              <a:rect l="l" t="t" r="r" b="b"/>
              <a:pathLst>
                <a:path w="27628" h="10179" extrusionOk="0">
                  <a:moveTo>
                    <a:pt x="24894" y="0"/>
                  </a:moveTo>
                  <a:cubicBezTo>
                    <a:pt x="24894" y="0"/>
                    <a:pt x="22665" y="2555"/>
                    <a:pt x="20084" y="2555"/>
                  </a:cubicBezTo>
                  <a:cubicBezTo>
                    <a:pt x="18890" y="2555"/>
                    <a:pt x="17620" y="2008"/>
                    <a:pt x="16461" y="407"/>
                  </a:cubicBezTo>
                  <a:cubicBezTo>
                    <a:pt x="16453" y="396"/>
                    <a:pt x="16435" y="390"/>
                    <a:pt x="16405" y="390"/>
                  </a:cubicBezTo>
                  <a:cubicBezTo>
                    <a:pt x="15530" y="390"/>
                    <a:pt x="5218" y="5301"/>
                    <a:pt x="1222" y="7270"/>
                  </a:cubicBezTo>
                  <a:cubicBezTo>
                    <a:pt x="234" y="7736"/>
                    <a:pt x="1" y="9015"/>
                    <a:pt x="815" y="9829"/>
                  </a:cubicBezTo>
                  <a:cubicBezTo>
                    <a:pt x="932" y="9946"/>
                    <a:pt x="1106" y="10062"/>
                    <a:pt x="1281" y="10178"/>
                  </a:cubicBezTo>
                  <a:cubicBezTo>
                    <a:pt x="5061" y="9829"/>
                    <a:pt x="20823" y="8492"/>
                    <a:pt x="27628" y="7968"/>
                  </a:cubicBezTo>
                  <a:cubicBezTo>
                    <a:pt x="27512" y="5467"/>
                    <a:pt x="26988" y="1280"/>
                    <a:pt x="248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8"/>
            <p:cNvSpPr/>
            <p:nvPr/>
          </p:nvSpPr>
          <p:spPr>
            <a:xfrm>
              <a:off x="1696525" y="4885150"/>
              <a:ext cx="129425" cy="94525"/>
            </a:xfrm>
            <a:custGeom>
              <a:avLst/>
              <a:gdLst/>
              <a:ahLst/>
              <a:cxnLst/>
              <a:rect l="l" t="t" r="r" b="b"/>
              <a:pathLst>
                <a:path w="5177" h="3781" extrusionOk="0">
                  <a:moveTo>
                    <a:pt x="4944" y="0"/>
                  </a:moveTo>
                  <a:cubicBezTo>
                    <a:pt x="1" y="989"/>
                    <a:pt x="1222" y="3781"/>
                    <a:pt x="1222" y="3781"/>
                  </a:cubicBezTo>
                  <a:lnTo>
                    <a:pt x="5177" y="2908"/>
                  </a:lnTo>
                  <a:lnTo>
                    <a:pt x="494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8"/>
            <p:cNvSpPr/>
            <p:nvPr/>
          </p:nvSpPr>
          <p:spPr>
            <a:xfrm>
              <a:off x="1165800" y="4957850"/>
              <a:ext cx="661625" cy="78575"/>
            </a:xfrm>
            <a:custGeom>
              <a:avLst/>
              <a:gdLst/>
              <a:ahLst/>
              <a:cxnLst/>
              <a:rect l="l" t="t" r="r" b="b"/>
              <a:pathLst>
                <a:path w="26465" h="3143" extrusionOk="0">
                  <a:moveTo>
                    <a:pt x="26406" y="0"/>
                  </a:moveTo>
                  <a:cubicBezTo>
                    <a:pt x="19601" y="582"/>
                    <a:pt x="3839" y="1861"/>
                    <a:pt x="0" y="2268"/>
                  </a:cubicBezTo>
                  <a:cubicBezTo>
                    <a:pt x="698" y="2734"/>
                    <a:pt x="1629" y="3141"/>
                    <a:pt x="2908" y="3141"/>
                  </a:cubicBezTo>
                  <a:lnTo>
                    <a:pt x="2967" y="3141"/>
                  </a:lnTo>
                  <a:cubicBezTo>
                    <a:pt x="3052" y="3142"/>
                    <a:pt x="3146" y="3143"/>
                    <a:pt x="3248" y="3143"/>
                  </a:cubicBezTo>
                  <a:cubicBezTo>
                    <a:pt x="7540" y="3143"/>
                    <a:pt x="26406" y="1978"/>
                    <a:pt x="26406" y="1978"/>
                  </a:cubicBezTo>
                  <a:cubicBezTo>
                    <a:pt x="26406" y="1978"/>
                    <a:pt x="26464" y="1163"/>
                    <a:pt x="264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8"/>
            <p:cNvSpPr/>
            <p:nvPr/>
          </p:nvSpPr>
          <p:spPr>
            <a:xfrm>
              <a:off x="1556925" y="4621950"/>
              <a:ext cx="200700" cy="2950"/>
            </a:xfrm>
            <a:custGeom>
              <a:avLst/>
              <a:gdLst/>
              <a:ahLst/>
              <a:cxnLst/>
              <a:rect l="l" t="t" r="r" b="b"/>
              <a:pathLst>
                <a:path w="8028" h="118" fill="none" extrusionOk="0">
                  <a:moveTo>
                    <a:pt x="1" y="117"/>
                  </a:moveTo>
                  <a:cubicBezTo>
                    <a:pt x="234" y="1"/>
                    <a:pt x="8027" y="1"/>
                    <a:pt x="8027" y="1"/>
                  </a:cubicBezTo>
                </a:path>
              </a:pathLst>
            </a:custGeom>
            <a:solidFill>
              <a:schemeClr val="accent2"/>
            </a:solidFill>
            <a:ln w="18900" cap="flat" cmpd="sng">
              <a:solidFill>
                <a:schemeClr val="accent5"/>
              </a:solidFill>
              <a:prstDash val="solid"/>
              <a:miter lim="58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8"/>
            <p:cNvSpPr/>
            <p:nvPr/>
          </p:nvSpPr>
          <p:spPr>
            <a:xfrm>
              <a:off x="2694000" y="4494000"/>
              <a:ext cx="187600" cy="74175"/>
            </a:xfrm>
            <a:custGeom>
              <a:avLst/>
              <a:gdLst/>
              <a:ahLst/>
              <a:cxnLst/>
              <a:rect l="l" t="t" r="r" b="b"/>
              <a:pathLst>
                <a:path w="7504" h="2967" fill="none" extrusionOk="0">
                  <a:moveTo>
                    <a:pt x="1" y="2967"/>
                  </a:moveTo>
                  <a:cubicBezTo>
                    <a:pt x="175" y="2850"/>
                    <a:pt x="7504" y="1"/>
                    <a:pt x="7504" y="1"/>
                  </a:cubicBezTo>
                </a:path>
              </a:pathLst>
            </a:custGeom>
            <a:solidFill>
              <a:schemeClr val="accent2"/>
            </a:solidFill>
            <a:ln w="18900" cap="flat" cmpd="sng">
              <a:solidFill>
                <a:schemeClr val="accent5"/>
              </a:solidFill>
              <a:prstDash val="solid"/>
              <a:miter lim="58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8" name="Google Shape;1128;p33"/>
          <p:cNvGrpSpPr/>
          <p:nvPr/>
        </p:nvGrpSpPr>
        <p:grpSpPr>
          <a:xfrm>
            <a:off x="6485514" y="82386"/>
            <a:ext cx="866247" cy="550966"/>
            <a:chOff x="5084391" y="4183682"/>
            <a:chExt cx="504064" cy="325595"/>
          </a:xfrm>
        </p:grpSpPr>
        <p:sp>
          <p:nvSpPr>
            <p:cNvPr id="1129" name="Google Shape;1129;p33"/>
            <p:cNvSpPr/>
            <p:nvPr/>
          </p:nvSpPr>
          <p:spPr>
            <a:xfrm>
              <a:off x="5209948" y="4186887"/>
              <a:ext cx="186981" cy="137957"/>
            </a:xfrm>
            <a:custGeom>
              <a:avLst/>
              <a:gdLst/>
              <a:ahLst/>
              <a:cxnLst/>
              <a:rect l="l" t="t" r="r" b="b"/>
              <a:pathLst>
                <a:path w="7117" h="5251" extrusionOk="0">
                  <a:moveTo>
                    <a:pt x="250" y="0"/>
                  </a:moveTo>
                  <a:cubicBezTo>
                    <a:pt x="90" y="0"/>
                    <a:pt x="0" y="188"/>
                    <a:pt x="97" y="312"/>
                  </a:cubicBezTo>
                  <a:lnTo>
                    <a:pt x="3954" y="5251"/>
                  </a:lnTo>
                  <a:lnTo>
                    <a:pt x="7117" y="5251"/>
                  </a:lnTo>
                  <a:lnTo>
                    <a:pt x="2275" y="631"/>
                  </a:lnTo>
                  <a:cubicBezTo>
                    <a:pt x="1845" y="229"/>
                    <a:pt x="1276" y="0"/>
                    <a:pt x="68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3"/>
            <p:cNvSpPr/>
            <p:nvPr/>
          </p:nvSpPr>
          <p:spPr>
            <a:xfrm>
              <a:off x="5212680" y="4186887"/>
              <a:ext cx="184249" cy="137957"/>
            </a:xfrm>
            <a:custGeom>
              <a:avLst/>
              <a:gdLst/>
              <a:ahLst/>
              <a:cxnLst/>
              <a:rect l="l" t="t" r="r" b="b"/>
              <a:pathLst>
                <a:path w="7013" h="5251" extrusionOk="0">
                  <a:moveTo>
                    <a:pt x="153" y="0"/>
                  </a:moveTo>
                  <a:cubicBezTo>
                    <a:pt x="90" y="0"/>
                    <a:pt x="35" y="28"/>
                    <a:pt x="0" y="77"/>
                  </a:cubicBezTo>
                  <a:cubicBezTo>
                    <a:pt x="382" y="174"/>
                    <a:pt x="729" y="361"/>
                    <a:pt x="1020" y="631"/>
                  </a:cubicBezTo>
                  <a:lnTo>
                    <a:pt x="5861" y="5251"/>
                  </a:lnTo>
                  <a:lnTo>
                    <a:pt x="7013" y="5251"/>
                  </a:lnTo>
                  <a:lnTo>
                    <a:pt x="2178" y="631"/>
                  </a:lnTo>
                  <a:cubicBezTo>
                    <a:pt x="1748" y="229"/>
                    <a:pt x="1179" y="0"/>
                    <a:pt x="5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3"/>
            <p:cNvSpPr/>
            <p:nvPr/>
          </p:nvSpPr>
          <p:spPr>
            <a:xfrm>
              <a:off x="5084391" y="4236069"/>
              <a:ext cx="504064" cy="145103"/>
            </a:xfrm>
            <a:custGeom>
              <a:avLst/>
              <a:gdLst/>
              <a:ahLst/>
              <a:cxnLst/>
              <a:rect l="l" t="t" r="r" b="b"/>
              <a:pathLst>
                <a:path w="19186" h="5523" extrusionOk="0">
                  <a:moveTo>
                    <a:pt x="1060" y="1"/>
                  </a:moveTo>
                  <a:cubicBezTo>
                    <a:pt x="1053" y="1"/>
                    <a:pt x="1047" y="1"/>
                    <a:pt x="1041" y="1"/>
                  </a:cubicBezTo>
                  <a:lnTo>
                    <a:pt x="194" y="1"/>
                  </a:lnTo>
                  <a:cubicBezTo>
                    <a:pt x="90" y="1"/>
                    <a:pt x="0" y="84"/>
                    <a:pt x="0" y="195"/>
                  </a:cubicBezTo>
                  <a:lnTo>
                    <a:pt x="0" y="4731"/>
                  </a:lnTo>
                  <a:cubicBezTo>
                    <a:pt x="0" y="5162"/>
                    <a:pt x="354" y="5515"/>
                    <a:pt x="791" y="5522"/>
                  </a:cubicBezTo>
                  <a:lnTo>
                    <a:pt x="19026" y="5522"/>
                  </a:lnTo>
                  <a:cubicBezTo>
                    <a:pt x="19116" y="5522"/>
                    <a:pt x="19186" y="5453"/>
                    <a:pt x="19186" y="5363"/>
                  </a:cubicBezTo>
                  <a:lnTo>
                    <a:pt x="19186" y="5356"/>
                  </a:lnTo>
                  <a:cubicBezTo>
                    <a:pt x="19186" y="5155"/>
                    <a:pt x="19109" y="4953"/>
                    <a:pt x="18964" y="4815"/>
                  </a:cubicBezTo>
                  <a:lnTo>
                    <a:pt x="18520" y="4364"/>
                  </a:lnTo>
                  <a:lnTo>
                    <a:pt x="17847" y="3691"/>
                  </a:lnTo>
                  <a:cubicBezTo>
                    <a:pt x="17417" y="3254"/>
                    <a:pt x="16827" y="3011"/>
                    <a:pt x="16217" y="3011"/>
                  </a:cubicBezTo>
                  <a:lnTo>
                    <a:pt x="3669" y="3011"/>
                  </a:lnTo>
                  <a:cubicBezTo>
                    <a:pt x="3392" y="3011"/>
                    <a:pt x="3142" y="2866"/>
                    <a:pt x="3004" y="2623"/>
                  </a:cubicBezTo>
                  <a:lnTo>
                    <a:pt x="1713" y="382"/>
                  </a:lnTo>
                  <a:cubicBezTo>
                    <a:pt x="1578" y="145"/>
                    <a:pt x="1330" y="1"/>
                    <a:pt x="10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3"/>
            <p:cNvSpPr/>
            <p:nvPr/>
          </p:nvSpPr>
          <p:spPr>
            <a:xfrm>
              <a:off x="5209948" y="4348148"/>
              <a:ext cx="209050" cy="161129"/>
            </a:xfrm>
            <a:custGeom>
              <a:avLst/>
              <a:gdLst/>
              <a:ahLst/>
              <a:cxnLst/>
              <a:rect l="l" t="t" r="r" b="b"/>
              <a:pathLst>
                <a:path w="7957" h="6133" extrusionOk="0">
                  <a:moveTo>
                    <a:pt x="4738" y="1"/>
                  </a:moveTo>
                  <a:cubicBezTo>
                    <a:pt x="4675" y="1"/>
                    <a:pt x="4620" y="28"/>
                    <a:pt x="4585" y="70"/>
                  </a:cubicBezTo>
                  <a:lnTo>
                    <a:pt x="104" y="5820"/>
                  </a:lnTo>
                  <a:cubicBezTo>
                    <a:pt x="0" y="5952"/>
                    <a:pt x="90" y="6132"/>
                    <a:pt x="257" y="6132"/>
                  </a:cubicBezTo>
                  <a:lnTo>
                    <a:pt x="687" y="6132"/>
                  </a:lnTo>
                  <a:cubicBezTo>
                    <a:pt x="1276" y="6132"/>
                    <a:pt x="1845" y="5910"/>
                    <a:pt x="2275" y="5501"/>
                  </a:cubicBezTo>
                  <a:lnTo>
                    <a:pt x="7880" y="195"/>
                  </a:lnTo>
                  <a:cubicBezTo>
                    <a:pt x="7956" y="126"/>
                    <a:pt x="7907" y="1"/>
                    <a:pt x="780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3"/>
            <p:cNvSpPr/>
            <p:nvPr/>
          </p:nvSpPr>
          <p:spPr>
            <a:xfrm>
              <a:off x="5382322" y="4183682"/>
              <a:ext cx="203218" cy="76663"/>
            </a:xfrm>
            <a:custGeom>
              <a:avLst/>
              <a:gdLst/>
              <a:ahLst/>
              <a:cxnLst/>
              <a:rect l="l" t="t" r="r" b="b"/>
              <a:pathLst>
                <a:path w="7735" h="2918" extrusionOk="0">
                  <a:moveTo>
                    <a:pt x="3807" y="1"/>
                  </a:moveTo>
                  <a:cubicBezTo>
                    <a:pt x="3769" y="1"/>
                    <a:pt x="3730" y="2"/>
                    <a:pt x="3691" y="4"/>
                  </a:cubicBezTo>
                  <a:cubicBezTo>
                    <a:pt x="2768" y="67"/>
                    <a:pt x="2026" y="767"/>
                    <a:pt x="1908" y="1683"/>
                  </a:cubicBezTo>
                  <a:cubicBezTo>
                    <a:pt x="1723" y="1598"/>
                    <a:pt x="1532" y="1559"/>
                    <a:pt x="1346" y="1559"/>
                  </a:cubicBezTo>
                  <a:cubicBezTo>
                    <a:pt x="637" y="1559"/>
                    <a:pt x="1" y="2130"/>
                    <a:pt x="1" y="2911"/>
                  </a:cubicBezTo>
                  <a:lnTo>
                    <a:pt x="7735" y="2918"/>
                  </a:lnTo>
                  <a:cubicBezTo>
                    <a:pt x="7735" y="2023"/>
                    <a:pt x="7005" y="1354"/>
                    <a:pt x="6177" y="1354"/>
                  </a:cubicBezTo>
                  <a:cubicBezTo>
                    <a:pt x="6009" y="1354"/>
                    <a:pt x="5838" y="1382"/>
                    <a:pt x="5668" y="1440"/>
                  </a:cubicBezTo>
                  <a:cubicBezTo>
                    <a:pt x="5449" y="590"/>
                    <a:pt x="4676" y="1"/>
                    <a:pt x="38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3"/>
            <p:cNvSpPr/>
            <p:nvPr/>
          </p:nvSpPr>
          <p:spPr>
            <a:xfrm>
              <a:off x="5274263" y="4337901"/>
              <a:ext cx="23724" cy="20309"/>
            </a:xfrm>
            <a:custGeom>
              <a:avLst/>
              <a:gdLst/>
              <a:ahLst/>
              <a:cxnLst/>
              <a:rect l="l" t="t" r="r" b="b"/>
              <a:pathLst>
                <a:path w="903" h="773" extrusionOk="0">
                  <a:moveTo>
                    <a:pt x="512" y="0"/>
                  </a:moveTo>
                  <a:cubicBezTo>
                    <a:pt x="418" y="0"/>
                    <a:pt x="322" y="35"/>
                    <a:pt x="243" y="113"/>
                  </a:cubicBezTo>
                  <a:cubicBezTo>
                    <a:pt x="1" y="356"/>
                    <a:pt x="167" y="772"/>
                    <a:pt x="514" y="772"/>
                  </a:cubicBezTo>
                  <a:cubicBezTo>
                    <a:pt x="729" y="772"/>
                    <a:pt x="895" y="599"/>
                    <a:pt x="902" y="391"/>
                  </a:cubicBezTo>
                  <a:cubicBezTo>
                    <a:pt x="902" y="156"/>
                    <a:pt x="711"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3"/>
            <p:cNvSpPr/>
            <p:nvPr/>
          </p:nvSpPr>
          <p:spPr>
            <a:xfrm>
              <a:off x="5233619" y="4337901"/>
              <a:ext cx="23724" cy="20309"/>
            </a:xfrm>
            <a:custGeom>
              <a:avLst/>
              <a:gdLst/>
              <a:ahLst/>
              <a:cxnLst/>
              <a:rect l="l" t="t" r="r" b="b"/>
              <a:pathLst>
                <a:path w="903" h="773" extrusionOk="0">
                  <a:moveTo>
                    <a:pt x="512" y="0"/>
                  </a:moveTo>
                  <a:cubicBezTo>
                    <a:pt x="418" y="0"/>
                    <a:pt x="322" y="35"/>
                    <a:pt x="244" y="113"/>
                  </a:cubicBezTo>
                  <a:cubicBezTo>
                    <a:pt x="1" y="356"/>
                    <a:pt x="174" y="772"/>
                    <a:pt x="514" y="772"/>
                  </a:cubicBezTo>
                  <a:cubicBezTo>
                    <a:pt x="729" y="772"/>
                    <a:pt x="903" y="599"/>
                    <a:pt x="903" y="391"/>
                  </a:cubicBezTo>
                  <a:cubicBezTo>
                    <a:pt x="903" y="156"/>
                    <a:pt x="711"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3"/>
            <p:cNvSpPr/>
            <p:nvPr/>
          </p:nvSpPr>
          <p:spPr>
            <a:xfrm>
              <a:off x="5193002" y="4337901"/>
              <a:ext cx="23698" cy="20309"/>
            </a:xfrm>
            <a:custGeom>
              <a:avLst/>
              <a:gdLst/>
              <a:ahLst/>
              <a:cxnLst/>
              <a:rect l="l" t="t" r="r" b="b"/>
              <a:pathLst>
                <a:path w="902" h="773" extrusionOk="0">
                  <a:moveTo>
                    <a:pt x="512" y="0"/>
                  </a:moveTo>
                  <a:cubicBezTo>
                    <a:pt x="417" y="0"/>
                    <a:pt x="321" y="35"/>
                    <a:pt x="243" y="113"/>
                  </a:cubicBezTo>
                  <a:cubicBezTo>
                    <a:pt x="0" y="356"/>
                    <a:pt x="174" y="772"/>
                    <a:pt x="520" y="772"/>
                  </a:cubicBezTo>
                  <a:cubicBezTo>
                    <a:pt x="728" y="772"/>
                    <a:pt x="902" y="599"/>
                    <a:pt x="902" y="391"/>
                  </a:cubicBezTo>
                  <a:cubicBezTo>
                    <a:pt x="902" y="156"/>
                    <a:pt x="710"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3"/>
            <p:cNvSpPr/>
            <p:nvPr/>
          </p:nvSpPr>
          <p:spPr>
            <a:xfrm>
              <a:off x="5152542" y="4337901"/>
              <a:ext cx="23724" cy="20309"/>
            </a:xfrm>
            <a:custGeom>
              <a:avLst/>
              <a:gdLst/>
              <a:ahLst/>
              <a:cxnLst/>
              <a:rect l="l" t="t" r="r" b="b"/>
              <a:pathLst>
                <a:path w="903" h="773" extrusionOk="0">
                  <a:moveTo>
                    <a:pt x="512" y="0"/>
                  </a:moveTo>
                  <a:cubicBezTo>
                    <a:pt x="417" y="0"/>
                    <a:pt x="321" y="35"/>
                    <a:pt x="243" y="113"/>
                  </a:cubicBezTo>
                  <a:cubicBezTo>
                    <a:pt x="0" y="356"/>
                    <a:pt x="174" y="772"/>
                    <a:pt x="514" y="772"/>
                  </a:cubicBezTo>
                  <a:cubicBezTo>
                    <a:pt x="729" y="772"/>
                    <a:pt x="902" y="599"/>
                    <a:pt x="902" y="391"/>
                  </a:cubicBezTo>
                  <a:cubicBezTo>
                    <a:pt x="902" y="156"/>
                    <a:pt x="711"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3"/>
            <p:cNvSpPr/>
            <p:nvPr/>
          </p:nvSpPr>
          <p:spPr>
            <a:xfrm>
              <a:off x="5446479" y="4337901"/>
              <a:ext cx="23724" cy="20309"/>
            </a:xfrm>
            <a:custGeom>
              <a:avLst/>
              <a:gdLst/>
              <a:ahLst/>
              <a:cxnLst/>
              <a:rect l="l" t="t" r="r" b="b"/>
              <a:pathLst>
                <a:path w="903" h="773" extrusionOk="0">
                  <a:moveTo>
                    <a:pt x="512" y="0"/>
                  </a:moveTo>
                  <a:cubicBezTo>
                    <a:pt x="417" y="0"/>
                    <a:pt x="321" y="35"/>
                    <a:pt x="243" y="113"/>
                  </a:cubicBezTo>
                  <a:cubicBezTo>
                    <a:pt x="0" y="356"/>
                    <a:pt x="174" y="772"/>
                    <a:pt x="521" y="772"/>
                  </a:cubicBezTo>
                  <a:cubicBezTo>
                    <a:pt x="729" y="772"/>
                    <a:pt x="902" y="599"/>
                    <a:pt x="902" y="391"/>
                  </a:cubicBezTo>
                  <a:cubicBezTo>
                    <a:pt x="902" y="156"/>
                    <a:pt x="711"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3"/>
            <p:cNvSpPr/>
            <p:nvPr/>
          </p:nvSpPr>
          <p:spPr>
            <a:xfrm>
              <a:off x="5467261" y="4183944"/>
              <a:ext cx="118279" cy="76400"/>
            </a:xfrm>
            <a:custGeom>
              <a:avLst/>
              <a:gdLst/>
              <a:ahLst/>
              <a:cxnLst/>
              <a:rect l="l" t="t" r="r" b="b"/>
              <a:pathLst>
                <a:path w="4502" h="2908" extrusionOk="0">
                  <a:moveTo>
                    <a:pt x="583" y="0"/>
                  </a:moveTo>
                  <a:cubicBezTo>
                    <a:pt x="390" y="0"/>
                    <a:pt x="194" y="30"/>
                    <a:pt x="0" y="91"/>
                  </a:cubicBezTo>
                  <a:cubicBezTo>
                    <a:pt x="624" y="286"/>
                    <a:pt x="1103" y="792"/>
                    <a:pt x="1269" y="1430"/>
                  </a:cubicBezTo>
                  <a:cubicBezTo>
                    <a:pt x="1440" y="1372"/>
                    <a:pt x="1611" y="1344"/>
                    <a:pt x="1779" y="1344"/>
                  </a:cubicBezTo>
                  <a:cubicBezTo>
                    <a:pt x="2607" y="1344"/>
                    <a:pt x="3338" y="2013"/>
                    <a:pt x="3343" y="2908"/>
                  </a:cubicBezTo>
                  <a:lnTo>
                    <a:pt x="4502" y="2908"/>
                  </a:lnTo>
                  <a:cubicBezTo>
                    <a:pt x="4502" y="2019"/>
                    <a:pt x="3772" y="1351"/>
                    <a:pt x="2944" y="1351"/>
                  </a:cubicBezTo>
                  <a:cubicBezTo>
                    <a:pt x="2777" y="1351"/>
                    <a:pt x="2605" y="1379"/>
                    <a:pt x="2435" y="1437"/>
                  </a:cubicBezTo>
                  <a:cubicBezTo>
                    <a:pt x="2209" y="567"/>
                    <a:pt x="1430" y="0"/>
                    <a:pt x="583" y="0"/>
                  </a:cubicBezTo>
                  <a:close/>
                </a:path>
              </a:pathLst>
            </a:custGeom>
            <a:solidFill>
              <a:srgbClr val="000000">
                <a:alpha val="20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3"/>
            <p:cNvSpPr/>
            <p:nvPr/>
          </p:nvSpPr>
          <p:spPr>
            <a:xfrm>
              <a:off x="5212680" y="4348148"/>
              <a:ext cx="206265" cy="161129"/>
            </a:xfrm>
            <a:custGeom>
              <a:avLst/>
              <a:gdLst/>
              <a:ahLst/>
              <a:cxnLst/>
              <a:rect l="l" t="t" r="r" b="b"/>
              <a:pathLst>
                <a:path w="7851" h="6133" extrusionOk="0">
                  <a:moveTo>
                    <a:pt x="7701" y="0"/>
                  </a:moveTo>
                  <a:cubicBezTo>
                    <a:pt x="7698" y="0"/>
                    <a:pt x="7695" y="1"/>
                    <a:pt x="7692" y="1"/>
                  </a:cubicBezTo>
                  <a:lnTo>
                    <a:pt x="6541" y="1"/>
                  </a:lnTo>
                  <a:cubicBezTo>
                    <a:pt x="6645" y="1"/>
                    <a:pt x="6694" y="126"/>
                    <a:pt x="6617" y="195"/>
                  </a:cubicBezTo>
                  <a:lnTo>
                    <a:pt x="1013" y="5501"/>
                  </a:lnTo>
                  <a:cubicBezTo>
                    <a:pt x="729" y="5772"/>
                    <a:pt x="382" y="5966"/>
                    <a:pt x="0" y="6063"/>
                  </a:cubicBezTo>
                  <a:cubicBezTo>
                    <a:pt x="35" y="6112"/>
                    <a:pt x="90" y="6132"/>
                    <a:pt x="153" y="6132"/>
                  </a:cubicBezTo>
                  <a:lnTo>
                    <a:pt x="583" y="6132"/>
                  </a:lnTo>
                  <a:cubicBezTo>
                    <a:pt x="1172" y="6132"/>
                    <a:pt x="1741" y="5910"/>
                    <a:pt x="2178" y="5501"/>
                  </a:cubicBezTo>
                  <a:lnTo>
                    <a:pt x="7776" y="202"/>
                  </a:lnTo>
                  <a:cubicBezTo>
                    <a:pt x="7850" y="128"/>
                    <a:pt x="7806" y="0"/>
                    <a:pt x="77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3"/>
            <p:cNvSpPr/>
            <p:nvPr/>
          </p:nvSpPr>
          <p:spPr>
            <a:xfrm>
              <a:off x="5479819" y="4315176"/>
              <a:ext cx="27376" cy="6410"/>
            </a:xfrm>
            <a:custGeom>
              <a:avLst/>
              <a:gdLst/>
              <a:ahLst/>
              <a:cxnLst/>
              <a:rect l="l" t="t" r="r" b="b"/>
              <a:pathLst>
                <a:path w="1042" h="244" extrusionOk="0">
                  <a:moveTo>
                    <a:pt x="1" y="0"/>
                  </a:moveTo>
                  <a:cubicBezTo>
                    <a:pt x="361" y="0"/>
                    <a:pt x="715" y="84"/>
                    <a:pt x="1041" y="243"/>
                  </a:cubicBezTo>
                  <a:lnTo>
                    <a:pt x="1041" y="0"/>
                  </a:lnTo>
                  <a:close/>
                </a:path>
              </a:pathLst>
            </a:custGeom>
            <a:solidFill>
              <a:srgbClr val="000000">
                <a:alpha val="20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3"/>
            <p:cNvSpPr/>
            <p:nvPr/>
          </p:nvSpPr>
          <p:spPr>
            <a:xfrm>
              <a:off x="5540508" y="4350696"/>
              <a:ext cx="47947" cy="30476"/>
            </a:xfrm>
            <a:custGeom>
              <a:avLst/>
              <a:gdLst/>
              <a:ahLst/>
              <a:cxnLst/>
              <a:rect l="l" t="t" r="r" b="b"/>
              <a:pathLst>
                <a:path w="1825" h="1160" extrusionOk="0">
                  <a:moveTo>
                    <a:pt x="0" y="1"/>
                  </a:moveTo>
                  <a:lnTo>
                    <a:pt x="451" y="452"/>
                  </a:lnTo>
                  <a:cubicBezTo>
                    <a:pt x="590" y="590"/>
                    <a:pt x="666" y="792"/>
                    <a:pt x="666" y="993"/>
                  </a:cubicBezTo>
                  <a:lnTo>
                    <a:pt x="666" y="1000"/>
                  </a:lnTo>
                  <a:cubicBezTo>
                    <a:pt x="666" y="1090"/>
                    <a:pt x="597" y="1159"/>
                    <a:pt x="514" y="1159"/>
                  </a:cubicBezTo>
                  <a:lnTo>
                    <a:pt x="1665" y="1159"/>
                  </a:lnTo>
                  <a:cubicBezTo>
                    <a:pt x="1755" y="1159"/>
                    <a:pt x="1825" y="1090"/>
                    <a:pt x="1825" y="1000"/>
                  </a:cubicBezTo>
                  <a:lnTo>
                    <a:pt x="1825" y="993"/>
                  </a:lnTo>
                  <a:cubicBezTo>
                    <a:pt x="1825" y="792"/>
                    <a:pt x="1748" y="597"/>
                    <a:pt x="1610" y="452"/>
                  </a:cubicBezTo>
                  <a:lnTo>
                    <a:pt x="1159" y="1"/>
                  </a:lnTo>
                  <a:close/>
                </a:path>
              </a:pathLst>
            </a:custGeom>
            <a:solidFill>
              <a:srgbClr val="000000">
                <a:alpha val="20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3"/>
            <p:cNvSpPr/>
            <p:nvPr/>
          </p:nvSpPr>
          <p:spPr>
            <a:xfrm>
              <a:off x="5507352" y="4315176"/>
              <a:ext cx="63606" cy="35547"/>
            </a:xfrm>
            <a:custGeom>
              <a:avLst/>
              <a:gdLst/>
              <a:ahLst/>
              <a:cxnLst/>
              <a:rect l="l" t="t" r="r" b="b"/>
              <a:pathLst>
                <a:path w="2421" h="1353" extrusionOk="0">
                  <a:moveTo>
                    <a:pt x="0" y="0"/>
                  </a:moveTo>
                  <a:lnTo>
                    <a:pt x="0" y="770"/>
                  </a:lnTo>
                  <a:cubicBezTo>
                    <a:pt x="0" y="1089"/>
                    <a:pt x="257" y="1353"/>
                    <a:pt x="576" y="1353"/>
                  </a:cubicBezTo>
                  <a:lnTo>
                    <a:pt x="2421" y="1353"/>
                  </a:lnTo>
                  <a:lnTo>
                    <a:pt x="1748" y="680"/>
                  </a:lnTo>
                  <a:cubicBezTo>
                    <a:pt x="1318" y="243"/>
                    <a:pt x="728" y="0"/>
                    <a:pt x="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3"/>
            <p:cNvSpPr/>
            <p:nvPr/>
          </p:nvSpPr>
          <p:spPr>
            <a:xfrm>
              <a:off x="5507352" y="4315176"/>
              <a:ext cx="63606" cy="35547"/>
            </a:xfrm>
            <a:custGeom>
              <a:avLst/>
              <a:gdLst/>
              <a:ahLst/>
              <a:cxnLst/>
              <a:rect l="l" t="t" r="r" b="b"/>
              <a:pathLst>
                <a:path w="2421" h="1353" extrusionOk="0">
                  <a:moveTo>
                    <a:pt x="0" y="0"/>
                  </a:moveTo>
                  <a:lnTo>
                    <a:pt x="0" y="243"/>
                  </a:lnTo>
                  <a:cubicBezTo>
                    <a:pt x="215" y="354"/>
                    <a:pt x="416" y="500"/>
                    <a:pt x="597" y="680"/>
                  </a:cubicBezTo>
                  <a:lnTo>
                    <a:pt x="1262" y="1353"/>
                  </a:lnTo>
                  <a:lnTo>
                    <a:pt x="2421" y="1353"/>
                  </a:lnTo>
                  <a:lnTo>
                    <a:pt x="1755" y="673"/>
                  </a:lnTo>
                  <a:cubicBezTo>
                    <a:pt x="1318" y="243"/>
                    <a:pt x="728" y="0"/>
                    <a:pt x="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FA9EB991-82EF-2675-EF29-20DA6B4BE324}"/>
              </a:ext>
            </a:extLst>
          </p:cNvPr>
          <p:cNvSpPr txBox="1"/>
          <p:nvPr/>
        </p:nvSpPr>
        <p:spPr>
          <a:xfrm>
            <a:off x="659674" y="416575"/>
            <a:ext cx="5630091" cy="1138773"/>
          </a:xfrm>
          <a:prstGeom prst="rect">
            <a:avLst/>
          </a:prstGeom>
          <a:noFill/>
        </p:spPr>
        <p:txBody>
          <a:bodyPr wrap="square" rtlCol="0">
            <a:spAutoFit/>
          </a:bodyPr>
          <a:lstStyle/>
          <a:p>
            <a:r>
              <a:rPr lang="en-US" sz="3400" b="1" dirty="0">
                <a:solidFill>
                  <a:schemeClr val="lt1"/>
                </a:solidFill>
                <a:latin typeface="Aboreto" panose="020B0604020202020204" charset="0"/>
              </a:rPr>
              <a:t>High cloud airlines analysis Presentation</a:t>
            </a:r>
            <a:endParaRPr lang="en-IN" sz="3400" b="1" dirty="0">
              <a:latin typeface="Aboreto" panose="020B06040202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128"/>
                                        </p:tgtEl>
                                        <p:attrNameLst>
                                          <p:attrName>style.visibility</p:attrName>
                                        </p:attrNameLst>
                                      </p:cBhvr>
                                      <p:to>
                                        <p:strVal val="visible"/>
                                      </p:to>
                                    </p:set>
                                    <p:anim calcmode="lin" valueType="num">
                                      <p:cBhvr additive="base">
                                        <p:cTn id="7" dur="500" fill="hold"/>
                                        <p:tgtEl>
                                          <p:spTgt spid="1128"/>
                                        </p:tgtEl>
                                        <p:attrNameLst>
                                          <p:attrName>ppt_x</p:attrName>
                                        </p:attrNameLst>
                                      </p:cBhvr>
                                      <p:tavLst>
                                        <p:tav tm="0">
                                          <p:val>
                                            <p:strVal val="0-#ppt_w/2"/>
                                          </p:val>
                                        </p:tav>
                                        <p:tav tm="100000">
                                          <p:val>
                                            <p:strVal val="#ppt_x"/>
                                          </p:val>
                                        </p:tav>
                                      </p:tavLst>
                                    </p:anim>
                                    <p:anim calcmode="lin" valueType="num">
                                      <p:cBhvr additive="base">
                                        <p:cTn id="8" dur="500" fill="hold"/>
                                        <p:tgtEl>
                                          <p:spTgt spid="112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691"/>
                                        </p:tgtEl>
                                        <p:attrNameLst>
                                          <p:attrName>style.visibility</p:attrName>
                                        </p:attrNameLst>
                                      </p:cBhvr>
                                      <p:to>
                                        <p:strVal val="visible"/>
                                      </p:to>
                                    </p:set>
                                    <p:anim calcmode="lin" valueType="num">
                                      <p:cBhvr additive="base">
                                        <p:cTn id="11" dur="500" fill="hold"/>
                                        <p:tgtEl>
                                          <p:spTgt spid="691"/>
                                        </p:tgtEl>
                                        <p:attrNameLst>
                                          <p:attrName>ppt_x</p:attrName>
                                        </p:attrNameLst>
                                      </p:cBhvr>
                                      <p:tavLst>
                                        <p:tav tm="0">
                                          <p:val>
                                            <p:strVal val="0-#ppt_w/2"/>
                                          </p:val>
                                        </p:tav>
                                        <p:tav tm="100000">
                                          <p:val>
                                            <p:strVal val="#ppt_x"/>
                                          </p:val>
                                        </p:tav>
                                      </p:tavLst>
                                    </p:anim>
                                    <p:anim calcmode="lin" valueType="num">
                                      <p:cBhvr additive="base">
                                        <p:cTn id="12" dur="500" fill="hold"/>
                                        <p:tgtEl>
                                          <p:spTgt spid="691"/>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dissolve">
                                      <p:cBhvr>
                                        <p:cTn id="16" dur="500"/>
                                        <p:tgtEl>
                                          <p:spTgt spid="2"/>
                                        </p:tgtEl>
                                      </p:cBhvr>
                                    </p:animEffect>
                                  </p:childTnLst>
                                </p:cTn>
                              </p:par>
                              <p:par>
                                <p:cTn id="17" presetID="10" presetClass="entr" presetSubtype="0" fill="hold" grpId="0" nodeType="withEffect">
                                  <p:stCondLst>
                                    <p:cond delay="250"/>
                                  </p:stCondLst>
                                  <p:childTnLst>
                                    <p:set>
                                      <p:cBhvr>
                                        <p:cTn id="18" dur="1" fill="hold">
                                          <p:stCondLst>
                                            <p:cond delay="0"/>
                                          </p:stCondLst>
                                        </p:cTn>
                                        <p:tgtEl>
                                          <p:spTgt spid="707">
                                            <p:txEl>
                                              <p:pRg st="0" end="0"/>
                                            </p:txEl>
                                          </p:spTgt>
                                        </p:tgtEl>
                                        <p:attrNameLst>
                                          <p:attrName>style.visibility</p:attrName>
                                        </p:attrNameLst>
                                      </p:cBhvr>
                                      <p:to>
                                        <p:strVal val="visible"/>
                                      </p:to>
                                    </p:set>
                                    <p:animEffect transition="in" filter="fade">
                                      <p:cBhvr>
                                        <p:cTn id="19" dur="500"/>
                                        <p:tgtEl>
                                          <p:spTgt spid="707">
                                            <p:txEl>
                                              <p:pRg st="0" end="0"/>
                                            </p:txEl>
                                          </p:spTgt>
                                        </p:tgtEl>
                                      </p:cBhvr>
                                    </p:animEffect>
                                  </p:childTnLst>
                                </p:cTn>
                              </p:par>
                              <p:par>
                                <p:cTn id="20" presetID="10" presetClass="entr" presetSubtype="0" fill="hold" grpId="0" nodeType="withEffect">
                                  <p:stCondLst>
                                    <p:cond delay="250"/>
                                  </p:stCondLst>
                                  <p:childTnLst>
                                    <p:set>
                                      <p:cBhvr>
                                        <p:cTn id="21" dur="1" fill="hold">
                                          <p:stCondLst>
                                            <p:cond delay="0"/>
                                          </p:stCondLst>
                                        </p:cTn>
                                        <p:tgtEl>
                                          <p:spTgt spid="707">
                                            <p:txEl>
                                              <p:pRg st="1" end="1"/>
                                            </p:txEl>
                                          </p:spTgt>
                                        </p:tgtEl>
                                        <p:attrNameLst>
                                          <p:attrName>style.visibility</p:attrName>
                                        </p:attrNameLst>
                                      </p:cBhvr>
                                      <p:to>
                                        <p:strVal val="visible"/>
                                      </p:to>
                                    </p:set>
                                    <p:animEffect transition="in" filter="fade">
                                      <p:cBhvr>
                                        <p:cTn id="22" dur="10"/>
                                        <p:tgtEl>
                                          <p:spTgt spid="707">
                                            <p:txEl>
                                              <p:pRg st="1" end="1"/>
                                            </p:txEl>
                                          </p:spTgt>
                                        </p:tgtEl>
                                      </p:cBhvr>
                                    </p:animEffect>
                                  </p:childTnLst>
                                </p:cTn>
                              </p:par>
                              <p:par>
                                <p:cTn id="23" presetID="10" presetClass="entr" presetSubtype="0" fill="hold" nodeType="withEffect">
                                  <p:stCondLst>
                                    <p:cond delay="250"/>
                                  </p:stCondLst>
                                  <p:childTnLst>
                                    <p:set>
                                      <p:cBhvr>
                                        <p:cTn id="24" dur="1" fill="hold">
                                          <p:stCondLst>
                                            <p:cond delay="0"/>
                                          </p:stCondLst>
                                        </p:cTn>
                                        <p:tgtEl>
                                          <p:spTgt spid="708"/>
                                        </p:tgtEl>
                                        <p:attrNameLst>
                                          <p:attrName>style.visibility</p:attrName>
                                        </p:attrNameLst>
                                      </p:cBhvr>
                                      <p:to>
                                        <p:strVal val="visible"/>
                                      </p:to>
                                    </p:set>
                                    <p:animEffect transition="in" filter="fade">
                                      <p:cBhvr>
                                        <p:cTn id="25" dur="500"/>
                                        <p:tgtEl>
                                          <p:spTgt spid="7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7" grpId="0" uiExpand="1" build="p"/>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1"/>
        <p:cNvGrpSpPr/>
        <p:nvPr/>
      </p:nvGrpSpPr>
      <p:grpSpPr>
        <a:xfrm>
          <a:off x="0" y="0"/>
          <a:ext cx="0" cy="0"/>
          <a:chOff x="0" y="0"/>
          <a:chExt cx="0" cy="0"/>
        </a:xfrm>
      </p:grpSpPr>
      <p:grpSp>
        <p:nvGrpSpPr>
          <p:cNvPr id="1492" name="Google Shape;1492;p37"/>
          <p:cNvGrpSpPr/>
          <p:nvPr/>
        </p:nvGrpSpPr>
        <p:grpSpPr>
          <a:xfrm>
            <a:off x="1830050" y="3213400"/>
            <a:ext cx="5562783" cy="1390575"/>
            <a:chOff x="2029827" y="3213417"/>
            <a:chExt cx="5157410" cy="1390575"/>
          </a:xfrm>
        </p:grpSpPr>
        <p:sp>
          <p:nvSpPr>
            <p:cNvPr id="1493" name="Google Shape;1493;p37"/>
            <p:cNvSpPr/>
            <p:nvPr/>
          </p:nvSpPr>
          <p:spPr>
            <a:xfrm>
              <a:off x="2029827" y="3213417"/>
              <a:ext cx="2369131" cy="1390566"/>
            </a:xfrm>
            <a:custGeom>
              <a:avLst/>
              <a:gdLst/>
              <a:ahLst/>
              <a:cxnLst/>
              <a:rect l="l" t="t" r="r" b="b"/>
              <a:pathLst>
                <a:path w="59496" h="33877" extrusionOk="0">
                  <a:moveTo>
                    <a:pt x="20360" y="1"/>
                  </a:moveTo>
                  <a:lnTo>
                    <a:pt x="20360" y="11760"/>
                  </a:lnTo>
                  <a:lnTo>
                    <a:pt x="19660" y="11760"/>
                  </a:lnTo>
                  <a:lnTo>
                    <a:pt x="19660" y="6316"/>
                  </a:lnTo>
                  <a:lnTo>
                    <a:pt x="18603" y="6316"/>
                  </a:lnTo>
                  <a:lnTo>
                    <a:pt x="18603" y="1401"/>
                  </a:lnTo>
                  <a:lnTo>
                    <a:pt x="15789" y="1401"/>
                  </a:lnTo>
                  <a:lnTo>
                    <a:pt x="15789" y="6316"/>
                  </a:lnTo>
                  <a:lnTo>
                    <a:pt x="14745" y="6316"/>
                  </a:lnTo>
                  <a:lnTo>
                    <a:pt x="14745" y="11760"/>
                  </a:lnTo>
                  <a:lnTo>
                    <a:pt x="13516" y="11760"/>
                  </a:lnTo>
                  <a:lnTo>
                    <a:pt x="13516" y="18960"/>
                  </a:lnTo>
                  <a:lnTo>
                    <a:pt x="0" y="18960"/>
                  </a:lnTo>
                  <a:lnTo>
                    <a:pt x="0" y="33877"/>
                  </a:lnTo>
                  <a:lnTo>
                    <a:pt x="59496" y="33877"/>
                  </a:lnTo>
                  <a:lnTo>
                    <a:pt x="59496" y="23691"/>
                  </a:lnTo>
                  <a:lnTo>
                    <a:pt x="47036" y="23691"/>
                  </a:lnTo>
                  <a:lnTo>
                    <a:pt x="47036" y="11760"/>
                  </a:lnTo>
                  <a:lnTo>
                    <a:pt x="34749" y="11760"/>
                  </a:lnTo>
                  <a:lnTo>
                    <a:pt x="3474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7"/>
            <p:cNvSpPr/>
            <p:nvPr/>
          </p:nvSpPr>
          <p:spPr>
            <a:xfrm>
              <a:off x="3432147" y="3213425"/>
              <a:ext cx="3755090" cy="1390566"/>
            </a:xfrm>
            <a:custGeom>
              <a:avLst/>
              <a:gdLst/>
              <a:ahLst/>
              <a:cxnLst/>
              <a:rect l="l" t="t" r="r" b="b"/>
              <a:pathLst>
                <a:path w="59496" h="33877" extrusionOk="0">
                  <a:moveTo>
                    <a:pt x="20360" y="1"/>
                  </a:moveTo>
                  <a:lnTo>
                    <a:pt x="20360" y="11760"/>
                  </a:lnTo>
                  <a:lnTo>
                    <a:pt x="19660" y="11760"/>
                  </a:lnTo>
                  <a:lnTo>
                    <a:pt x="19660" y="6316"/>
                  </a:lnTo>
                  <a:lnTo>
                    <a:pt x="18603" y="6316"/>
                  </a:lnTo>
                  <a:lnTo>
                    <a:pt x="18603" y="1401"/>
                  </a:lnTo>
                  <a:lnTo>
                    <a:pt x="15789" y="1401"/>
                  </a:lnTo>
                  <a:lnTo>
                    <a:pt x="15789" y="6316"/>
                  </a:lnTo>
                  <a:lnTo>
                    <a:pt x="14745" y="6316"/>
                  </a:lnTo>
                  <a:lnTo>
                    <a:pt x="14745" y="11760"/>
                  </a:lnTo>
                  <a:lnTo>
                    <a:pt x="13516" y="11760"/>
                  </a:lnTo>
                  <a:lnTo>
                    <a:pt x="13516" y="18960"/>
                  </a:lnTo>
                  <a:lnTo>
                    <a:pt x="0" y="18960"/>
                  </a:lnTo>
                  <a:lnTo>
                    <a:pt x="0" y="33877"/>
                  </a:lnTo>
                  <a:lnTo>
                    <a:pt x="59496" y="33877"/>
                  </a:lnTo>
                  <a:lnTo>
                    <a:pt x="59496" y="23691"/>
                  </a:lnTo>
                  <a:lnTo>
                    <a:pt x="47036" y="23691"/>
                  </a:lnTo>
                  <a:lnTo>
                    <a:pt x="47036" y="11760"/>
                  </a:lnTo>
                  <a:lnTo>
                    <a:pt x="34749" y="11760"/>
                  </a:lnTo>
                  <a:lnTo>
                    <a:pt x="3474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95" name="Google Shape;1495;p37"/>
          <p:cNvSpPr txBox="1">
            <a:spLocks noGrp="1"/>
          </p:cNvSpPr>
          <p:nvPr>
            <p:ph type="subTitle" idx="1"/>
          </p:nvPr>
        </p:nvSpPr>
        <p:spPr>
          <a:xfrm>
            <a:off x="926696" y="969423"/>
            <a:ext cx="7092353" cy="1801033"/>
          </a:xfrm>
          <a:prstGeom prst="rect">
            <a:avLst/>
          </a:prstGeom>
        </p:spPr>
        <p:txBody>
          <a:bodyPr spcFirstLastPara="1" wrap="square" lIns="91425" tIns="91425" rIns="91425" bIns="91425" anchor="t" anchorCtr="0">
            <a:noAutofit/>
          </a:bodyPr>
          <a:lstStyle/>
          <a:p>
            <a:pPr marL="285750" lvl="0" indent="-285750" algn="just" rtl="0">
              <a:lnSpc>
                <a:spcPct val="150000"/>
              </a:lnSpc>
              <a:spcBef>
                <a:spcPts val="0"/>
              </a:spcBef>
              <a:spcAft>
                <a:spcPts val="1200"/>
              </a:spcAft>
              <a:buFont typeface="Arial" panose="020B0604020202020204" pitchFamily="34" charset="0"/>
              <a:buChar char="•"/>
            </a:pPr>
            <a:r>
              <a:rPr lang="en" dirty="0"/>
              <a:t>High cloud Analysis empowers the aviation industry with actionable insights, fostering efficiency and strategic decision-making. </a:t>
            </a:r>
          </a:p>
          <a:p>
            <a:pPr marL="285750" lvl="0" indent="-285750" algn="just" rtl="0">
              <a:lnSpc>
                <a:spcPct val="150000"/>
              </a:lnSpc>
              <a:spcBef>
                <a:spcPts val="0"/>
              </a:spcBef>
              <a:spcAft>
                <a:spcPts val="1200"/>
              </a:spcAft>
              <a:buFont typeface="Arial" panose="020B0604020202020204" pitchFamily="34" charset="0"/>
              <a:buChar char="•"/>
            </a:pPr>
            <a:r>
              <a:rPr lang="en" dirty="0"/>
              <a:t>The presented KPIs offer a glimpse into the vast potential for improvement and growth within the industrt. </a:t>
            </a:r>
          </a:p>
          <a:p>
            <a:pPr marL="285750" lvl="0" indent="-285750" algn="just" rtl="0">
              <a:lnSpc>
                <a:spcPct val="150000"/>
              </a:lnSpc>
              <a:spcBef>
                <a:spcPts val="0"/>
              </a:spcBef>
              <a:spcAft>
                <a:spcPts val="1200"/>
              </a:spcAft>
              <a:buFont typeface="Arial" panose="020B0604020202020204" pitchFamily="34" charset="0"/>
              <a:buChar char="•"/>
            </a:pPr>
            <a:r>
              <a:rPr lang="en" dirty="0"/>
              <a:t>By harnessing the power of data, we can drive positive changes, ensuring a brighter future for High Cloud Analysis and its partners in the aviation sector.</a:t>
            </a:r>
            <a:endParaRPr dirty="0"/>
          </a:p>
        </p:txBody>
      </p:sp>
      <p:sp>
        <p:nvSpPr>
          <p:cNvPr id="1496" name="Google Shape;1496;p37"/>
          <p:cNvSpPr txBox="1">
            <a:spLocks noGrp="1"/>
          </p:cNvSpPr>
          <p:nvPr>
            <p:ph type="title"/>
          </p:nvPr>
        </p:nvSpPr>
        <p:spPr>
          <a:xfrm>
            <a:off x="1396096" y="326504"/>
            <a:ext cx="6476700" cy="50763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800" dirty="0"/>
              <a:t>Conclusion</a:t>
            </a:r>
            <a:endParaRPr sz="2800" dirty="0"/>
          </a:p>
        </p:txBody>
      </p:sp>
      <p:grpSp>
        <p:nvGrpSpPr>
          <p:cNvPr id="1547" name="Google Shape;1547;p37"/>
          <p:cNvGrpSpPr/>
          <p:nvPr/>
        </p:nvGrpSpPr>
        <p:grpSpPr>
          <a:xfrm>
            <a:off x="169062" y="2011970"/>
            <a:ext cx="1498981" cy="2668332"/>
            <a:chOff x="1392275" y="2457125"/>
            <a:chExt cx="916900" cy="826800"/>
          </a:xfrm>
        </p:grpSpPr>
        <p:sp>
          <p:nvSpPr>
            <p:cNvPr id="1548" name="Google Shape;1548;p37"/>
            <p:cNvSpPr/>
            <p:nvPr/>
          </p:nvSpPr>
          <p:spPr>
            <a:xfrm>
              <a:off x="2232725" y="3255575"/>
              <a:ext cx="27250" cy="27250"/>
            </a:xfrm>
            <a:custGeom>
              <a:avLst/>
              <a:gdLst/>
              <a:ahLst/>
              <a:cxnLst/>
              <a:rect l="l" t="t" r="r" b="b"/>
              <a:pathLst>
                <a:path w="1090" h="1090" extrusionOk="0">
                  <a:moveTo>
                    <a:pt x="550" y="1"/>
                  </a:moveTo>
                  <a:cubicBezTo>
                    <a:pt x="242" y="1"/>
                    <a:pt x="0" y="243"/>
                    <a:pt x="0" y="540"/>
                  </a:cubicBezTo>
                  <a:cubicBezTo>
                    <a:pt x="0" y="847"/>
                    <a:pt x="242" y="1089"/>
                    <a:pt x="550" y="1089"/>
                  </a:cubicBezTo>
                  <a:cubicBezTo>
                    <a:pt x="847" y="1089"/>
                    <a:pt x="1089" y="847"/>
                    <a:pt x="1089" y="540"/>
                  </a:cubicBezTo>
                  <a:cubicBezTo>
                    <a:pt x="1089" y="243"/>
                    <a:pt x="847" y="1"/>
                    <a:pt x="5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7"/>
            <p:cNvSpPr/>
            <p:nvPr/>
          </p:nvSpPr>
          <p:spPr>
            <a:xfrm>
              <a:off x="2281650" y="3218750"/>
              <a:ext cx="27525" cy="27500"/>
            </a:xfrm>
            <a:custGeom>
              <a:avLst/>
              <a:gdLst/>
              <a:ahLst/>
              <a:cxnLst/>
              <a:rect l="l" t="t" r="r" b="b"/>
              <a:pathLst>
                <a:path w="1101" h="1100" extrusionOk="0">
                  <a:moveTo>
                    <a:pt x="551" y="0"/>
                  </a:moveTo>
                  <a:cubicBezTo>
                    <a:pt x="254" y="0"/>
                    <a:pt x="1" y="253"/>
                    <a:pt x="1" y="550"/>
                  </a:cubicBezTo>
                  <a:cubicBezTo>
                    <a:pt x="1" y="858"/>
                    <a:pt x="254" y="1100"/>
                    <a:pt x="551" y="1100"/>
                  </a:cubicBezTo>
                  <a:cubicBezTo>
                    <a:pt x="859" y="1100"/>
                    <a:pt x="1101" y="858"/>
                    <a:pt x="1101" y="550"/>
                  </a:cubicBezTo>
                  <a:cubicBezTo>
                    <a:pt x="1101" y="253"/>
                    <a:pt x="859" y="0"/>
                    <a:pt x="5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37"/>
            <p:cNvSpPr/>
            <p:nvPr/>
          </p:nvSpPr>
          <p:spPr>
            <a:xfrm>
              <a:off x="1963575" y="2833575"/>
              <a:ext cx="150675" cy="203200"/>
            </a:xfrm>
            <a:custGeom>
              <a:avLst/>
              <a:gdLst/>
              <a:ahLst/>
              <a:cxnLst/>
              <a:rect l="l" t="t" r="r" b="b"/>
              <a:pathLst>
                <a:path w="6027" h="8128" extrusionOk="0">
                  <a:moveTo>
                    <a:pt x="220" y="0"/>
                  </a:moveTo>
                  <a:lnTo>
                    <a:pt x="0" y="154"/>
                  </a:lnTo>
                  <a:lnTo>
                    <a:pt x="5807" y="8127"/>
                  </a:lnTo>
                  <a:lnTo>
                    <a:pt x="6027" y="7962"/>
                  </a:lnTo>
                  <a:lnTo>
                    <a:pt x="2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37"/>
            <p:cNvSpPr/>
            <p:nvPr/>
          </p:nvSpPr>
          <p:spPr>
            <a:xfrm>
              <a:off x="2058150" y="3012750"/>
              <a:ext cx="249375" cy="261550"/>
            </a:xfrm>
            <a:custGeom>
              <a:avLst/>
              <a:gdLst/>
              <a:ahLst/>
              <a:cxnLst/>
              <a:rect l="l" t="t" r="r" b="b"/>
              <a:pathLst>
                <a:path w="9975" h="10462" extrusionOk="0">
                  <a:moveTo>
                    <a:pt x="2936" y="0"/>
                  </a:moveTo>
                  <a:cubicBezTo>
                    <a:pt x="2649" y="0"/>
                    <a:pt x="2360" y="95"/>
                    <a:pt x="2123" y="289"/>
                  </a:cubicBezTo>
                  <a:lnTo>
                    <a:pt x="0" y="2016"/>
                  </a:lnTo>
                  <a:lnTo>
                    <a:pt x="6840" y="10461"/>
                  </a:lnTo>
                  <a:lnTo>
                    <a:pt x="9975" y="7921"/>
                  </a:lnTo>
                  <a:lnTo>
                    <a:pt x="3948" y="476"/>
                  </a:lnTo>
                  <a:cubicBezTo>
                    <a:pt x="3692" y="164"/>
                    <a:pt x="3315" y="0"/>
                    <a:pt x="29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37"/>
            <p:cNvSpPr/>
            <p:nvPr/>
          </p:nvSpPr>
          <p:spPr>
            <a:xfrm>
              <a:off x="1930575" y="2804425"/>
              <a:ext cx="62525" cy="54925"/>
            </a:xfrm>
            <a:custGeom>
              <a:avLst/>
              <a:gdLst/>
              <a:ahLst/>
              <a:cxnLst/>
              <a:rect l="l" t="t" r="r" b="b"/>
              <a:pathLst>
                <a:path w="2501" h="2197" extrusionOk="0">
                  <a:moveTo>
                    <a:pt x="462" y="1"/>
                  </a:moveTo>
                  <a:lnTo>
                    <a:pt x="0" y="649"/>
                  </a:lnTo>
                  <a:cubicBezTo>
                    <a:pt x="0" y="649"/>
                    <a:pt x="319" y="715"/>
                    <a:pt x="506" y="1023"/>
                  </a:cubicBezTo>
                  <a:cubicBezTo>
                    <a:pt x="682" y="1331"/>
                    <a:pt x="1067" y="1716"/>
                    <a:pt x="1232" y="1870"/>
                  </a:cubicBezTo>
                  <a:cubicBezTo>
                    <a:pt x="1320" y="1947"/>
                    <a:pt x="1480" y="1997"/>
                    <a:pt x="1627" y="1997"/>
                  </a:cubicBezTo>
                  <a:cubicBezTo>
                    <a:pt x="1774" y="1997"/>
                    <a:pt x="1908" y="1947"/>
                    <a:pt x="1947" y="1826"/>
                  </a:cubicBezTo>
                  <a:cubicBezTo>
                    <a:pt x="1991" y="1650"/>
                    <a:pt x="1661" y="1837"/>
                    <a:pt x="1364" y="1507"/>
                  </a:cubicBezTo>
                  <a:cubicBezTo>
                    <a:pt x="1096" y="1199"/>
                    <a:pt x="1267" y="891"/>
                    <a:pt x="1570" y="891"/>
                  </a:cubicBezTo>
                  <a:cubicBezTo>
                    <a:pt x="1603" y="891"/>
                    <a:pt x="1637" y="895"/>
                    <a:pt x="1672" y="902"/>
                  </a:cubicBezTo>
                  <a:cubicBezTo>
                    <a:pt x="1980" y="957"/>
                    <a:pt x="2178" y="2079"/>
                    <a:pt x="2343" y="2178"/>
                  </a:cubicBezTo>
                  <a:cubicBezTo>
                    <a:pt x="2360" y="2190"/>
                    <a:pt x="2376" y="2197"/>
                    <a:pt x="2390" y="2197"/>
                  </a:cubicBezTo>
                  <a:cubicBezTo>
                    <a:pt x="2500" y="2197"/>
                    <a:pt x="2498" y="1808"/>
                    <a:pt x="2244" y="968"/>
                  </a:cubicBezTo>
                  <a:cubicBezTo>
                    <a:pt x="2050" y="342"/>
                    <a:pt x="1591" y="229"/>
                    <a:pt x="1261" y="229"/>
                  </a:cubicBezTo>
                  <a:cubicBezTo>
                    <a:pt x="1087" y="229"/>
                    <a:pt x="948" y="261"/>
                    <a:pt x="902" y="265"/>
                  </a:cubicBezTo>
                  <a:lnTo>
                    <a:pt x="891" y="265"/>
                  </a:lnTo>
                  <a:cubicBezTo>
                    <a:pt x="737" y="265"/>
                    <a:pt x="462" y="1"/>
                    <a:pt x="462" y="1"/>
                  </a:cubicBez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37"/>
            <p:cNvSpPr/>
            <p:nvPr/>
          </p:nvSpPr>
          <p:spPr>
            <a:xfrm>
              <a:off x="1959450" y="2826425"/>
              <a:ext cx="20350" cy="20375"/>
            </a:xfrm>
            <a:custGeom>
              <a:avLst/>
              <a:gdLst/>
              <a:ahLst/>
              <a:cxnLst/>
              <a:rect l="l" t="t" r="r" b="b"/>
              <a:pathLst>
                <a:path w="814" h="815" extrusionOk="0">
                  <a:moveTo>
                    <a:pt x="407" y="0"/>
                  </a:moveTo>
                  <a:cubicBezTo>
                    <a:pt x="187" y="0"/>
                    <a:pt x="0" y="187"/>
                    <a:pt x="0" y="407"/>
                  </a:cubicBezTo>
                  <a:cubicBezTo>
                    <a:pt x="0" y="627"/>
                    <a:pt x="187" y="814"/>
                    <a:pt x="407" y="814"/>
                  </a:cubicBezTo>
                  <a:cubicBezTo>
                    <a:pt x="638" y="814"/>
                    <a:pt x="814" y="627"/>
                    <a:pt x="814" y="407"/>
                  </a:cubicBezTo>
                  <a:cubicBezTo>
                    <a:pt x="814" y="187"/>
                    <a:pt x="638" y="0"/>
                    <a:pt x="4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37"/>
            <p:cNvSpPr/>
            <p:nvPr/>
          </p:nvSpPr>
          <p:spPr>
            <a:xfrm>
              <a:off x="1392275" y="2554675"/>
              <a:ext cx="54725" cy="34225"/>
            </a:xfrm>
            <a:custGeom>
              <a:avLst/>
              <a:gdLst/>
              <a:ahLst/>
              <a:cxnLst/>
              <a:rect l="l" t="t" r="r" b="b"/>
              <a:pathLst>
                <a:path w="2189" h="1369" extrusionOk="0">
                  <a:moveTo>
                    <a:pt x="430" y="1"/>
                  </a:moveTo>
                  <a:cubicBezTo>
                    <a:pt x="282" y="1"/>
                    <a:pt x="172" y="41"/>
                    <a:pt x="121" y="126"/>
                  </a:cubicBezTo>
                  <a:cubicBezTo>
                    <a:pt x="0" y="346"/>
                    <a:pt x="330" y="764"/>
                    <a:pt x="869" y="1072"/>
                  </a:cubicBezTo>
                  <a:cubicBezTo>
                    <a:pt x="1200" y="1268"/>
                    <a:pt x="1526" y="1368"/>
                    <a:pt x="1760" y="1368"/>
                  </a:cubicBezTo>
                  <a:cubicBezTo>
                    <a:pt x="1907" y="1368"/>
                    <a:pt x="2017" y="1329"/>
                    <a:pt x="2068" y="1248"/>
                  </a:cubicBezTo>
                  <a:cubicBezTo>
                    <a:pt x="2188" y="1028"/>
                    <a:pt x="1859" y="599"/>
                    <a:pt x="1320" y="291"/>
                  </a:cubicBezTo>
                  <a:cubicBezTo>
                    <a:pt x="989" y="102"/>
                    <a:pt x="663" y="1"/>
                    <a:pt x="430" y="1"/>
                  </a:cubicBez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37"/>
            <p:cNvSpPr/>
            <p:nvPr/>
          </p:nvSpPr>
          <p:spPr>
            <a:xfrm>
              <a:off x="1710625" y="2803875"/>
              <a:ext cx="153450" cy="199350"/>
            </a:xfrm>
            <a:custGeom>
              <a:avLst/>
              <a:gdLst/>
              <a:ahLst/>
              <a:cxnLst/>
              <a:rect l="l" t="t" r="r" b="b"/>
              <a:pathLst>
                <a:path w="6138" h="7974" extrusionOk="0">
                  <a:moveTo>
                    <a:pt x="4741" y="1"/>
                  </a:moveTo>
                  <a:lnTo>
                    <a:pt x="1" y="309"/>
                  </a:lnTo>
                  <a:lnTo>
                    <a:pt x="947" y="561"/>
                  </a:lnTo>
                  <a:lnTo>
                    <a:pt x="4378" y="7973"/>
                  </a:lnTo>
                  <a:lnTo>
                    <a:pt x="6137" y="7061"/>
                  </a:lnTo>
                  <a:lnTo>
                    <a:pt x="47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37"/>
            <p:cNvSpPr/>
            <p:nvPr/>
          </p:nvSpPr>
          <p:spPr>
            <a:xfrm>
              <a:off x="1820050" y="2980375"/>
              <a:ext cx="120450" cy="235925"/>
            </a:xfrm>
            <a:custGeom>
              <a:avLst/>
              <a:gdLst/>
              <a:ahLst/>
              <a:cxnLst/>
              <a:rect l="l" t="t" r="r" b="b"/>
              <a:pathLst>
                <a:path w="4818" h="9437" extrusionOk="0">
                  <a:moveTo>
                    <a:pt x="1760" y="1"/>
                  </a:moveTo>
                  <a:lnTo>
                    <a:pt x="1" y="913"/>
                  </a:lnTo>
                  <a:lnTo>
                    <a:pt x="3575" y="9436"/>
                  </a:lnTo>
                  <a:lnTo>
                    <a:pt x="4817" y="9392"/>
                  </a:lnTo>
                  <a:cubicBezTo>
                    <a:pt x="4817" y="9392"/>
                    <a:pt x="4026" y="3927"/>
                    <a:pt x="3289" y="2684"/>
                  </a:cubicBezTo>
                  <a:cubicBezTo>
                    <a:pt x="2552" y="1452"/>
                    <a:pt x="1760" y="1"/>
                    <a:pt x="17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37"/>
            <p:cNvSpPr/>
            <p:nvPr/>
          </p:nvSpPr>
          <p:spPr>
            <a:xfrm>
              <a:off x="1626775" y="2775825"/>
              <a:ext cx="216400" cy="234825"/>
            </a:xfrm>
            <a:custGeom>
              <a:avLst/>
              <a:gdLst/>
              <a:ahLst/>
              <a:cxnLst/>
              <a:rect l="l" t="t" r="r" b="b"/>
              <a:pathLst>
                <a:path w="8656" h="9393" extrusionOk="0">
                  <a:moveTo>
                    <a:pt x="4575" y="1"/>
                  </a:moveTo>
                  <a:lnTo>
                    <a:pt x="3949" y="1365"/>
                  </a:lnTo>
                  <a:lnTo>
                    <a:pt x="1" y="8524"/>
                  </a:lnTo>
                  <a:lnTo>
                    <a:pt x="1782" y="9392"/>
                  </a:lnTo>
                  <a:lnTo>
                    <a:pt x="7611" y="4235"/>
                  </a:lnTo>
                  <a:cubicBezTo>
                    <a:pt x="8347" y="3575"/>
                    <a:pt x="8655" y="2552"/>
                    <a:pt x="8391" y="1595"/>
                  </a:cubicBezTo>
                  <a:lnTo>
                    <a:pt x="8139" y="727"/>
                  </a:lnTo>
                  <a:lnTo>
                    <a:pt x="45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7"/>
            <p:cNvSpPr/>
            <p:nvPr/>
          </p:nvSpPr>
          <p:spPr>
            <a:xfrm>
              <a:off x="1508275" y="2988900"/>
              <a:ext cx="163075" cy="222450"/>
            </a:xfrm>
            <a:custGeom>
              <a:avLst/>
              <a:gdLst/>
              <a:ahLst/>
              <a:cxnLst/>
              <a:rect l="l" t="t" r="r" b="b"/>
              <a:pathLst>
                <a:path w="6523" h="8898" extrusionOk="0">
                  <a:moveTo>
                    <a:pt x="4752" y="1"/>
                  </a:moveTo>
                  <a:lnTo>
                    <a:pt x="1" y="7918"/>
                  </a:lnTo>
                  <a:lnTo>
                    <a:pt x="771" y="8897"/>
                  </a:lnTo>
                  <a:cubicBezTo>
                    <a:pt x="771" y="8897"/>
                    <a:pt x="4708" y="5026"/>
                    <a:pt x="5268" y="3696"/>
                  </a:cubicBezTo>
                  <a:cubicBezTo>
                    <a:pt x="5829" y="2376"/>
                    <a:pt x="6522" y="869"/>
                    <a:pt x="6522" y="869"/>
                  </a:cubicBezTo>
                  <a:lnTo>
                    <a:pt x="47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7"/>
            <p:cNvSpPr/>
            <p:nvPr/>
          </p:nvSpPr>
          <p:spPr>
            <a:xfrm>
              <a:off x="1741150" y="2710950"/>
              <a:ext cx="105050" cy="119075"/>
            </a:xfrm>
            <a:custGeom>
              <a:avLst/>
              <a:gdLst/>
              <a:ahLst/>
              <a:cxnLst/>
              <a:rect l="l" t="t" r="r" b="b"/>
              <a:pathLst>
                <a:path w="4202" h="4763" extrusionOk="0">
                  <a:moveTo>
                    <a:pt x="2134" y="1"/>
                  </a:moveTo>
                  <a:lnTo>
                    <a:pt x="0" y="2596"/>
                  </a:lnTo>
                  <a:lnTo>
                    <a:pt x="3673" y="4762"/>
                  </a:lnTo>
                  <a:lnTo>
                    <a:pt x="3805" y="4652"/>
                  </a:lnTo>
                  <a:cubicBezTo>
                    <a:pt x="4201" y="4113"/>
                    <a:pt x="3047" y="2618"/>
                    <a:pt x="2552" y="2167"/>
                  </a:cubicBezTo>
                  <a:lnTo>
                    <a:pt x="2134" y="1"/>
                  </a:lnTo>
                  <a:close/>
                </a:path>
              </a:pathLst>
            </a:custGeom>
            <a:solidFill>
              <a:srgbClr val="4A0E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7"/>
            <p:cNvSpPr/>
            <p:nvPr/>
          </p:nvSpPr>
          <p:spPr>
            <a:xfrm>
              <a:off x="1641075" y="2467300"/>
              <a:ext cx="71225" cy="84525"/>
            </a:xfrm>
            <a:custGeom>
              <a:avLst/>
              <a:gdLst/>
              <a:ahLst/>
              <a:cxnLst/>
              <a:rect l="l" t="t" r="r" b="b"/>
              <a:pathLst>
                <a:path w="2849" h="3381" extrusionOk="0">
                  <a:moveTo>
                    <a:pt x="1323" y="0"/>
                  </a:moveTo>
                  <a:cubicBezTo>
                    <a:pt x="1267" y="0"/>
                    <a:pt x="1211" y="5"/>
                    <a:pt x="1155" y="14"/>
                  </a:cubicBezTo>
                  <a:cubicBezTo>
                    <a:pt x="451" y="124"/>
                    <a:pt x="0" y="960"/>
                    <a:pt x="143" y="1895"/>
                  </a:cubicBezTo>
                  <a:cubicBezTo>
                    <a:pt x="276" y="2751"/>
                    <a:pt x="881" y="3380"/>
                    <a:pt x="1538" y="3380"/>
                  </a:cubicBezTo>
                  <a:cubicBezTo>
                    <a:pt x="1590" y="3380"/>
                    <a:pt x="1642" y="3376"/>
                    <a:pt x="1694" y="3368"/>
                  </a:cubicBezTo>
                  <a:cubicBezTo>
                    <a:pt x="2398" y="3258"/>
                    <a:pt x="2849" y="2423"/>
                    <a:pt x="2706" y="1488"/>
                  </a:cubicBezTo>
                  <a:cubicBezTo>
                    <a:pt x="2564" y="637"/>
                    <a:pt x="1974" y="0"/>
                    <a:pt x="1323" y="0"/>
                  </a:cubicBez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7"/>
            <p:cNvSpPr/>
            <p:nvPr/>
          </p:nvSpPr>
          <p:spPr>
            <a:xfrm>
              <a:off x="1556125" y="2572400"/>
              <a:ext cx="124850" cy="103100"/>
            </a:xfrm>
            <a:custGeom>
              <a:avLst/>
              <a:gdLst/>
              <a:ahLst/>
              <a:cxnLst/>
              <a:rect l="l" t="t" r="r" b="b"/>
              <a:pathLst>
                <a:path w="4994" h="4124" extrusionOk="0">
                  <a:moveTo>
                    <a:pt x="4993" y="0"/>
                  </a:moveTo>
                  <a:lnTo>
                    <a:pt x="319" y="2068"/>
                  </a:lnTo>
                  <a:lnTo>
                    <a:pt x="0" y="4124"/>
                  </a:lnTo>
                  <a:lnTo>
                    <a:pt x="4872" y="2760"/>
                  </a:lnTo>
                  <a:lnTo>
                    <a:pt x="499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37"/>
            <p:cNvSpPr/>
            <p:nvPr/>
          </p:nvSpPr>
          <p:spPr>
            <a:xfrm>
              <a:off x="1435425" y="2573225"/>
              <a:ext cx="128700" cy="94325"/>
            </a:xfrm>
            <a:custGeom>
              <a:avLst/>
              <a:gdLst/>
              <a:ahLst/>
              <a:cxnLst/>
              <a:rect l="l" t="t" r="r" b="b"/>
              <a:pathLst>
                <a:path w="5148" h="3773" extrusionOk="0">
                  <a:moveTo>
                    <a:pt x="144" y="0"/>
                  </a:moveTo>
                  <a:lnTo>
                    <a:pt x="1" y="627"/>
                  </a:lnTo>
                  <a:lnTo>
                    <a:pt x="4795" y="3772"/>
                  </a:lnTo>
                  <a:lnTo>
                    <a:pt x="5147" y="2035"/>
                  </a:lnTo>
                  <a:lnTo>
                    <a:pt x="144" y="0"/>
                  </a:ln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37"/>
            <p:cNvSpPr/>
            <p:nvPr/>
          </p:nvSpPr>
          <p:spPr>
            <a:xfrm>
              <a:off x="1669400" y="2528400"/>
              <a:ext cx="46200" cy="58575"/>
            </a:xfrm>
            <a:custGeom>
              <a:avLst/>
              <a:gdLst/>
              <a:ahLst/>
              <a:cxnLst/>
              <a:rect l="l" t="t" r="r" b="b"/>
              <a:pathLst>
                <a:path w="1848" h="2343" extrusionOk="0">
                  <a:moveTo>
                    <a:pt x="935" y="1"/>
                  </a:moveTo>
                  <a:lnTo>
                    <a:pt x="0" y="451"/>
                  </a:lnTo>
                  <a:lnTo>
                    <a:pt x="913" y="2343"/>
                  </a:lnTo>
                  <a:lnTo>
                    <a:pt x="1848" y="1881"/>
                  </a:lnTo>
                  <a:lnTo>
                    <a:pt x="935" y="1"/>
                  </a:ln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37"/>
            <p:cNvSpPr/>
            <p:nvPr/>
          </p:nvSpPr>
          <p:spPr>
            <a:xfrm>
              <a:off x="1676550" y="2564700"/>
              <a:ext cx="179825" cy="164975"/>
            </a:xfrm>
            <a:custGeom>
              <a:avLst/>
              <a:gdLst/>
              <a:ahLst/>
              <a:cxnLst/>
              <a:rect l="l" t="t" r="r" b="b"/>
              <a:pathLst>
                <a:path w="7193" h="6599" extrusionOk="0">
                  <a:moveTo>
                    <a:pt x="1441" y="0"/>
                  </a:moveTo>
                  <a:lnTo>
                    <a:pt x="0" y="2057"/>
                  </a:lnTo>
                  <a:lnTo>
                    <a:pt x="2035" y="1881"/>
                  </a:lnTo>
                  <a:lnTo>
                    <a:pt x="6466" y="6598"/>
                  </a:lnTo>
                  <a:lnTo>
                    <a:pt x="7192" y="5059"/>
                  </a:lnTo>
                  <a:lnTo>
                    <a:pt x="3464" y="517"/>
                  </a:lnTo>
                  <a:lnTo>
                    <a:pt x="144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7"/>
            <p:cNvSpPr/>
            <p:nvPr/>
          </p:nvSpPr>
          <p:spPr>
            <a:xfrm>
              <a:off x="1838200" y="2691150"/>
              <a:ext cx="113300" cy="132000"/>
            </a:xfrm>
            <a:custGeom>
              <a:avLst/>
              <a:gdLst/>
              <a:ahLst/>
              <a:cxnLst/>
              <a:rect l="l" t="t" r="r" b="b"/>
              <a:pathLst>
                <a:path w="4532" h="5280" extrusionOk="0">
                  <a:moveTo>
                    <a:pt x="726" y="1"/>
                  </a:moveTo>
                  <a:lnTo>
                    <a:pt x="0" y="1540"/>
                  </a:lnTo>
                  <a:lnTo>
                    <a:pt x="3772" y="5279"/>
                  </a:lnTo>
                  <a:lnTo>
                    <a:pt x="4531" y="4686"/>
                  </a:lnTo>
                  <a:lnTo>
                    <a:pt x="72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7"/>
            <p:cNvSpPr/>
            <p:nvPr/>
          </p:nvSpPr>
          <p:spPr>
            <a:xfrm>
              <a:off x="1673250" y="2603175"/>
              <a:ext cx="173500" cy="258175"/>
            </a:xfrm>
            <a:custGeom>
              <a:avLst/>
              <a:gdLst/>
              <a:ahLst/>
              <a:cxnLst/>
              <a:rect l="l" t="t" r="r" b="b"/>
              <a:pathLst>
                <a:path w="6940" h="10327" extrusionOk="0">
                  <a:moveTo>
                    <a:pt x="3244" y="1"/>
                  </a:moveTo>
                  <a:lnTo>
                    <a:pt x="0" y="507"/>
                  </a:lnTo>
                  <a:lnTo>
                    <a:pt x="682" y="10327"/>
                  </a:lnTo>
                  <a:lnTo>
                    <a:pt x="6939" y="9128"/>
                  </a:lnTo>
                  <a:lnTo>
                    <a:pt x="32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7"/>
            <p:cNvSpPr/>
            <p:nvPr/>
          </p:nvSpPr>
          <p:spPr>
            <a:xfrm>
              <a:off x="1645750" y="2567175"/>
              <a:ext cx="101475" cy="69850"/>
            </a:xfrm>
            <a:custGeom>
              <a:avLst/>
              <a:gdLst/>
              <a:ahLst/>
              <a:cxnLst/>
              <a:rect l="l" t="t" r="r" b="b"/>
              <a:pathLst>
                <a:path w="4059" h="2794" extrusionOk="0">
                  <a:moveTo>
                    <a:pt x="2882" y="0"/>
                  </a:moveTo>
                  <a:lnTo>
                    <a:pt x="1331" y="286"/>
                  </a:lnTo>
                  <a:lnTo>
                    <a:pt x="968" y="858"/>
                  </a:lnTo>
                  <a:lnTo>
                    <a:pt x="0" y="1936"/>
                  </a:lnTo>
                  <a:lnTo>
                    <a:pt x="891" y="2793"/>
                  </a:lnTo>
                  <a:lnTo>
                    <a:pt x="3223" y="2771"/>
                  </a:lnTo>
                  <a:lnTo>
                    <a:pt x="4058" y="704"/>
                  </a:lnTo>
                  <a:lnTo>
                    <a:pt x="288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37"/>
            <p:cNvSpPr/>
            <p:nvPr/>
          </p:nvSpPr>
          <p:spPr>
            <a:xfrm>
              <a:off x="1402700" y="3168150"/>
              <a:ext cx="131450" cy="93500"/>
            </a:xfrm>
            <a:custGeom>
              <a:avLst/>
              <a:gdLst/>
              <a:ahLst/>
              <a:cxnLst/>
              <a:rect l="l" t="t" r="r" b="b"/>
              <a:pathLst>
                <a:path w="5258" h="3740" extrusionOk="0">
                  <a:moveTo>
                    <a:pt x="1" y="1"/>
                  </a:moveTo>
                  <a:lnTo>
                    <a:pt x="1541" y="2013"/>
                  </a:lnTo>
                  <a:cubicBezTo>
                    <a:pt x="1699" y="2215"/>
                    <a:pt x="1941" y="2333"/>
                    <a:pt x="2195" y="2333"/>
                  </a:cubicBezTo>
                  <a:cubicBezTo>
                    <a:pt x="2259" y="2333"/>
                    <a:pt x="2323" y="2325"/>
                    <a:pt x="2387" y="2310"/>
                  </a:cubicBezTo>
                  <a:lnTo>
                    <a:pt x="3762" y="2002"/>
                  </a:lnTo>
                  <a:lnTo>
                    <a:pt x="3762" y="2002"/>
                  </a:lnTo>
                  <a:lnTo>
                    <a:pt x="3311" y="2937"/>
                  </a:lnTo>
                  <a:lnTo>
                    <a:pt x="4653" y="3740"/>
                  </a:lnTo>
                  <a:lnTo>
                    <a:pt x="5258" y="1562"/>
                  </a:lnTo>
                  <a:lnTo>
                    <a:pt x="4290" y="605"/>
                  </a:lnTo>
                  <a:lnTo>
                    <a:pt x="2915" y="759"/>
                  </a:lnTo>
                  <a:cubicBezTo>
                    <a:pt x="2849" y="766"/>
                    <a:pt x="2782" y="770"/>
                    <a:pt x="2715" y="770"/>
                  </a:cubicBezTo>
                  <a:cubicBezTo>
                    <a:pt x="2562" y="770"/>
                    <a:pt x="2409" y="750"/>
                    <a:pt x="2255" y="704"/>
                  </a:cubicBez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37"/>
            <p:cNvSpPr/>
            <p:nvPr/>
          </p:nvSpPr>
          <p:spPr>
            <a:xfrm>
              <a:off x="1838475" y="3211050"/>
              <a:ext cx="132000" cy="72875"/>
            </a:xfrm>
            <a:custGeom>
              <a:avLst/>
              <a:gdLst/>
              <a:ahLst/>
              <a:cxnLst/>
              <a:rect l="l" t="t" r="r" b="b"/>
              <a:pathLst>
                <a:path w="5280" h="2915" extrusionOk="0">
                  <a:moveTo>
                    <a:pt x="4058" y="0"/>
                  </a:moveTo>
                  <a:lnTo>
                    <a:pt x="2827" y="165"/>
                  </a:lnTo>
                  <a:lnTo>
                    <a:pt x="2178" y="1232"/>
                  </a:lnTo>
                  <a:cubicBezTo>
                    <a:pt x="2068" y="1408"/>
                    <a:pt x="1925" y="1551"/>
                    <a:pt x="1760" y="1672"/>
                  </a:cubicBezTo>
                  <a:lnTo>
                    <a:pt x="0" y="2892"/>
                  </a:lnTo>
                  <a:lnTo>
                    <a:pt x="2299" y="2914"/>
                  </a:lnTo>
                  <a:cubicBezTo>
                    <a:pt x="2596" y="2914"/>
                    <a:pt x="2860" y="2749"/>
                    <a:pt x="2992" y="2485"/>
                  </a:cubicBezTo>
                  <a:lnTo>
                    <a:pt x="3531" y="1331"/>
                  </a:lnTo>
                  <a:lnTo>
                    <a:pt x="3948" y="2167"/>
                  </a:lnTo>
                  <a:lnTo>
                    <a:pt x="5279" y="1661"/>
                  </a:lnTo>
                  <a:lnTo>
                    <a:pt x="40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7"/>
            <p:cNvSpPr/>
            <p:nvPr/>
          </p:nvSpPr>
          <p:spPr>
            <a:xfrm>
              <a:off x="1453025" y="3161550"/>
              <a:ext cx="50325" cy="33575"/>
            </a:xfrm>
            <a:custGeom>
              <a:avLst/>
              <a:gdLst/>
              <a:ahLst/>
              <a:cxnLst/>
              <a:rect l="l" t="t" r="r" b="b"/>
              <a:pathLst>
                <a:path w="2013" h="1343" fill="none" extrusionOk="0">
                  <a:moveTo>
                    <a:pt x="1573" y="1067"/>
                  </a:moveTo>
                  <a:cubicBezTo>
                    <a:pt x="1452" y="781"/>
                    <a:pt x="1386" y="485"/>
                    <a:pt x="1375" y="177"/>
                  </a:cubicBezTo>
                  <a:cubicBezTo>
                    <a:pt x="1364" y="45"/>
                    <a:pt x="1551" y="1"/>
                    <a:pt x="1606" y="122"/>
                  </a:cubicBezTo>
                  <a:cubicBezTo>
                    <a:pt x="1639" y="199"/>
                    <a:pt x="1661" y="276"/>
                    <a:pt x="1661" y="364"/>
                  </a:cubicBezTo>
                  <a:cubicBezTo>
                    <a:pt x="1672" y="551"/>
                    <a:pt x="1617" y="737"/>
                    <a:pt x="1562" y="924"/>
                  </a:cubicBezTo>
                  <a:cubicBezTo>
                    <a:pt x="1573" y="694"/>
                    <a:pt x="1639" y="474"/>
                    <a:pt x="1738" y="276"/>
                  </a:cubicBezTo>
                  <a:cubicBezTo>
                    <a:pt x="1771" y="221"/>
                    <a:pt x="1804" y="155"/>
                    <a:pt x="1870" y="155"/>
                  </a:cubicBezTo>
                  <a:cubicBezTo>
                    <a:pt x="1925" y="144"/>
                    <a:pt x="1969" y="188"/>
                    <a:pt x="1991" y="243"/>
                  </a:cubicBezTo>
                  <a:cubicBezTo>
                    <a:pt x="2013" y="287"/>
                    <a:pt x="2002" y="342"/>
                    <a:pt x="2002" y="397"/>
                  </a:cubicBezTo>
                  <a:cubicBezTo>
                    <a:pt x="1958" y="694"/>
                    <a:pt x="1815" y="979"/>
                    <a:pt x="1595" y="1188"/>
                  </a:cubicBezTo>
                  <a:cubicBezTo>
                    <a:pt x="1507" y="1265"/>
                    <a:pt x="1397" y="1342"/>
                    <a:pt x="1287" y="1309"/>
                  </a:cubicBezTo>
                  <a:cubicBezTo>
                    <a:pt x="1155" y="1276"/>
                    <a:pt x="1100" y="1122"/>
                    <a:pt x="1023" y="1001"/>
                  </a:cubicBezTo>
                  <a:cubicBezTo>
                    <a:pt x="891" y="781"/>
                    <a:pt x="638" y="639"/>
                    <a:pt x="374" y="628"/>
                  </a:cubicBezTo>
                  <a:cubicBezTo>
                    <a:pt x="297" y="628"/>
                    <a:pt x="209" y="639"/>
                    <a:pt x="132" y="606"/>
                  </a:cubicBezTo>
                  <a:cubicBezTo>
                    <a:pt x="55" y="573"/>
                    <a:pt x="0" y="474"/>
                    <a:pt x="55" y="408"/>
                  </a:cubicBezTo>
                </a:path>
              </a:pathLst>
            </a:custGeom>
            <a:noFill/>
            <a:ln w="1650" cap="flat" cmpd="sng">
              <a:solidFill>
                <a:schemeClr val="dk1"/>
              </a:solidFill>
              <a:prstDash val="solid"/>
              <a:miter lim="1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7"/>
            <p:cNvSpPr/>
            <p:nvPr/>
          </p:nvSpPr>
          <p:spPr>
            <a:xfrm>
              <a:off x="1654825" y="2457125"/>
              <a:ext cx="238650" cy="245200"/>
            </a:xfrm>
            <a:custGeom>
              <a:avLst/>
              <a:gdLst/>
              <a:ahLst/>
              <a:cxnLst/>
              <a:rect l="l" t="t" r="r" b="b"/>
              <a:pathLst>
                <a:path w="9546" h="9808" extrusionOk="0">
                  <a:moveTo>
                    <a:pt x="963" y="0"/>
                  </a:moveTo>
                  <a:cubicBezTo>
                    <a:pt x="717" y="0"/>
                    <a:pt x="477" y="65"/>
                    <a:pt x="275" y="212"/>
                  </a:cubicBezTo>
                  <a:lnTo>
                    <a:pt x="209" y="674"/>
                  </a:lnTo>
                  <a:cubicBezTo>
                    <a:pt x="0" y="707"/>
                    <a:pt x="715" y="1796"/>
                    <a:pt x="1419" y="2566"/>
                  </a:cubicBezTo>
                  <a:cubicBezTo>
                    <a:pt x="1705" y="2874"/>
                    <a:pt x="1397" y="3379"/>
                    <a:pt x="1243" y="3775"/>
                  </a:cubicBezTo>
                  <a:cubicBezTo>
                    <a:pt x="1001" y="4369"/>
                    <a:pt x="902" y="5051"/>
                    <a:pt x="1100" y="5656"/>
                  </a:cubicBezTo>
                  <a:cubicBezTo>
                    <a:pt x="1298" y="6272"/>
                    <a:pt x="1826" y="6800"/>
                    <a:pt x="2464" y="6887"/>
                  </a:cubicBezTo>
                  <a:cubicBezTo>
                    <a:pt x="2549" y="6898"/>
                    <a:pt x="2637" y="6901"/>
                    <a:pt x="2726" y="6901"/>
                  </a:cubicBezTo>
                  <a:cubicBezTo>
                    <a:pt x="2857" y="6901"/>
                    <a:pt x="2991" y="6894"/>
                    <a:pt x="3122" y="6894"/>
                  </a:cubicBezTo>
                  <a:cubicBezTo>
                    <a:pt x="3355" y="6894"/>
                    <a:pt x="3580" y="6917"/>
                    <a:pt x="3772" y="7041"/>
                  </a:cubicBezTo>
                  <a:cubicBezTo>
                    <a:pt x="4190" y="7327"/>
                    <a:pt x="4179" y="7921"/>
                    <a:pt x="4355" y="8394"/>
                  </a:cubicBezTo>
                  <a:cubicBezTo>
                    <a:pt x="4575" y="9010"/>
                    <a:pt x="5147" y="9461"/>
                    <a:pt x="5763" y="9659"/>
                  </a:cubicBezTo>
                  <a:cubicBezTo>
                    <a:pt x="6099" y="9765"/>
                    <a:pt x="6451" y="9808"/>
                    <a:pt x="6803" y="9808"/>
                  </a:cubicBezTo>
                  <a:cubicBezTo>
                    <a:pt x="7108" y="9808"/>
                    <a:pt x="7414" y="9776"/>
                    <a:pt x="7709" y="9725"/>
                  </a:cubicBezTo>
                  <a:cubicBezTo>
                    <a:pt x="8182" y="9648"/>
                    <a:pt x="8677" y="9516"/>
                    <a:pt x="9007" y="9164"/>
                  </a:cubicBezTo>
                  <a:cubicBezTo>
                    <a:pt x="9546" y="8603"/>
                    <a:pt x="9458" y="7690"/>
                    <a:pt x="9161" y="6975"/>
                  </a:cubicBezTo>
                  <a:cubicBezTo>
                    <a:pt x="8556" y="5491"/>
                    <a:pt x="7181" y="4369"/>
                    <a:pt x="5609" y="4061"/>
                  </a:cubicBezTo>
                  <a:cubicBezTo>
                    <a:pt x="4993" y="3940"/>
                    <a:pt x="4311" y="3929"/>
                    <a:pt x="3816" y="3533"/>
                  </a:cubicBezTo>
                  <a:cubicBezTo>
                    <a:pt x="3387" y="3203"/>
                    <a:pt x="3200" y="2654"/>
                    <a:pt x="3014" y="2148"/>
                  </a:cubicBezTo>
                  <a:cubicBezTo>
                    <a:pt x="2805" y="1532"/>
                    <a:pt x="2552" y="894"/>
                    <a:pt x="2068" y="443"/>
                  </a:cubicBezTo>
                  <a:cubicBezTo>
                    <a:pt x="1775" y="171"/>
                    <a:pt x="1361" y="0"/>
                    <a:pt x="963" y="0"/>
                  </a:cubicBezTo>
                  <a:close/>
                </a:path>
              </a:pathLst>
            </a:custGeom>
            <a:solidFill>
              <a:srgbClr val="0703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7"/>
            <p:cNvSpPr/>
            <p:nvPr/>
          </p:nvSpPr>
          <p:spPr>
            <a:xfrm>
              <a:off x="1627600" y="2459125"/>
              <a:ext cx="69575" cy="51700"/>
            </a:xfrm>
            <a:custGeom>
              <a:avLst/>
              <a:gdLst/>
              <a:ahLst/>
              <a:cxnLst/>
              <a:rect l="l" t="t" r="r" b="b"/>
              <a:pathLst>
                <a:path w="2783" h="2068" extrusionOk="0">
                  <a:moveTo>
                    <a:pt x="1705" y="0"/>
                  </a:moveTo>
                  <a:cubicBezTo>
                    <a:pt x="1705" y="0"/>
                    <a:pt x="1" y="187"/>
                    <a:pt x="528" y="2068"/>
                  </a:cubicBezTo>
                  <a:lnTo>
                    <a:pt x="2783" y="1617"/>
                  </a:lnTo>
                  <a:lnTo>
                    <a:pt x="1705" y="0"/>
                  </a:lnTo>
                  <a:close/>
                </a:path>
              </a:pathLst>
            </a:custGeom>
            <a:solidFill>
              <a:srgbClr val="0703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37"/>
            <p:cNvSpPr/>
            <p:nvPr/>
          </p:nvSpPr>
          <p:spPr>
            <a:xfrm>
              <a:off x="1671600" y="2498425"/>
              <a:ext cx="17600" cy="17625"/>
            </a:xfrm>
            <a:custGeom>
              <a:avLst/>
              <a:gdLst/>
              <a:ahLst/>
              <a:cxnLst/>
              <a:rect l="l" t="t" r="r" b="b"/>
              <a:pathLst>
                <a:path w="704" h="705" extrusionOk="0">
                  <a:moveTo>
                    <a:pt x="352" y="1"/>
                  </a:moveTo>
                  <a:cubicBezTo>
                    <a:pt x="154" y="1"/>
                    <a:pt x="0" y="166"/>
                    <a:pt x="0" y="353"/>
                  </a:cubicBezTo>
                  <a:cubicBezTo>
                    <a:pt x="0" y="551"/>
                    <a:pt x="154" y="705"/>
                    <a:pt x="352" y="705"/>
                  </a:cubicBezTo>
                  <a:cubicBezTo>
                    <a:pt x="550" y="705"/>
                    <a:pt x="704" y="551"/>
                    <a:pt x="704" y="353"/>
                  </a:cubicBezTo>
                  <a:cubicBezTo>
                    <a:pt x="704" y="166"/>
                    <a:pt x="550" y="1"/>
                    <a:pt x="352" y="1"/>
                  </a:cubicBez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37"/>
            <p:cNvSpPr/>
            <p:nvPr/>
          </p:nvSpPr>
          <p:spPr>
            <a:xfrm>
              <a:off x="1436800" y="2572950"/>
              <a:ext cx="128425" cy="102550"/>
            </a:xfrm>
            <a:custGeom>
              <a:avLst/>
              <a:gdLst/>
              <a:ahLst/>
              <a:cxnLst/>
              <a:rect l="l" t="t" r="r" b="b"/>
              <a:pathLst>
                <a:path w="5137" h="4102" extrusionOk="0">
                  <a:moveTo>
                    <a:pt x="385" y="0"/>
                  </a:moveTo>
                  <a:lnTo>
                    <a:pt x="12" y="759"/>
                  </a:lnTo>
                  <a:lnTo>
                    <a:pt x="1" y="759"/>
                  </a:lnTo>
                  <a:lnTo>
                    <a:pt x="4773" y="4102"/>
                  </a:lnTo>
                  <a:cubicBezTo>
                    <a:pt x="4773" y="4102"/>
                    <a:pt x="5136" y="2079"/>
                    <a:pt x="5136" y="2046"/>
                  </a:cubicBezTo>
                  <a:cubicBezTo>
                    <a:pt x="5136" y="2024"/>
                    <a:pt x="385" y="0"/>
                    <a:pt x="3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7"/>
            <p:cNvSpPr/>
            <p:nvPr/>
          </p:nvSpPr>
          <p:spPr>
            <a:xfrm>
              <a:off x="1436525" y="2570475"/>
              <a:ext cx="21475" cy="29700"/>
            </a:xfrm>
            <a:custGeom>
              <a:avLst/>
              <a:gdLst/>
              <a:ahLst/>
              <a:cxnLst/>
              <a:rect l="l" t="t" r="r" b="b"/>
              <a:pathLst>
                <a:path w="859" h="1188" extrusionOk="0">
                  <a:moveTo>
                    <a:pt x="451" y="0"/>
                  </a:moveTo>
                  <a:lnTo>
                    <a:pt x="1" y="913"/>
                  </a:lnTo>
                  <a:lnTo>
                    <a:pt x="407" y="1188"/>
                  </a:lnTo>
                  <a:lnTo>
                    <a:pt x="858" y="231"/>
                  </a:lnTo>
                  <a:lnTo>
                    <a:pt x="4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7"/>
            <p:cNvSpPr/>
            <p:nvPr/>
          </p:nvSpPr>
          <p:spPr>
            <a:xfrm>
              <a:off x="1923150" y="2795350"/>
              <a:ext cx="25325" cy="28350"/>
            </a:xfrm>
            <a:custGeom>
              <a:avLst/>
              <a:gdLst/>
              <a:ahLst/>
              <a:cxnLst/>
              <a:rect l="l" t="t" r="r" b="b"/>
              <a:pathLst>
                <a:path w="1013" h="1134" extrusionOk="0">
                  <a:moveTo>
                    <a:pt x="693" y="1"/>
                  </a:moveTo>
                  <a:lnTo>
                    <a:pt x="1" y="748"/>
                  </a:lnTo>
                  <a:lnTo>
                    <a:pt x="297" y="1133"/>
                  </a:lnTo>
                  <a:lnTo>
                    <a:pt x="1012" y="353"/>
                  </a:lnTo>
                  <a:lnTo>
                    <a:pt x="69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7"/>
            <p:cNvSpPr/>
            <p:nvPr/>
          </p:nvSpPr>
          <p:spPr>
            <a:xfrm>
              <a:off x="1509925" y="3170350"/>
              <a:ext cx="34400" cy="37150"/>
            </a:xfrm>
            <a:custGeom>
              <a:avLst/>
              <a:gdLst/>
              <a:ahLst/>
              <a:cxnLst/>
              <a:rect l="l" t="t" r="r" b="b"/>
              <a:pathLst>
                <a:path w="1376" h="1486" extrusionOk="0">
                  <a:moveTo>
                    <a:pt x="243" y="1"/>
                  </a:moveTo>
                  <a:lnTo>
                    <a:pt x="1" y="528"/>
                  </a:lnTo>
                  <a:lnTo>
                    <a:pt x="969" y="1485"/>
                  </a:lnTo>
                  <a:lnTo>
                    <a:pt x="1375" y="1034"/>
                  </a:lnTo>
                  <a:lnTo>
                    <a:pt x="2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7"/>
            <p:cNvSpPr/>
            <p:nvPr/>
          </p:nvSpPr>
          <p:spPr>
            <a:xfrm>
              <a:off x="1899775" y="3197025"/>
              <a:ext cx="41275" cy="22300"/>
            </a:xfrm>
            <a:custGeom>
              <a:avLst/>
              <a:gdLst/>
              <a:ahLst/>
              <a:cxnLst/>
              <a:rect l="l" t="t" r="r" b="b"/>
              <a:pathLst>
                <a:path w="1651" h="892" extrusionOk="0">
                  <a:moveTo>
                    <a:pt x="1617" y="0"/>
                  </a:moveTo>
                  <a:lnTo>
                    <a:pt x="1" y="396"/>
                  </a:lnTo>
                  <a:lnTo>
                    <a:pt x="320" y="891"/>
                  </a:lnTo>
                  <a:lnTo>
                    <a:pt x="1650" y="594"/>
                  </a:lnTo>
                  <a:lnTo>
                    <a:pt x="161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7"/>
            <p:cNvSpPr/>
            <p:nvPr/>
          </p:nvSpPr>
          <p:spPr>
            <a:xfrm>
              <a:off x="1881625" y="3205550"/>
              <a:ext cx="36600" cy="38500"/>
            </a:xfrm>
            <a:custGeom>
              <a:avLst/>
              <a:gdLst/>
              <a:ahLst/>
              <a:cxnLst/>
              <a:rect l="l" t="t" r="r" b="b"/>
              <a:pathLst>
                <a:path w="1464" h="1540" fill="none" extrusionOk="0">
                  <a:moveTo>
                    <a:pt x="1134" y="825"/>
                  </a:moveTo>
                  <a:cubicBezTo>
                    <a:pt x="1002" y="561"/>
                    <a:pt x="760" y="341"/>
                    <a:pt x="474" y="231"/>
                  </a:cubicBezTo>
                  <a:lnTo>
                    <a:pt x="463" y="231"/>
                  </a:lnTo>
                  <a:cubicBezTo>
                    <a:pt x="243" y="154"/>
                    <a:pt x="56" y="429"/>
                    <a:pt x="232" y="594"/>
                  </a:cubicBezTo>
                  <a:cubicBezTo>
                    <a:pt x="375" y="748"/>
                    <a:pt x="584" y="847"/>
                    <a:pt x="793" y="869"/>
                  </a:cubicBezTo>
                  <a:cubicBezTo>
                    <a:pt x="903" y="803"/>
                    <a:pt x="958" y="660"/>
                    <a:pt x="980" y="528"/>
                  </a:cubicBezTo>
                  <a:cubicBezTo>
                    <a:pt x="1013" y="396"/>
                    <a:pt x="1035" y="253"/>
                    <a:pt x="1123" y="143"/>
                  </a:cubicBezTo>
                  <a:cubicBezTo>
                    <a:pt x="1123" y="143"/>
                    <a:pt x="1123" y="143"/>
                    <a:pt x="1123" y="143"/>
                  </a:cubicBezTo>
                  <a:cubicBezTo>
                    <a:pt x="1244" y="0"/>
                    <a:pt x="1464" y="165"/>
                    <a:pt x="1387" y="330"/>
                  </a:cubicBezTo>
                  <a:cubicBezTo>
                    <a:pt x="1211" y="660"/>
                    <a:pt x="892" y="913"/>
                    <a:pt x="540" y="1012"/>
                  </a:cubicBezTo>
                  <a:cubicBezTo>
                    <a:pt x="419" y="1045"/>
                    <a:pt x="298" y="1056"/>
                    <a:pt x="210" y="1133"/>
                  </a:cubicBezTo>
                  <a:cubicBezTo>
                    <a:pt x="78" y="1221"/>
                    <a:pt x="34" y="1386"/>
                    <a:pt x="1" y="1540"/>
                  </a:cubicBezTo>
                </a:path>
              </a:pathLst>
            </a:custGeom>
            <a:noFill/>
            <a:ln w="1650" cap="flat" cmpd="sng">
              <a:solidFill>
                <a:schemeClr val="dk1"/>
              </a:solidFill>
              <a:prstDash val="solid"/>
              <a:miter lim="1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0" name="Google Shape;1580;p37"/>
          <p:cNvGrpSpPr/>
          <p:nvPr/>
        </p:nvGrpSpPr>
        <p:grpSpPr>
          <a:xfrm>
            <a:off x="7515718" y="1989387"/>
            <a:ext cx="1519755" cy="2716814"/>
            <a:chOff x="6884250" y="2260350"/>
            <a:chExt cx="489675" cy="875375"/>
          </a:xfrm>
        </p:grpSpPr>
        <p:sp>
          <p:nvSpPr>
            <p:cNvPr id="1581" name="Google Shape;1581;p37"/>
            <p:cNvSpPr/>
            <p:nvPr/>
          </p:nvSpPr>
          <p:spPr>
            <a:xfrm>
              <a:off x="7116825" y="2260350"/>
              <a:ext cx="196600" cy="126225"/>
            </a:xfrm>
            <a:custGeom>
              <a:avLst/>
              <a:gdLst/>
              <a:ahLst/>
              <a:cxnLst/>
              <a:rect l="l" t="t" r="r" b="b"/>
              <a:pathLst>
                <a:path w="7864" h="5049" extrusionOk="0">
                  <a:moveTo>
                    <a:pt x="4999" y="0"/>
                  </a:moveTo>
                  <a:cubicBezTo>
                    <a:pt x="4619" y="0"/>
                    <a:pt x="4236" y="280"/>
                    <a:pt x="4246" y="649"/>
                  </a:cubicBezTo>
                  <a:cubicBezTo>
                    <a:pt x="4138" y="287"/>
                    <a:pt x="3760" y="21"/>
                    <a:pt x="3376" y="21"/>
                  </a:cubicBezTo>
                  <a:cubicBezTo>
                    <a:pt x="3329" y="21"/>
                    <a:pt x="3281" y="25"/>
                    <a:pt x="3234" y="33"/>
                  </a:cubicBezTo>
                  <a:cubicBezTo>
                    <a:pt x="2805" y="110"/>
                    <a:pt x="2475" y="539"/>
                    <a:pt x="2497" y="979"/>
                  </a:cubicBezTo>
                  <a:cubicBezTo>
                    <a:pt x="2338" y="767"/>
                    <a:pt x="2070" y="655"/>
                    <a:pt x="1806" y="655"/>
                  </a:cubicBezTo>
                  <a:cubicBezTo>
                    <a:pt x="1632" y="655"/>
                    <a:pt x="1460" y="703"/>
                    <a:pt x="1320" y="803"/>
                  </a:cubicBezTo>
                  <a:cubicBezTo>
                    <a:pt x="958" y="1056"/>
                    <a:pt x="848" y="1606"/>
                    <a:pt x="1089" y="1980"/>
                  </a:cubicBezTo>
                  <a:cubicBezTo>
                    <a:pt x="998" y="1863"/>
                    <a:pt x="861" y="1811"/>
                    <a:pt x="718" y="1811"/>
                  </a:cubicBezTo>
                  <a:cubicBezTo>
                    <a:pt x="499" y="1811"/>
                    <a:pt x="266" y="1934"/>
                    <a:pt x="166" y="2134"/>
                  </a:cubicBezTo>
                  <a:cubicBezTo>
                    <a:pt x="1" y="2475"/>
                    <a:pt x="144" y="2893"/>
                    <a:pt x="408" y="3157"/>
                  </a:cubicBezTo>
                  <a:cubicBezTo>
                    <a:pt x="628" y="3366"/>
                    <a:pt x="925" y="3498"/>
                    <a:pt x="1232" y="3520"/>
                  </a:cubicBezTo>
                  <a:lnTo>
                    <a:pt x="6775" y="5048"/>
                  </a:lnTo>
                  <a:cubicBezTo>
                    <a:pt x="7138" y="4465"/>
                    <a:pt x="7512" y="3882"/>
                    <a:pt x="7688" y="3223"/>
                  </a:cubicBezTo>
                  <a:cubicBezTo>
                    <a:pt x="7864" y="2563"/>
                    <a:pt x="7820" y="1815"/>
                    <a:pt x="7413" y="1265"/>
                  </a:cubicBezTo>
                  <a:cubicBezTo>
                    <a:pt x="7248" y="1045"/>
                    <a:pt x="7017" y="858"/>
                    <a:pt x="6753" y="792"/>
                  </a:cubicBezTo>
                  <a:cubicBezTo>
                    <a:pt x="6677" y="770"/>
                    <a:pt x="6597" y="759"/>
                    <a:pt x="6518" y="759"/>
                  </a:cubicBezTo>
                  <a:cubicBezTo>
                    <a:pt x="6321" y="759"/>
                    <a:pt x="6124" y="827"/>
                    <a:pt x="5983" y="968"/>
                  </a:cubicBezTo>
                  <a:cubicBezTo>
                    <a:pt x="5873" y="539"/>
                    <a:pt x="5598" y="132"/>
                    <a:pt x="5180" y="23"/>
                  </a:cubicBezTo>
                  <a:cubicBezTo>
                    <a:pt x="5121" y="7"/>
                    <a:pt x="5060" y="0"/>
                    <a:pt x="4999" y="0"/>
                  </a:cubicBezTo>
                  <a:close/>
                </a:path>
              </a:pathLst>
            </a:custGeom>
            <a:solidFill>
              <a:srgbClr val="0D0F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7"/>
            <p:cNvSpPr/>
            <p:nvPr/>
          </p:nvSpPr>
          <p:spPr>
            <a:xfrm>
              <a:off x="6960400" y="2807725"/>
              <a:ext cx="6900" cy="28075"/>
            </a:xfrm>
            <a:custGeom>
              <a:avLst/>
              <a:gdLst/>
              <a:ahLst/>
              <a:cxnLst/>
              <a:rect l="l" t="t" r="r" b="b"/>
              <a:pathLst>
                <a:path w="276" h="1123" extrusionOk="0">
                  <a:moveTo>
                    <a:pt x="0" y="1"/>
                  </a:moveTo>
                  <a:lnTo>
                    <a:pt x="0" y="1122"/>
                  </a:lnTo>
                  <a:lnTo>
                    <a:pt x="275" y="1122"/>
                  </a:lnTo>
                  <a:lnTo>
                    <a:pt x="2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7"/>
            <p:cNvSpPr/>
            <p:nvPr/>
          </p:nvSpPr>
          <p:spPr>
            <a:xfrm>
              <a:off x="7001625" y="2807725"/>
              <a:ext cx="6900" cy="28075"/>
            </a:xfrm>
            <a:custGeom>
              <a:avLst/>
              <a:gdLst/>
              <a:ahLst/>
              <a:cxnLst/>
              <a:rect l="l" t="t" r="r" b="b"/>
              <a:pathLst>
                <a:path w="276" h="1123" extrusionOk="0">
                  <a:moveTo>
                    <a:pt x="1" y="1"/>
                  </a:moveTo>
                  <a:lnTo>
                    <a:pt x="1" y="1122"/>
                  </a:lnTo>
                  <a:lnTo>
                    <a:pt x="276" y="1122"/>
                  </a:lnTo>
                  <a:lnTo>
                    <a:pt x="27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37"/>
            <p:cNvSpPr/>
            <p:nvPr/>
          </p:nvSpPr>
          <p:spPr>
            <a:xfrm>
              <a:off x="6923000" y="3098325"/>
              <a:ext cx="18725" cy="37400"/>
            </a:xfrm>
            <a:custGeom>
              <a:avLst/>
              <a:gdLst/>
              <a:ahLst/>
              <a:cxnLst/>
              <a:rect l="l" t="t" r="r" b="b"/>
              <a:pathLst>
                <a:path w="749" h="1496" extrusionOk="0">
                  <a:moveTo>
                    <a:pt x="375" y="0"/>
                  </a:moveTo>
                  <a:cubicBezTo>
                    <a:pt x="166" y="0"/>
                    <a:pt x="1" y="165"/>
                    <a:pt x="1" y="374"/>
                  </a:cubicBezTo>
                  <a:lnTo>
                    <a:pt x="1" y="1122"/>
                  </a:lnTo>
                  <a:cubicBezTo>
                    <a:pt x="1" y="1331"/>
                    <a:pt x="166" y="1496"/>
                    <a:pt x="375" y="1496"/>
                  </a:cubicBezTo>
                  <a:cubicBezTo>
                    <a:pt x="584" y="1496"/>
                    <a:pt x="749" y="1331"/>
                    <a:pt x="749" y="1122"/>
                  </a:cubicBezTo>
                  <a:lnTo>
                    <a:pt x="749" y="374"/>
                  </a:lnTo>
                  <a:cubicBezTo>
                    <a:pt x="749" y="165"/>
                    <a:pt x="584" y="0"/>
                    <a:pt x="3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37"/>
            <p:cNvSpPr/>
            <p:nvPr/>
          </p:nvSpPr>
          <p:spPr>
            <a:xfrm>
              <a:off x="7027200" y="3098325"/>
              <a:ext cx="19000" cy="37400"/>
            </a:xfrm>
            <a:custGeom>
              <a:avLst/>
              <a:gdLst/>
              <a:ahLst/>
              <a:cxnLst/>
              <a:rect l="l" t="t" r="r" b="b"/>
              <a:pathLst>
                <a:path w="760" h="1496" extrusionOk="0">
                  <a:moveTo>
                    <a:pt x="386" y="0"/>
                  </a:moveTo>
                  <a:cubicBezTo>
                    <a:pt x="177" y="0"/>
                    <a:pt x="1" y="165"/>
                    <a:pt x="1" y="374"/>
                  </a:cubicBezTo>
                  <a:lnTo>
                    <a:pt x="1" y="1122"/>
                  </a:lnTo>
                  <a:cubicBezTo>
                    <a:pt x="1" y="1331"/>
                    <a:pt x="177" y="1496"/>
                    <a:pt x="386" y="1496"/>
                  </a:cubicBezTo>
                  <a:cubicBezTo>
                    <a:pt x="584" y="1496"/>
                    <a:pt x="759" y="1331"/>
                    <a:pt x="759" y="1122"/>
                  </a:cubicBezTo>
                  <a:lnTo>
                    <a:pt x="759" y="374"/>
                  </a:lnTo>
                  <a:cubicBezTo>
                    <a:pt x="759" y="165"/>
                    <a:pt x="584" y="0"/>
                    <a:pt x="3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37"/>
            <p:cNvSpPr/>
            <p:nvPr/>
          </p:nvSpPr>
          <p:spPr>
            <a:xfrm>
              <a:off x="6884250" y="2828350"/>
              <a:ext cx="200450" cy="284850"/>
            </a:xfrm>
            <a:custGeom>
              <a:avLst/>
              <a:gdLst/>
              <a:ahLst/>
              <a:cxnLst/>
              <a:rect l="l" t="t" r="r" b="b"/>
              <a:pathLst>
                <a:path w="8018" h="11394" extrusionOk="0">
                  <a:moveTo>
                    <a:pt x="0" y="0"/>
                  </a:moveTo>
                  <a:lnTo>
                    <a:pt x="0" y="11393"/>
                  </a:lnTo>
                  <a:lnTo>
                    <a:pt x="8017" y="11393"/>
                  </a:lnTo>
                  <a:lnTo>
                    <a:pt x="801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37"/>
            <p:cNvSpPr/>
            <p:nvPr/>
          </p:nvSpPr>
          <p:spPr>
            <a:xfrm>
              <a:off x="6931525" y="2875350"/>
              <a:ext cx="5250" cy="199075"/>
            </a:xfrm>
            <a:custGeom>
              <a:avLst/>
              <a:gdLst/>
              <a:ahLst/>
              <a:cxnLst/>
              <a:rect l="l" t="t" r="r" b="b"/>
              <a:pathLst>
                <a:path w="210" h="7963" extrusionOk="0">
                  <a:moveTo>
                    <a:pt x="111" y="1"/>
                  </a:moveTo>
                  <a:cubicBezTo>
                    <a:pt x="56" y="1"/>
                    <a:pt x="1" y="56"/>
                    <a:pt x="1" y="111"/>
                  </a:cubicBezTo>
                  <a:lnTo>
                    <a:pt x="1" y="7853"/>
                  </a:lnTo>
                  <a:cubicBezTo>
                    <a:pt x="1" y="7908"/>
                    <a:pt x="56" y="7963"/>
                    <a:pt x="111" y="7963"/>
                  </a:cubicBezTo>
                  <a:cubicBezTo>
                    <a:pt x="166" y="7963"/>
                    <a:pt x="210" y="7908"/>
                    <a:pt x="210" y="7853"/>
                  </a:cubicBezTo>
                  <a:lnTo>
                    <a:pt x="210" y="111"/>
                  </a:lnTo>
                  <a:cubicBezTo>
                    <a:pt x="210" y="56"/>
                    <a:pt x="166" y="1"/>
                    <a:pt x="1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37"/>
            <p:cNvSpPr/>
            <p:nvPr/>
          </p:nvSpPr>
          <p:spPr>
            <a:xfrm>
              <a:off x="6981850" y="2875350"/>
              <a:ext cx="5250" cy="199075"/>
            </a:xfrm>
            <a:custGeom>
              <a:avLst/>
              <a:gdLst/>
              <a:ahLst/>
              <a:cxnLst/>
              <a:rect l="l" t="t" r="r" b="b"/>
              <a:pathLst>
                <a:path w="210" h="7963" extrusionOk="0">
                  <a:moveTo>
                    <a:pt x="110" y="1"/>
                  </a:moveTo>
                  <a:cubicBezTo>
                    <a:pt x="44" y="1"/>
                    <a:pt x="0" y="56"/>
                    <a:pt x="0" y="111"/>
                  </a:cubicBezTo>
                  <a:lnTo>
                    <a:pt x="0" y="7853"/>
                  </a:lnTo>
                  <a:cubicBezTo>
                    <a:pt x="0" y="7908"/>
                    <a:pt x="44" y="7963"/>
                    <a:pt x="110" y="7963"/>
                  </a:cubicBezTo>
                  <a:cubicBezTo>
                    <a:pt x="165" y="7963"/>
                    <a:pt x="209" y="7908"/>
                    <a:pt x="209" y="7853"/>
                  </a:cubicBezTo>
                  <a:lnTo>
                    <a:pt x="209" y="111"/>
                  </a:lnTo>
                  <a:cubicBezTo>
                    <a:pt x="209" y="56"/>
                    <a:pt x="165" y="1"/>
                    <a:pt x="1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7"/>
            <p:cNvSpPr/>
            <p:nvPr/>
          </p:nvSpPr>
          <p:spPr>
            <a:xfrm>
              <a:off x="7032150" y="2875350"/>
              <a:ext cx="5250" cy="199075"/>
            </a:xfrm>
            <a:custGeom>
              <a:avLst/>
              <a:gdLst/>
              <a:ahLst/>
              <a:cxnLst/>
              <a:rect l="l" t="t" r="r" b="b"/>
              <a:pathLst>
                <a:path w="210" h="7963" extrusionOk="0">
                  <a:moveTo>
                    <a:pt x="111" y="1"/>
                  </a:moveTo>
                  <a:cubicBezTo>
                    <a:pt x="45" y="1"/>
                    <a:pt x="1" y="56"/>
                    <a:pt x="1" y="111"/>
                  </a:cubicBezTo>
                  <a:lnTo>
                    <a:pt x="1" y="7853"/>
                  </a:lnTo>
                  <a:cubicBezTo>
                    <a:pt x="1" y="7908"/>
                    <a:pt x="45" y="7963"/>
                    <a:pt x="111" y="7963"/>
                  </a:cubicBezTo>
                  <a:cubicBezTo>
                    <a:pt x="166" y="7963"/>
                    <a:pt x="210" y="7908"/>
                    <a:pt x="210" y="7853"/>
                  </a:cubicBezTo>
                  <a:lnTo>
                    <a:pt x="210" y="111"/>
                  </a:lnTo>
                  <a:cubicBezTo>
                    <a:pt x="210" y="56"/>
                    <a:pt x="166" y="1"/>
                    <a:pt x="1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7"/>
            <p:cNvSpPr/>
            <p:nvPr/>
          </p:nvSpPr>
          <p:spPr>
            <a:xfrm>
              <a:off x="6949400" y="2801950"/>
              <a:ext cx="70400" cy="6350"/>
            </a:xfrm>
            <a:custGeom>
              <a:avLst/>
              <a:gdLst/>
              <a:ahLst/>
              <a:cxnLst/>
              <a:rect l="l" t="t" r="r" b="b"/>
              <a:pathLst>
                <a:path w="2816" h="254" extrusionOk="0">
                  <a:moveTo>
                    <a:pt x="0" y="1"/>
                  </a:moveTo>
                  <a:lnTo>
                    <a:pt x="0" y="254"/>
                  </a:lnTo>
                  <a:lnTo>
                    <a:pt x="2816" y="254"/>
                  </a:lnTo>
                  <a:lnTo>
                    <a:pt x="28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7"/>
            <p:cNvSpPr/>
            <p:nvPr/>
          </p:nvSpPr>
          <p:spPr>
            <a:xfrm>
              <a:off x="7154225" y="2437675"/>
              <a:ext cx="56375" cy="33300"/>
            </a:xfrm>
            <a:custGeom>
              <a:avLst/>
              <a:gdLst/>
              <a:ahLst/>
              <a:cxnLst/>
              <a:rect l="l" t="t" r="r" b="b"/>
              <a:pathLst>
                <a:path w="2255" h="1332" extrusionOk="0">
                  <a:moveTo>
                    <a:pt x="0" y="1"/>
                  </a:moveTo>
                  <a:lnTo>
                    <a:pt x="0" y="1331"/>
                  </a:lnTo>
                  <a:lnTo>
                    <a:pt x="2255" y="1331"/>
                  </a:lnTo>
                  <a:lnTo>
                    <a:pt x="2255" y="1"/>
                  </a:ln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7"/>
            <p:cNvSpPr/>
            <p:nvPr/>
          </p:nvSpPr>
          <p:spPr>
            <a:xfrm>
              <a:off x="7140750" y="2315325"/>
              <a:ext cx="83325" cy="107250"/>
            </a:xfrm>
            <a:custGeom>
              <a:avLst/>
              <a:gdLst/>
              <a:ahLst/>
              <a:cxnLst/>
              <a:rect l="l" t="t" r="r" b="b"/>
              <a:pathLst>
                <a:path w="3333" h="4290" extrusionOk="0">
                  <a:moveTo>
                    <a:pt x="1672" y="1"/>
                  </a:moveTo>
                  <a:cubicBezTo>
                    <a:pt x="748" y="1"/>
                    <a:pt x="1" y="958"/>
                    <a:pt x="1" y="2145"/>
                  </a:cubicBezTo>
                  <a:cubicBezTo>
                    <a:pt x="1" y="3333"/>
                    <a:pt x="748" y="4290"/>
                    <a:pt x="1672" y="4290"/>
                  </a:cubicBezTo>
                  <a:cubicBezTo>
                    <a:pt x="2585" y="4290"/>
                    <a:pt x="3333" y="3333"/>
                    <a:pt x="3333" y="2145"/>
                  </a:cubicBezTo>
                  <a:cubicBezTo>
                    <a:pt x="3333" y="958"/>
                    <a:pt x="2585" y="1"/>
                    <a:pt x="1672" y="1"/>
                  </a:cubicBez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7"/>
            <p:cNvSpPr/>
            <p:nvPr/>
          </p:nvSpPr>
          <p:spPr>
            <a:xfrm>
              <a:off x="7173750" y="2405775"/>
              <a:ext cx="17325" cy="41275"/>
            </a:xfrm>
            <a:custGeom>
              <a:avLst/>
              <a:gdLst/>
              <a:ahLst/>
              <a:cxnLst/>
              <a:rect l="l" t="t" r="r" b="b"/>
              <a:pathLst>
                <a:path w="693" h="1651" extrusionOk="0">
                  <a:moveTo>
                    <a:pt x="0" y="1"/>
                  </a:moveTo>
                  <a:lnTo>
                    <a:pt x="0" y="1650"/>
                  </a:lnTo>
                  <a:lnTo>
                    <a:pt x="693" y="1650"/>
                  </a:lnTo>
                  <a:lnTo>
                    <a:pt x="693" y="1"/>
                  </a:ln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37"/>
            <p:cNvSpPr/>
            <p:nvPr/>
          </p:nvSpPr>
          <p:spPr>
            <a:xfrm>
              <a:off x="7097850" y="2666125"/>
              <a:ext cx="89400" cy="437725"/>
            </a:xfrm>
            <a:custGeom>
              <a:avLst/>
              <a:gdLst/>
              <a:ahLst/>
              <a:cxnLst/>
              <a:rect l="l" t="t" r="r" b="b"/>
              <a:pathLst>
                <a:path w="3576" h="17509" extrusionOk="0">
                  <a:moveTo>
                    <a:pt x="3564" y="0"/>
                  </a:moveTo>
                  <a:cubicBezTo>
                    <a:pt x="3564" y="0"/>
                    <a:pt x="3564" y="1"/>
                    <a:pt x="3564" y="1"/>
                  </a:cubicBezTo>
                  <a:cubicBezTo>
                    <a:pt x="3531" y="100"/>
                    <a:pt x="1" y="1112"/>
                    <a:pt x="1" y="1112"/>
                  </a:cubicBezTo>
                  <a:cubicBezTo>
                    <a:pt x="1" y="1277"/>
                    <a:pt x="100" y="10096"/>
                    <a:pt x="100" y="10096"/>
                  </a:cubicBezTo>
                  <a:lnTo>
                    <a:pt x="221" y="17497"/>
                  </a:lnTo>
                  <a:lnTo>
                    <a:pt x="1068" y="17508"/>
                  </a:lnTo>
                  <a:lnTo>
                    <a:pt x="2431" y="9546"/>
                  </a:lnTo>
                  <a:cubicBezTo>
                    <a:pt x="2431" y="9546"/>
                    <a:pt x="3576" y="0"/>
                    <a:pt x="3564" y="0"/>
                  </a:cubicBez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37"/>
            <p:cNvSpPr/>
            <p:nvPr/>
          </p:nvSpPr>
          <p:spPr>
            <a:xfrm>
              <a:off x="7171375" y="2662275"/>
              <a:ext cx="89550" cy="438275"/>
            </a:xfrm>
            <a:custGeom>
              <a:avLst/>
              <a:gdLst/>
              <a:ahLst/>
              <a:cxnLst/>
              <a:rect l="l" t="t" r="r" b="b"/>
              <a:pathLst>
                <a:path w="3582" h="17531" extrusionOk="0">
                  <a:moveTo>
                    <a:pt x="18" y="0"/>
                  </a:moveTo>
                  <a:cubicBezTo>
                    <a:pt x="1" y="0"/>
                    <a:pt x="1569" y="9876"/>
                    <a:pt x="1569" y="9876"/>
                  </a:cubicBezTo>
                  <a:lnTo>
                    <a:pt x="2570" y="17486"/>
                  </a:lnTo>
                  <a:lnTo>
                    <a:pt x="3581" y="17530"/>
                  </a:lnTo>
                  <a:lnTo>
                    <a:pt x="3471" y="10096"/>
                  </a:lnTo>
                  <a:cubicBezTo>
                    <a:pt x="3471" y="10096"/>
                    <a:pt x="3570" y="1266"/>
                    <a:pt x="3570" y="1112"/>
                  </a:cubicBezTo>
                  <a:cubicBezTo>
                    <a:pt x="3570" y="1112"/>
                    <a:pt x="51" y="100"/>
                    <a:pt x="18" y="1"/>
                  </a:cubicBezTo>
                  <a:cubicBezTo>
                    <a:pt x="18" y="1"/>
                    <a:pt x="18" y="0"/>
                    <a:pt x="18" y="0"/>
                  </a:cubicBez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7"/>
            <p:cNvSpPr/>
            <p:nvPr/>
          </p:nvSpPr>
          <p:spPr>
            <a:xfrm>
              <a:off x="7102525" y="2708200"/>
              <a:ext cx="157225" cy="64150"/>
            </a:xfrm>
            <a:custGeom>
              <a:avLst/>
              <a:gdLst/>
              <a:ahLst/>
              <a:cxnLst/>
              <a:rect l="l" t="t" r="r" b="b"/>
              <a:pathLst>
                <a:path w="6289" h="2566" extrusionOk="0">
                  <a:moveTo>
                    <a:pt x="1" y="1705"/>
                  </a:moveTo>
                  <a:lnTo>
                    <a:pt x="1" y="1705"/>
                  </a:lnTo>
                  <a:cubicBezTo>
                    <a:pt x="1" y="1705"/>
                    <a:pt x="1" y="1705"/>
                    <a:pt x="1" y="1705"/>
                  </a:cubicBezTo>
                  <a:lnTo>
                    <a:pt x="1" y="1705"/>
                  </a:lnTo>
                  <a:cubicBezTo>
                    <a:pt x="1" y="1705"/>
                    <a:pt x="1" y="1705"/>
                    <a:pt x="1" y="1705"/>
                  </a:cubicBezTo>
                  <a:close/>
                  <a:moveTo>
                    <a:pt x="3212" y="1"/>
                  </a:moveTo>
                  <a:cubicBezTo>
                    <a:pt x="2288" y="21"/>
                    <a:pt x="1344" y="90"/>
                    <a:pt x="1215" y="90"/>
                  </a:cubicBezTo>
                  <a:cubicBezTo>
                    <a:pt x="1205" y="90"/>
                    <a:pt x="1200" y="89"/>
                    <a:pt x="1200" y="89"/>
                  </a:cubicBezTo>
                  <a:cubicBezTo>
                    <a:pt x="1199" y="88"/>
                    <a:pt x="1198" y="88"/>
                    <a:pt x="1197" y="88"/>
                  </a:cubicBezTo>
                  <a:cubicBezTo>
                    <a:pt x="1112" y="88"/>
                    <a:pt x="19" y="1705"/>
                    <a:pt x="1" y="1705"/>
                  </a:cubicBezTo>
                  <a:cubicBezTo>
                    <a:pt x="1" y="1705"/>
                    <a:pt x="1" y="1705"/>
                    <a:pt x="1" y="1705"/>
                  </a:cubicBezTo>
                  <a:lnTo>
                    <a:pt x="1" y="1705"/>
                  </a:lnTo>
                  <a:cubicBezTo>
                    <a:pt x="1006" y="2280"/>
                    <a:pt x="2128" y="2566"/>
                    <a:pt x="3250" y="2566"/>
                  </a:cubicBezTo>
                  <a:cubicBezTo>
                    <a:pt x="4276" y="2566"/>
                    <a:pt x="5301" y="2326"/>
                    <a:pt x="6236" y="1848"/>
                  </a:cubicBezTo>
                  <a:cubicBezTo>
                    <a:pt x="6288" y="1817"/>
                    <a:pt x="5788" y="49"/>
                    <a:pt x="5389" y="49"/>
                  </a:cubicBezTo>
                  <a:cubicBezTo>
                    <a:pt x="5367" y="49"/>
                    <a:pt x="5345" y="55"/>
                    <a:pt x="5324" y="67"/>
                  </a:cubicBezTo>
                  <a:cubicBezTo>
                    <a:pt x="5273" y="100"/>
                    <a:pt x="5147" y="113"/>
                    <a:pt x="4969" y="113"/>
                  </a:cubicBezTo>
                  <a:cubicBezTo>
                    <a:pt x="4565" y="113"/>
                    <a:pt x="3891" y="46"/>
                    <a:pt x="3212" y="1"/>
                  </a:cubicBezTo>
                  <a:close/>
                </a:path>
              </a:pathLst>
            </a:custGeom>
            <a:solidFill>
              <a:srgbClr val="CB7F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7"/>
            <p:cNvSpPr/>
            <p:nvPr/>
          </p:nvSpPr>
          <p:spPr>
            <a:xfrm>
              <a:off x="7336225" y="2751700"/>
              <a:ext cx="37700" cy="53775"/>
            </a:xfrm>
            <a:custGeom>
              <a:avLst/>
              <a:gdLst/>
              <a:ahLst/>
              <a:cxnLst/>
              <a:rect l="l" t="t" r="r" b="b"/>
              <a:pathLst>
                <a:path w="1508" h="2151" extrusionOk="0">
                  <a:moveTo>
                    <a:pt x="411" y="1"/>
                  </a:moveTo>
                  <a:cubicBezTo>
                    <a:pt x="375" y="1"/>
                    <a:pt x="341" y="7"/>
                    <a:pt x="308" y="20"/>
                  </a:cubicBezTo>
                  <a:cubicBezTo>
                    <a:pt x="22" y="141"/>
                    <a:pt x="0" y="713"/>
                    <a:pt x="242" y="1296"/>
                  </a:cubicBezTo>
                  <a:cubicBezTo>
                    <a:pt x="466" y="1800"/>
                    <a:pt x="817" y="2151"/>
                    <a:pt x="1093" y="2151"/>
                  </a:cubicBezTo>
                  <a:cubicBezTo>
                    <a:pt x="1130" y="2151"/>
                    <a:pt x="1166" y="2145"/>
                    <a:pt x="1199" y="2132"/>
                  </a:cubicBezTo>
                  <a:cubicBezTo>
                    <a:pt x="1474" y="2011"/>
                    <a:pt x="1507" y="1439"/>
                    <a:pt x="1254" y="856"/>
                  </a:cubicBezTo>
                  <a:cubicBezTo>
                    <a:pt x="1041" y="351"/>
                    <a:pt x="682" y="1"/>
                    <a:pt x="411" y="1"/>
                  </a:cubicBez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7"/>
            <p:cNvSpPr/>
            <p:nvPr/>
          </p:nvSpPr>
          <p:spPr>
            <a:xfrm>
              <a:off x="6987350" y="2759125"/>
              <a:ext cx="34375" cy="55725"/>
            </a:xfrm>
            <a:custGeom>
              <a:avLst/>
              <a:gdLst/>
              <a:ahLst/>
              <a:cxnLst/>
              <a:rect l="l" t="t" r="r" b="b"/>
              <a:pathLst>
                <a:path w="1375" h="2229" extrusionOk="0">
                  <a:moveTo>
                    <a:pt x="899" y="0"/>
                  </a:moveTo>
                  <a:cubicBezTo>
                    <a:pt x="625" y="0"/>
                    <a:pt x="296" y="409"/>
                    <a:pt x="154" y="977"/>
                  </a:cubicBezTo>
                  <a:cubicBezTo>
                    <a:pt x="0" y="1582"/>
                    <a:pt x="110" y="2142"/>
                    <a:pt x="396" y="2219"/>
                  </a:cubicBezTo>
                  <a:cubicBezTo>
                    <a:pt x="419" y="2225"/>
                    <a:pt x="442" y="2228"/>
                    <a:pt x="465" y="2228"/>
                  </a:cubicBezTo>
                  <a:cubicBezTo>
                    <a:pt x="747" y="2228"/>
                    <a:pt x="1068" y="1810"/>
                    <a:pt x="1221" y="1252"/>
                  </a:cubicBezTo>
                  <a:cubicBezTo>
                    <a:pt x="1375" y="636"/>
                    <a:pt x="1265" y="86"/>
                    <a:pt x="968" y="9"/>
                  </a:cubicBezTo>
                  <a:cubicBezTo>
                    <a:pt x="946" y="3"/>
                    <a:pt x="923" y="0"/>
                    <a:pt x="899" y="0"/>
                  </a:cubicBez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37"/>
            <p:cNvSpPr/>
            <p:nvPr/>
          </p:nvSpPr>
          <p:spPr>
            <a:xfrm>
              <a:off x="7289200" y="2615000"/>
              <a:ext cx="68225" cy="152600"/>
            </a:xfrm>
            <a:custGeom>
              <a:avLst/>
              <a:gdLst/>
              <a:ahLst/>
              <a:cxnLst/>
              <a:rect l="l" t="t" r="r" b="b"/>
              <a:pathLst>
                <a:path w="2729" h="6104" extrusionOk="0">
                  <a:moveTo>
                    <a:pt x="1332" y="1"/>
                  </a:moveTo>
                  <a:lnTo>
                    <a:pt x="1" y="1122"/>
                  </a:lnTo>
                  <a:lnTo>
                    <a:pt x="2035" y="6104"/>
                  </a:lnTo>
                  <a:lnTo>
                    <a:pt x="2728" y="5796"/>
                  </a:lnTo>
                  <a:lnTo>
                    <a:pt x="1332" y="1"/>
                  </a:ln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7"/>
            <p:cNvSpPr/>
            <p:nvPr/>
          </p:nvSpPr>
          <p:spPr>
            <a:xfrm>
              <a:off x="7000525" y="2615000"/>
              <a:ext cx="69875" cy="153975"/>
            </a:xfrm>
            <a:custGeom>
              <a:avLst/>
              <a:gdLst/>
              <a:ahLst/>
              <a:cxnLst/>
              <a:rect l="l" t="t" r="r" b="b"/>
              <a:pathLst>
                <a:path w="2795" h="6159" extrusionOk="0">
                  <a:moveTo>
                    <a:pt x="1453" y="1"/>
                  </a:moveTo>
                  <a:lnTo>
                    <a:pt x="1" y="5972"/>
                  </a:lnTo>
                  <a:lnTo>
                    <a:pt x="716" y="6159"/>
                  </a:lnTo>
                  <a:lnTo>
                    <a:pt x="2794" y="1122"/>
                  </a:lnTo>
                  <a:lnTo>
                    <a:pt x="1453" y="1"/>
                  </a:ln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7"/>
            <p:cNvSpPr/>
            <p:nvPr/>
          </p:nvSpPr>
          <p:spPr>
            <a:xfrm>
              <a:off x="7031325" y="2436025"/>
              <a:ext cx="294750" cy="265050"/>
            </a:xfrm>
            <a:custGeom>
              <a:avLst/>
              <a:gdLst/>
              <a:ahLst/>
              <a:cxnLst/>
              <a:rect l="l" t="t" r="r" b="b"/>
              <a:pathLst>
                <a:path w="11790" h="10602" extrusionOk="0">
                  <a:moveTo>
                    <a:pt x="5015" y="1"/>
                  </a:moveTo>
                  <a:lnTo>
                    <a:pt x="4993" y="12"/>
                  </a:lnTo>
                  <a:lnTo>
                    <a:pt x="4564" y="12"/>
                  </a:lnTo>
                  <a:cubicBezTo>
                    <a:pt x="3839" y="12"/>
                    <a:pt x="3124" y="254"/>
                    <a:pt x="2563" y="715"/>
                  </a:cubicBezTo>
                  <a:lnTo>
                    <a:pt x="2398" y="847"/>
                  </a:lnTo>
                  <a:cubicBezTo>
                    <a:pt x="1991" y="1177"/>
                    <a:pt x="1705" y="1628"/>
                    <a:pt x="1573" y="2123"/>
                  </a:cubicBezTo>
                  <a:lnTo>
                    <a:pt x="1" y="7105"/>
                  </a:lnTo>
                  <a:lnTo>
                    <a:pt x="1694" y="8523"/>
                  </a:lnTo>
                  <a:lnTo>
                    <a:pt x="3454" y="2684"/>
                  </a:lnTo>
                  <a:cubicBezTo>
                    <a:pt x="3641" y="3575"/>
                    <a:pt x="3839" y="4784"/>
                    <a:pt x="3707" y="6104"/>
                  </a:cubicBezTo>
                  <a:cubicBezTo>
                    <a:pt x="3619" y="6984"/>
                    <a:pt x="2508" y="10602"/>
                    <a:pt x="2508" y="10602"/>
                  </a:cubicBezTo>
                  <a:lnTo>
                    <a:pt x="9337" y="10602"/>
                  </a:lnTo>
                  <a:lnTo>
                    <a:pt x="8743" y="7951"/>
                  </a:lnTo>
                  <a:cubicBezTo>
                    <a:pt x="8457" y="6676"/>
                    <a:pt x="8369" y="5356"/>
                    <a:pt x="8479" y="4047"/>
                  </a:cubicBezTo>
                  <a:cubicBezTo>
                    <a:pt x="8501" y="3740"/>
                    <a:pt x="8534" y="3432"/>
                    <a:pt x="8567" y="3146"/>
                  </a:cubicBezTo>
                  <a:lnTo>
                    <a:pt x="10217" y="8435"/>
                  </a:lnTo>
                  <a:lnTo>
                    <a:pt x="11790" y="7193"/>
                  </a:lnTo>
                  <a:lnTo>
                    <a:pt x="10272" y="2013"/>
                  </a:lnTo>
                  <a:cubicBezTo>
                    <a:pt x="10151" y="1584"/>
                    <a:pt x="9909" y="1199"/>
                    <a:pt x="9557" y="924"/>
                  </a:cubicBezTo>
                  <a:lnTo>
                    <a:pt x="9183" y="616"/>
                  </a:lnTo>
                  <a:cubicBezTo>
                    <a:pt x="8699" y="221"/>
                    <a:pt x="8084" y="12"/>
                    <a:pt x="7468" y="1"/>
                  </a:cubicBezTo>
                  <a:lnTo>
                    <a:pt x="6709" y="1"/>
                  </a:lnTo>
                  <a:cubicBezTo>
                    <a:pt x="6709" y="1"/>
                    <a:pt x="6709" y="1"/>
                    <a:pt x="6709" y="12"/>
                  </a:cubicBezTo>
                  <a:lnTo>
                    <a:pt x="6610" y="12"/>
                  </a:lnTo>
                  <a:cubicBezTo>
                    <a:pt x="6610" y="23"/>
                    <a:pt x="6610" y="34"/>
                    <a:pt x="6610" y="45"/>
                  </a:cubicBezTo>
                  <a:cubicBezTo>
                    <a:pt x="6610" y="363"/>
                    <a:pt x="6346" y="638"/>
                    <a:pt x="6016" y="638"/>
                  </a:cubicBezTo>
                  <a:cubicBezTo>
                    <a:pt x="5697" y="638"/>
                    <a:pt x="5422" y="363"/>
                    <a:pt x="5422" y="45"/>
                  </a:cubicBezTo>
                  <a:cubicBezTo>
                    <a:pt x="5422" y="34"/>
                    <a:pt x="5433" y="23"/>
                    <a:pt x="5433" y="12"/>
                  </a:cubicBezTo>
                  <a:lnTo>
                    <a:pt x="5345" y="12"/>
                  </a:lnTo>
                  <a:lnTo>
                    <a:pt x="53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7"/>
            <p:cNvSpPr/>
            <p:nvPr/>
          </p:nvSpPr>
          <p:spPr>
            <a:xfrm>
              <a:off x="7097300" y="2699950"/>
              <a:ext cx="174625" cy="346700"/>
            </a:xfrm>
            <a:custGeom>
              <a:avLst/>
              <a:gdLst/>
              <a:ahLst/>
              <a:cxnLst/>
              <a:rect l="l" t="t" r="r" b="b"/>
              <a:pathLst>
                <a:path w="6985" h="13868" extrusionOk="0">
                  <a:moveTo>
                    <a:pt x="6599" y="1"/>
                  </a:moveTo>
                  <a:lnTo>
                    <a:pt x="23" y="23"/>
                  </a:lnTo>
                  <a:cubicBezTo>
                    <a:pt x="1" y="78"/>
                    <a:pt x="34" y="13791"/>
                    <a:pt x="34" y="13791"/>
                  </a:cubicBezTo>
                  <a:lnTo>
                    <a:pt x="6984" y="13868"/>
                  </a:lnTo>
                  <a:lnTo>
                    <a:pt x="65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7"/>
            <p:cNvSpPr/>
            <p:nvPr/>
          </p:nvSpPr>
          <p:spPr>
            <a:xfrm>
              <a:off x="7220475" y="3090075"/>
              <a:ext cx="53925" cy="32750"/>
            </a:xfrm>
            <a:custGeom>
              <a:avLst/>
              <a:gdLst/>
              <a:ahLst/>
              <a:cxnLst/>
              <a:rect l="l" t="t" r="r" b="b"/>
              <a:pathLst>
                <a:path w="2157" h="1310" extrusionOk="0">
                  <a:moveTo>
                    <a:pt x="759" y="0"/>
                  </a:moveTo>
                  <a:cubicBezTo>
                    <a:pt x="759" y="0"/>
                    <a:pt x="1" y="880"/>
                    <a:pt x="111" y="1309"/>
                  </a:cubicBezTo>
                  <a:lnTo>
                    <a:pt x="2046" y="1309"/>
                  </a:lnTo>
                  <a:cubicBezTo>
                    <a:pt x="2156" y="880"/>
                    <a:pt x="1397" y="0"/>
                    <a:pt x="13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7"/>
            <p:cNvSpPr/>
            <p:nvPr/>
          </p:nvSpPr>
          <p:spPr>
            <a:xfrm>
              <a:off x="7223225" y="3122800"/>
              <a:ext cx="48150" cy="6075"/>
            </a:xfrm>
            <a:custGeom>
              <a:avLst/>
              <a:gdLst/>
              <a:ahLst/>
              <a:cxnLst/>
              <a:rect l="l" t="t" r="r" b="b"/>
              <a:pathLst>
                <a:path w="1926" h="243" extrusionOk="0">
                  <a:moveTo>
                    <a:pt x="1" y="0"/>
                  </a:moveTo>
                  <a:lnTo>
                    <a:pt x="1" y="242"/>
                  </a:lnTo>
                  <a:lnTo>
                    <a:pt x="1925" y="242"/>
                  </a:lnTo>
                  <a:lnTo>
                    <a:pt x="19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7"/>
            <p:cNvSpPr/>
            <p:nvPr/>
          </p:nvSpPr>
          <p:spPr>
            <a:xfrm>
              <a:off x="7239450" y="3084925"/>
              <a:ext cx="15975" cy="9550"/>
            </a:xfrm>
            <a:custGeom>
              <a:avLst/>
              <a:gdLst/>
              <a:ahLst/>
              <a:cxnLst/>
              <a:rect l="l" t="t" r="r" b="b"/>
              <a:pathLst>
                <a:path w="639" h="382" extrusionOk="0">
                  <a:moveTo>
                    <a:pt x="319" y="0"/>
                  </a:moveTo>
                  <a:cubicBezTo>
                    <a:pt x="234" y="0"/>
                    <a:pt x="149" y="36"/>
                    <a:pt x="88" y="107"/>
                  </a:cubicBezTo>
                  <a:lnTo>
                    <a:pt x="0" y="206"/>
                  </a:lnTo>
                  <a:cubicBezTo>
                    <a:pt x="73" y="323"/>
                    <a:pt x="193" y="381"/>
                    <a:pt x="314" y="381"/>
                  </a:cubicBezTo>
                  <a:cubicBezTo>
                    <a:pt x="432" y="381"/>
                    <a:pt x="551" y="326"/>
                    <a:pt x="627" y="217"/>
                  </a:cubicBezTo>
                  <a:lnTo>
                    <a:pt x="638" y="206"/>
                  </a:lnTo>
                  <a:lnTo>
                    <a:pt x="550" y="107"/>
                  </a:lnTo>
                  <a:cubicBezTo>
                    <a:pt x="490" y="36"/>
                    <a:pt x="405" y="0"/>
                    <a:pt x="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7"/>
            <p:cNvSpPr/>
            <p:nvPr/>
          </p:nvSpPr>
          <p:spPr>
            <a:xfrm>
              <a:off x="7089625" y="3090075"/>
              <a:ext cx="53900" cy="32750"/>
            </a:xfrm>
            <a:custGeom>
              <a:avLst/>
              <a:gdLst/>
              <a:ahLst/>
              <a:cxnLst/>
              <a:rect l="l" t="t" r="r" b="b"/>
              <a:pathLst>
                <a:path w="2156" h="1310" extrusionOk="0">
                  <a:moveTo>
                    <a:pt x="759" y="0"/>
                  </a:moveTo>
                  <a:cubicBezTo>
                    <a:pt x="759" y="0"/>
                    <a:pt x="0" y="880"/>
                    <a:pt x="110" y="1309"/>
                  </a:cubicBezTo>
                  <a:lnTo>
                    <a:pt x="2046" y="1309"/>
                  </a:lnTo>
                  <a:cubicBezTo>
                    <a:pt x="2155" y="880"/>
                    <a:pt x="1397" y="0"/>
                    <a:pt x="13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7"/>
            <p:cNvSpPr/>
            <p:nvPr/>
          </p:nvSpPr>
          <p:spPr>
            <a:xfrm>
              <a:off x="7092375" y="3122800"/>
              <a:ext cx="48125" cy="6075"/>
            </a:xfrm>
            <a:custGeom>
              <a:avLst/>
              <a:gdLst/>
              <a:ahLst/>
              <a:cxnLst/>
              <a:rect l="l" t="t" r="r" b="b"/>
              <a:pathLst>
                <a:path w="1925" h="243" extrusionOk="0">
                  <a:moveTo>
                    <a:pt x="0" y="0"/>
                  </a:moveTo>
                  <a:lnTo>
                    <a:pt x="0" y="242"/>
                  </a:lnTo>
                  <a:lnTo>
                    <a:pt x="1925" y="242"/>
                  </a:lnTo>
                  <a:lnTo>
                    <a:pt x="19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7"/>
            <p:cNvSpPr/>
            <p:nvPr/>
          </p:nvSpPr>
          <p:spPr>
            <a:xfrm>
              <a:off x="7108575" y="3084925"/>
              <a:ext cx="15975" cy="9550"/>
            </a:xfrm>
            <a:custGeom>
              <a:avLst/>
              <a:gdLst/>
              <a:ahLst/>
              <a:cxnLst/>
              <a:rect l="l" t="t" r="r" b="b"/>
              <a:pathLst>
                <a:path w="639" h="382" extrusionOk="0">
                  <a:moveTo>
                    <a:pt x="320" y="0"/>
                  </a:moveTo>
                  <a:cubicBezTo>
                    <a:pt x="235" y="0"/>
                    <a:pt x="149" y="36"/>
                    <a:pt x="89" y="107"/>
                  </a:cubicBezTo>
                  <a:lnTo>
                    <a:pt x="1" y="206"/>
                  </a:lnTo>
                  <a:cubicBezTo>
                    <a:pt x="73" y="323"/>
                    <a:pt x="193" y="381"/>
                    <a:pt x="315" y="381"/>
                  </a:cubicBezTo>
                  <a:cubicBezTo>
                    <a:pt x="433" y="381"/>
                    <a:pt x="552" y="326"/>
                    <a:pt x="628" y="217"/>
                  </a:cubicBezTo>
                  <a:lnTo>
                    <a:pt x="639" y="206"/>
                  </a:lnTo>
                  <a:lnTo>
                    <a:pt x="551" y="107"/>
                  </a:lnTo>
                  <a:cubicBezTo>
                    <a:pt x="490" y="36"/>
                    <a:pt x="405" y="0"/>
                    <a:pt x="3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7"/>
            <p:cNvSpPr/>
            <p:nvPr/>
          </p:nvSpPr>
          <p:spPr>
            <a:xfrm>
              <a:off x="7146525" y="2282375"/>
              <a:ext cx="161675" cy="204275"/>
            </a:xfrm>
            <a:custGeom>
              <a:avLst/>
              <a:gdLst/>
              <a:ahLst/>
              <a:cxnLst/>
              <a:rect l="l" t="t" r="r" b="b"/>
              <a:pathLst>
                <a:path w="6467" h="8171" extrusionOk="0">
                  <a:moveTo>
                    <a:pt x="3311" y="1"/>
                  </a:moveTo>
                  <a:cubicBezTo>
                    <a:pt x="3218" y="1"/>
                    <a:pt x="3124" y="15"/>
                    <a:pt x="3036" y="43"/>
                  </a:cubicBezTo>
                  <a:cubicBezTo>
                    <a:pt x="2695" y="153"/>
                    <a:pt x="2431" y="483"/>
                    <a:pt x="2387" y="835"/>
                  </a:cubicBezTo>
                  <a:lnTo>
                    <a:pt x="1584" y="956"/>
                  </a:lnTo>
                  <a:cubicBezTo>
                    <a:pt x="1067" y="967"/>
                    <a:pt x="506" y="1176"/>
                    <a:pt x="253" y="1638"/>
                  </a:cubicBezTo>
                  <a:cubicBezTo>
                    <a:pt x="0" y="2089"/>
                    <a:pt x="220" y="2793"/>
                    <a:pt x="737" y="2891"/>
                  </a:cubicBezTo>
                  <a:cubicBezTo>
                    <a:pt x="330" y="3023"/>
                    <a:pt x="22" y="3430"/>
                    <a:pt x="33" y="3859"/>
                  </a:cubicBezTo>
                  <a:cubicBezTo>
                    <a:pt x="33" y="4288"/>
                    <a:pt x="330" y="4695"/>
                    <a:pt x="748" y="4827"/>
                  </a:cubicBezTo>
                  <a:cubicBezTo>
                    <a:pt x="275" y="5146"/>
                    <a:pt x="55" y="5795"/>
                    <a:pt x="242" y="6345"/>
                  </a:cubicBezTo>
                  <a:cubicBezTo>
                    <a:pt x="416" y="6876"/>
                    <a:pt x="964" y="7258"/>
                    <a:pt x="1527" y="7258"/>
                  </a:cubicBezTo>
                  <a:cubicBezTo>
                    <a:pt x="1535" y="7258"/>
                    <a:pt x="1543" y="7257"/>
                    <a:pt x="1551" y="7257"/>
                  </a:cubicBezTo>
                  <a:cubicBezTo>
                    <a:pt x="1793" y="7796"/>
                    <a:pt x="2365" y="8159"/>
                    <a:pt x="2959" y="8170"/>
                  </a:cubicBezTo>
                  <a:cubicBezTo>
                    <a:pt x="3553" y="8170"/>
                    <a:pt x="4135" y="7807"/>
                    <a:pt x="4388" y="7279"/>
                  </a:cubicBezTo>
                  <a:cubicBezTo>
                    <a:pt x="5312" y="7180"/>
                    <a:pt x="5983" y="6070"/>
                    <a:pt x="5631" y="5212"/>
                  </a:cubicBezTo>
                  <a:cubicBezTo>
                    <a:pt x="6467" y="4343"/>
                    <a:pt x="6280" y="2727"/>
                    <a:pt x="5279" y="2067"/>
                  </a:cubicBezTo>
                  <a:cubicBezTo>
                    <a:pt x="5477" y="1671"/>
                    <a:pt x="5433" y="1176"/>
                    <a:pt x="5180" y="813"/>
                  </a:cubicBezTo>
                  <a:cubicBezTo>
                    <a:pt x="4955" y="490"/>
                    <a:pt x="4565" y="298"/>
                    <a:pt x="4172" y="298"/>
                  </a:cubicBezTo>
                  <a:cubicBezTo>
                    <a:pt x="4123" y="298"/>
                    <a:pt x="4074" y="301"/>
                    <a:pt x="4025" y="307"/>
                  </a:cubicBezTo>
                  <a:cubicBezTo>
                    <a:pt x="3846" y="112"/>
                    <a:pt x="3577" y="1"/>
                    <a:pt x="3311" y="1"/>
                  </a:cubicBezTo>
                  <a:close/>
                </a:path>
              </a:pathLst>
            </a:custGeom>
            <a:solidFill>
              <a:srgbClr val="0D0F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37"/>
            <p:cNvSpPr/>
            <p:nvPr/>
          </p:nvSpPr>
          <p:spPr>
            <a:xfrm>
              <a:off x="7146525" y="2268825"/>
              <a:ext cx="153150" cy="127500"/>
            </a:xfrm>
            <a:custGeom>
              <a:avLst/>
              <a:gdLst/>
              <a:ahLst/>
              <a:cxnLst/>
              <a:rect l="l" t="t" r="r" b="b"/>
              <a:pathLst>
                <a:path w="6126" h="5100" extrusionOk="0">
                  <a:moveTo>
                    <a:pt x="3874" y="1"/>
                  </a:moveTo>
                  <a:cubicBezTo>
                    <a:pt x="3866" y="1"/>
                    <a:pt x="3858" y="1"/>
                    <a:pt x="3849" y="2"/>
                  </a:cubicBezTo>
                  <a:cubicBezTo>
                    <a:pt x="3717" y="24"/>
                    <a:pt x="3575" y="57"/>
                    <a:pt x="3476" y="145"/>
                  </a:cubicBezTo>
                  <a:cubicBezTo>
                    <a:pt x="3366" y="222"/>
                    <a:pt x="3289" y="365"/>
                    <a:pt x="3311" y="497"/>
                  </a:cubicBezTo>
                  <a:cubicBezTo>
                    <a:pt x="3177" y="297"/>
                    <a:pt x="2935" y="172"/>
                    <a:pt x="2692" y="172"/>
                  </a:cubicBezTo>
                  <a:cubicBezTo>
                    <a:pt x="2615" y="172"/>
                    <a:pt x="2538" y="185"/>
                    <a:pt x="2464" y="211"/>
                  </a:cubicBezTo>
                  <a:cubicBezTo>
                    <a:pt x="2156" y="310"/>
                    <a:pt x="1947" y="629"/>
                    <a:pt x="1969" y="948"/>
                  </a:cubicBezTo>
                  <a:cubicBezTo>
                    <a:pt x="1851" y="837"/>
                    <a:pt x="1684" y="778"/>
                    <a:pt x="1516" y="778"/>
                  </a:cubicBezTo>
                  <a:cubicBezTo>
                    <a:pt x="1418" y="778"/>
                    <a:pt x="1321" y="798"/>
                    <a:pt x="1232" y="838"/>
                  </a:cubicBezTo>
                  <a:cubicBezTo>
                    <a:pt x="990" y="948"/>
                    <a:pt x="836" y="1212"/>
                    <a:pt x="847" y="1476"/>
                  </a:cubicBezTo>
                  <a:cubicBezTo>
                    <a:pt x="797" y="1383"/>
                    <a:pt x="691" y="1337"/>
                    <a:pt x="584" y="1337"/>
                  </a:cubicBezTo>
                  <a:cubicBezTo>
                    <a:pt x="527" y="1337"/>
                    <a:pt x="468" y="1350"/>
                    <a:pt x="418" y="1377"/>
                  </a:cubicBezTo>
                  <a:cubicBezTo>
                    <a:pt x="275" y="1443"/>
                    <a:pt x="176" y="1597"/>
                    <a:pt x="121" y="1751"/>
                  </a:cubicBezTo>
                  <a:cubicBezTo>
                    <a:pt x="0" y="2103"/>
                    <a:pt x="22" y="2499"/>
                    <a:pt x="187" y="2840"/>
                  </a:cubicBezTo>
                  <a:lnTo>
                    <a:pt x="4938" y="5050"/>
                  </a:lnTo>
                  <a:cubicBezTo>
                    <a:pt x="4978" y="5086"/>
                    <a:pt x="5026" y="5100"/>
                    <a:pt x="5078" y="5100"/>
                  </a:cubicBezTo>
                  <a:cubicBezTo>
                    <a:pt x="5169" y="5100"/>
                    <a:pt x="5272" y="5055"/>
                    <a:pt x="5356" y="5006"/>
                  </a:cubicBezTo>
                  <a:cubicBezTo>
                    <a:pt x="6126" y="4511"/>
                    <a:pt x="5774" y="3774"/>
                    <a:pt x="5906" y="2862"/>
                  </a:cubicBezTo>
                  <a:cubicBezTo>
                    <a:pt x="5939" y="2598"/>
                    <a:pt x="6126" y="2444"/>
                    <a:pt x="6060" y="2180"/>
                  </a:cubicBezTo>
                  <a:cubicBezTo>
                    <a:pt x="6005" y="1927"/>
                    <a:pt x="6115" y="1608"/>
                    <a:pt x="5884" y="1476"/>
                  </a:cubicBezTo>
                  <a:cubicBezTo>
                    <a:pt x="5713" y="1383"/>
                    <a:pt x="5668" y="1257"/>
                    <a:pt x="5595" y="1257"/>
                  </a:cubicBezTo>
                  <a:cubicBezTo>
                    <a:pt x="5564" y="1257"/>
                    <a:pt x="5529" y="1278"/>
                    <a:pt x="5477" y="1333"/>
                  </a:cubicBezTo>
                  <a:cubicBezTo>
                    <a:pt x="5470" y="1249"/>
                    <a:pt x="5436" y="1218"/>
                    <a:pt x="5384" y="1218"/>
                  </a:cubicBezTo>
                  <a:cubicBezTo>
                    <a:pt x="5235" y="1218"/>
                    <a:pt x="4939" y="1476"/>
                    <a:pt x="4703" y="1476"/>
                  </a:cubicBezTo>
                  <a:cubicBezTo>
                    <a:pt x="4644" y="1476"/>
                    <a:pt x="4590" y="1460"/>
                    <a:pt x="4542" y="1421"/>
                  </a:cubicBezTo>
                  <a:cubicBezTo>
                    <a:pt x="4241" y="1184"/>
                    <a:pt x="4235" y="1"/>
                    <a:pt x="3874" y="1"/>
                  </a:cubicBezTo>
                  <a:close/>
                </a:path>
              </a:pathLst>
            </a:custGeom>
            <a:solidFill>
              <a:srgbClr val="0D0F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806;p30">
            <a:extLst>
              <a:ext uri="{FF2B5EF4-FFF2-40B4-BE49-F238E27FC236}">
                <a16:creationId xmlns:a16="http://schemas.microsoft.com/office/drawing/2014/main" id="{E24A96E9-801C-9581-FB85-A88D1194E39A}"/>
              </a:ext>
            </a:extLst>
          </p:cNvPr>
          <p:cNvGrpSpPr/>
          <p:nvPr/>
        </p:nvGrpSpPr>
        <p:grpSpPr>
          <a:xfrm flipH="1">
            <a:off x="7298442" y="60960"/>
            <a:ext cx="1176582" cy="437160"/>
            <a:chOff x="3682500" y="238150"/>
            <a:chExt cx="3697600" cy="1402300"/>
          </a:xfrm>
        </p:grpSpPr>
        <p:sp>
          <p:nvSpPr>
            <p:cNvPr id="3" name="Google Shape;807;p30">
              <a:extLst>
                <a:ext uri="{FF2B5EF4-FFF2-40B4-BE49-F238E27FC236}">
                  <a16:creationId xmlns:a16="http://schemas.microsoft.com/office/drawing/2014/main" id="{3258EE3B-3954-0BCB-745D-DDD3C93D68D0}"/>
                </a:ext>
              </a:extLst>
            </p:cNvPr>
            <p:cNvSpPr/>
            <p:nvPr/>
          </p:nvSpPr>
          <p:spPr>
            <a:xfrm>
              <a:off x="6229075" y="1064750"/>
              <a:ext cx="386450" cy="386475"/>
            </a:xfrm>
            <a:custGeom>
              <a:avLst/>
              <a:gdLst/>
              <a:ahLst/>
              <a:cxnLst/>
              <a:rect l="l" t="t" r="r" b="b"/>
              <a:pathLst>
                <a:path w="15458" h="15459" extrusionOk="0">
                  <a:moveTo>
                    <a:pt x="7729" y="1"/>
                  </a:moveTo>
                  <a:cubicBezTo>
                    <a:pt x="3465" y="1"/>
                    <a:pt x="0" y="3453"/>
                    <a:pt x="0" y="7729"/>
                  </a:cubicBezTo>
                  <a:cubicBezTo>
                    <a:pt x="0" y="11993"/>
                    <a:pt x="3465" y="15458"/>
                    <a:pt x="7729" y="15458"/>
                  </a:cubicBezTo>
                  <a:cubicBezTo>
                    <a:pt x="12005" y="15458"/>
                    <a:pt x="15458" y="11993"/>
                    <a:pt x="15458" y="7729"/>
                  </a:cubicBezTo>
                  <a:cubicBezTo>
                    <a:pt x="15458" y="3453"/>
                    <a:pt x="12005" y="1"/>
                    <a:pt x="77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808;p30">
              <a:extLst>
                <a:ext uri="{FF2B5EF4-FFF2-40B4-BE49-F238E27FC236}">
                  <a16:creationId xmlns:a16="http://schemas.microsoft.com/office/drawing/2014/main" id="{799223D6-D727-DC83-C2B8-60F2E2B32EDC}"/>
                </a:ext>
              </a:extLst>
            </p:cNvPr>
            <p:cNvSpPr/>
            <p:nvPr/>
          </p:nvSpPr>
          <p:spPr>
            <a:xfrm>
              <a:off x="6275150" y="1110825"/>
              <a:ext cx="294300" cy="294300"/>
            </a:xfrm>
            <a:custGeom>
              <a:avLst/>
              <a:gdLst/>
              <a:ahLst/>
              <a:cxnLst/>
              <a:rect l="l" t="t" r="r" b="b"/>
              <a:pathLst>
                <a:path w="11772" h="11772" extrusionOk="0">
                  <a:moveTo>
                    <a:pt x="5886" y="1"/>
                  </a:moveTo>
                  <a:cubicBezTo>
                    <a:pt x="2642" y="1"/>
                    <a:pt x="0" y="2630"/>
                    <a:pt x="0" y="5886"/>
                  </a:cubicBezTo>
                  <a:cubicBezTo>
                    <a:pt x="0" y="9130"/>
                    <a:pt x="2642" y="11772"/>
                    <a:pt x="5886" y="11772"/>
                  </a:cubicBezTo>
                  <a:cubicBezTo>
                    <a:pt x="9142" y="11772"/>
                    <a:pt x="11771" y="9130"/>
                    <a:pt x="11771" y="5886"/>
                  </a:cubicBezTo>
                  <a:cubicBezTo>
                    <a:pt x="11771" y="2630"/>
                    <a:pt x="9142" y="1"/>
                    <a:pt x="58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809;p30">
              <a:extLst>
                <a:ext uri="{FF2B5EF4-FFF2-40B4-BE49-F238E27FC236}">
                  <a16:creationId xmlns:a16="http://schemas.microsoft.com/office/drawing/2014/main" id="{23903931-D448-85CC-581C-D34404AA135C}"/>
                </a:ext>
              </a:extLst>
            </p:cNvPr>
            <p:cNvSpPr/>
            <p:nvPr/>
          </p:nvSpPr>
          <p:spPr>
            <a:xfrm>
              <a:off x="6424750" y="1267500"/>
              <a:ext cx="25" cy="133950"/>
            </a:xfrm>
            <a:custGeom>
              <a:avLst/>
              <a:gdLst/>
              <a:ahLst/>
              <a:cxnLst/>
              <a:rect l="l" t="t" r="r" b="b"/>
              <a:pathLst>
                <a:path w="1" h="5358" fill="none" extrusionOk="0">
                  <a:moveTo>
                    <a:pt x="0" y="5358"/>
                  </a:moveTo>
                  <a:lnTo>
                    <a:pt x="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810;p30">
              <a:extLst>
                <a:ext uri="{FF2B5EF4-FFF2-40B4-BE49-F238E27FC236}">
                  <a16:creationId xmlns:a16="http://schemas.microsoft.com/office/drawing/2014/main" id="{7217B8B1-323A-58EF-7E89-82AB84425B51}"/>
                </a:ext>
              </a:extLst>
            </p:cNvPr>
            <p:cNvSpPr/>
            <p:nvPr/>
          </p:nvSpPr>
          <p:spPr>
            <a:xfrm>
              <a:off x="6420125" y="1114525"/>
              <a:ext cx="25" cy="133650"/>
            </a:xfrm>
            <a:custGeom>
              <a:avLst/>
              <a:gdLst/>
              <a:ahLst/>
              <a:cxnLst/>
              <a:rect l="l" t="t" r="r" b="b"/>
              <a:pathLst>
                <a:path w="1" h="5346" fill="none" extrusionOk="0">
                  <a:moveTo>
                    <a:pt x="1" y="0"/>
                  </a:moveTo>
                  <a:lnTo>
                    <a:pt x="1" y="5345"/>
                  </a:lnTo>
                </a:path>
              </a:pathLst>
            </a:custGeom>
            <a:noFill/>
            <a:ln w="7675" cap="flat" cmpd="sng">
              <a:solidFill>
                <a:srgbClr val="745B5E"/>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11;p30">
              <a:extLst>
                <a:ext uri="{FF2B5EF4-FFF2-40B4-BE49-F238E27FC236}">
                  <a16:creationId xmlns:a16="http://schemas.microsoft.com/office/drawing/2014/main" id="{1BAFE217-B3BF-1011-0733-E7A0A0EAB2B4}"/>
                </a:ext>
              </a:extLst>
            </p:cNvPr>
            <p:cNvSpPr/>
            <p:nvPr/>
          </p:nvSpPr>
          <p:spPr>
            <a:xfrm>
              <a:off x="6348550" y="1135100"/>
              <a:ext cx="67000" cy="115825"/>
            </a:xfrm>
            <a:custGeom>
              <a:avLst/>
              <a:gdLst/>
              <a:ahLst/>
              <a:cxnLst/>
              <a:rect l="l" t="t" r="r" b="b"/>
              <a:pathLst>
                <a:path w="2680" h="4633" fill="none" extrusionOk="0">
                  <a:moveTo>
                    <a:pt x="1" y="0"/>
                  </a:moveTo>
                  <a:lnTo>
                    <a:pt x="2679" y="4633"/>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12;p30">
              <a:extLst>
                <a:ext uri="{FF2B5EF4-FFF2-40B4-BE49-F238E27FC236}">
                  <a16:creationId xmlns:a16="http://schemas.microsoft.com/office/drawing/2014/main" id="{B810E71B-D37B-D408-32B6-36204C20A138}"/>
                </a:ext>
              </a:extLst>
            </p:cNvPr>
            <p:cNvSpPr/>
            <p:nvPr/>
          </p:nvSpPr>
          <p:spPr>
            <a:xfrm>
              <a:off x="6296950" y="1188250"/>
              <a:ext cx="115825" cy="66975"/>
            </a:xfrm>
            <a:custGeom>
              <a:avLst/>
              <a:gdLst/>
              <a:ahLst/>
              <a:cxnLst/>
              <a:rect l="l" t="t" r="r" b="b"/>
              <a:pathLst>
                <a:path w="4633" h="2679" fill="none" extrusionOk="0">
                  <a:moveTo>
                    <a:pt x="1" y="0"/>
                  </a:moveTo>
                  <a:lnTo>
                    <a:pt x="4633" y="2679"/>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13;p30">
              <a:extLst>
                <a:ext uri="{FF2B5EF4-FFF2-40B4-BE49-F238E27FC236}">
                  <a16:creationId xmlns:a16="http://schemas.microsoft.com/office/drawing/2014/main" id="{9FCE4CA1-7241-90E6-452D-961DD933E3FC}"/>
                </a:ext>
              </a:extLst>
            </p:cNvPr>
            <p:cNvSpPr/>
            <p:nvPr/>
          </p:nvSpPr>
          <p:spPr>
            <a:xfrm>
              <a:off x="6279125" y="1260425"/>
              <a:ext cx="133650" cy="25"/>
            </a:xfrm>
            <a:custGeom>
              <a:avLst/>
              <a:gdLst/>
              <a:ahLst/>
              <a:cxnLst/>
              <a:rect l="l" t="t" r="r" b="b"/>
              <a:pathLst>
                <a:path w="5346" h="1" fill="none" extrusionOk="0">
                  <a:moveTo>
                    <a:pt x="1" y="1"/>
                  </a:moveTo>
                  <a:lnTo>
                    <a:pt x="5346"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14;p30">
              <a:extLst>
                <a:ext uri="{FF2B5EF4-FFF2-40B4-BE49-F238E27FC236}">
                  <a16:creationId xmlns:a16="http://schemas.microsoft.com/office/drawing/2014/main" id="{12512C84-4A0F-BE33-BC67-2DCF6627406A}"/>
                </a:ext>
              </a:extLst>
            </p:cNvPr>
            <p:cNvSpPr/>
            <p:nvPr/>
          </p:nvSpPr>
          <p:spPr>
            <a:xfrm>
              <a:off x="6299400" y="1264725"/>
              <a:ext cx="115850" cy="67000"/>
            </a:xfrm>
            <a:custGeom>
              <a:avLst/>
              <a:gdLst/>
              <a:ahLst/>
              <a:cxnLst/>
              <a:rect l="l" t="t" r="r" b="b"/>
              <a:pathLst>
                <a:path w="4634" h="2680" fill="none" extrusionOk="0">
                  <a:moveTo>
                    <a:pt x="1" y="2679"/>
                  </a:moveTo>
                  <a:lnTo>
                    <a:pt x="4633"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15;p30">
              <a:extLst>
                <a:ext uri="{FF2B5EF4-FFF2-40B4-BE49-F238E27FC236}">
                  <a16:creationId xmlns:a16="http://schemas.microsoft.com/office/drawing/2014/main" id="{CCD536AE-2A96-DF74-B6F0-9149B512133E}"/>
                </a:ext>
              </a:extLst>
            </p:cNvPr>
            <p:cNvSpPr/>
            <p:nvPr/>
          </p:nvSpPr>
          <p:spPr>
            <a:xfrm>
              <a:off x="6352850" y="1267500"/>
              <a:ext cx="67000" cy="115825"/>
            </a:xfrm>
            <a:custGeom>
              <a:avLst/>
              <a:gdLst/>
              <a:ahLst/>
              <a:cxnLst/>
              <a:rect l="l" t="t" r="r" b="b"/>
              <a:pathLst>
                <a:path w="2680" h="4633" fill="none" extrusionOk="0">
                  <a:moveTo>
                    <a:pt x="1" y="4633"/>
                  </a:moveTo>
                  <a:lnTo>
                    <a:pt x="268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16;p30">
              <a:extLst>
                <a:ext uri="{FF2B5EF4-FFF2-40B4-BE49-F238E27FC236}">
                  <a16:creationId xmlns:a16="http://schemas.microsoft.com/office/drawing/2014/main" id="{E7187892-1440-2C06-A581-EA07DA13CF94}"/>
                </a:ext>
              </a:extLst>
            </p:cNvPr>
            <p:cNvSpPr/>
            <p:nvPr/>
          </p:nvSpPr>
          <p:spPr>
            <a:xfrm>
              <a:off x="6429350" y="1265025"/>
              <a:ext cx="66675" cy="115850"/>
            </a:xfrm>
            <a:custGeom>
              <a:avLst/>
              <a:gdLst/>
              <a:ahLst/>
              <a:cxnLst/>
              <a:rect l="l" t="t" r="r" b="b"/>
              <a:pathLst>
                <a:path w="2667" h="4634" fill="none" extrusionOk="0">
                  <a:moveTo>
                    <a:pt x="2667" y="4633"/>
                  </a:moveTo>
                  <a:lnTo>
                    <a:pt x="0"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17;p30">
              <a:extLst>
                <a:ext uri="{FF2B5EF4-FFF2-40B4-BE49-F238E27FC236}">
                  <a16:creationId xmlns:a16="http://schemas.microsoft.com/office/drawing/2014/main" id="{3801E27A-ADA6-F15B-D3D6-F636495D8E7F}"/>
                </a:ext>
              </a:extLst>
            </p:cNvPr>
            <p:cNvSpPr/>
            <p:nvPr/>
          </p:nvSpPr>
          <p:spPr>
            <a:xfrm>
              <a:off x="6431800" y="1260725"/>
              <a:ext cx="116150" cy="66700"/>
            </a:xfrm>
            <a:custGeom>
              <a:avLst/>
              <a:gdLst/>
              <a:ahLst/>
              <a:cxnLst/>
              <a:rect l="l" t="t" r="r" b="b"/>
              <a:pathLst>
                <a:path w="4646" h="2668" fill="none" extrusionOk="0">
                  <a:moveTo>
                    <a:pt x="4645" y="2667"/>
                  </a:moveTo>
                  <a:lnTo>
                    <a:pt x="1"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18;p30">
              <a:extLst>
                <a:ext uri="{FF2B5EF4-FFF2-40B4-BE49-F238E27FC236}">
                  <a16:creationId xmlns:a16="http://schemas.microsoft.com/office/drawing/2014/main" id="{71A14C22-6B15-E70C-FEC1-CE028576EAB2}"/>
                </a:ext>
              </a:extLst>
            </p:cNvPr>
            <p:cNvSpPr/>
            <p:nvPr/>
          </p:nvSpPr>
          <p:spPr>
            <a:xfrm>
              <a:off x="6432125" y="1255525"/>
              <a:ext cx="133650" cy="0"/>
            </a:xfrm>
            <a:custGeom>
              <a:avLst/>
              <a:gdLst/>
              <a:ahLst/>
              <a:cxnLst/>
              <a:rect l="l" t="t" r="r" b="b"/>
              <a:pathLst>
                <a:path w="5346" fill="none" extrusionOk="0">
                  <a:moveTo>
                    <a:pt x="5345" y="0"/>
                  </a:moveTo>
                  <a:lnTo>
                    <a:pt x="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19;p30">
              <a:extLst>
                <a:ext uri="{FF2B5EF4-FFF2-40B4-BE49-F238E27FC236}">
                  <a16:creationId xmlns:a16="http://schemas.microsoft.com/office/drawing/2014/main" id="{59DCAE5D-EA3E-2761-BAF6-68533B8FF977}"/>
                </a:ext>
              </a:extLst>
            </p:cNvPr>
            <p:cNvSpPr/>
            <p:nvPr/>
          </p:nvSpPr>
          <p:spPr>
            <a:xfrm>
              <a:off x="6429650" y="1184250"/>
              <a:ext cx="115850" cy="66675"/>
            </a:xfrm>
            <a:custGeom>
              <a:avLst/>
              <a:gdLst/>
              <a:ahLst/>
              <a:cxnLst/>
              <a:rect l="l" t="t" r="r" b="b"/>
              <a:pathLst>
                <a:path w="4634" h="2667" fill="none" extrusionOk="0">
                  <a:moveTo>
                    <a:pt x="4633" y="0"/>
                  </a:moveTo>
                  <a:lnTo>
                    <a:pt x="1" y="2667"/>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20;p30">
              <a:extLst>
                <a:ext uri="{FF2B5EF4-FFF2-40B4-BE49-F238E27FC236}">
                  <a16:creationId xmlns:a16="http://schemas.microsoft.com/office/drawing/2014/main" id="{505F4754-C5A5-89A5-540B-CB2FE73BFCC9}"/>
                </a:ext>
              </a:extLst>
            </p:cNvPr>
            <p:cNvSpPr/>
            <p:nvPr/>
          </p:nvSpPr>
          <p:spPr>
            <a:xfrm>
              <a:off x="6425050" y="1132650"/>
              <a:ext cx="67000" cy="115825"/>
            </a:xfrm>
            <a:custGeom>
              <a:avLst/>
              <a:gdLst/>
              <a:ahLst/>
              <a:cxnLst/>
              <a:rect l="l" t="t" r="r" b="b"/>
              <a:pathLst>
                <a:path w="2680" h="4633" fill="none" extrusionOk="0">
                  <a:moveTo>
                    <a:pt x="2679" y="0"/>
                  </a:moveTo>
                  <a:lnTo>
                    <a:pt x="0" y="4632"/>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21;p30">
              <a:extLst>
                <a:ext uri="{FF2B5EF4-FFF2-40B4-BE49-F238E27FC236}">
                  <a16:creationId xmlns:a16="http://schemas.microsoft.com/office/drawing/2014/main" id="{105E5966-B837-23AA-5622-78B15FE39F52}"/>
                </a:ext>
              </a:extLst>
            </p:cNvPr>
            <p:cNvSpPr/>
            <p:nvPr/>
          </p:nvSpPr>
          <p:spPr>
            <a:xfrm>
              <a:off x="6420125" y="1114525"/>
              <a:ext cx="25" cy="133650"/>
            </a:xfrm>
            <a:custGeom>
              <a:avLst/>
              <a:gdLst/>
              <a:ahLst/>
              <a:cxnLst/>
              <a:rect l="l" t="t" r="r" b="b"/>
              <a:pathLst>
                <a:path w="1" h="5346" fill="none" extrusionOk="0">
                  <a:moveTo>
                    <a:pt x="1" y="0"/>
                  </a:moveTo>
                  <a:lnTo>
                    <a:pt x="1" y="5345"/>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22;p30">
              <a:extLst>
                <a:ext uri="{FF2B5EF4-FFF2-40B4-BE49-F238E27FC236}">
                  <a16:creationId xmlns:a16="http://schemas.microsoft.com/office/drawing/2014/main" id="{907790FB-928C-84FB-D576-C38CAD051A54}"/>
                </a:ext>
              </a:extLst>
            </p:cNvPr>
            <p:cNvSpPr/>
            <p:nvPr/>
          </p:nvSpPr>
          <p:spPr>
            <a:xfrm>
              <a:off x="6382050" y="1217425"/>
              <a:ext cx="80800" cy="80800"/>
            </a:xfrm>
            <a:custGeom>
              <a:avLst/>
              <a:gdLst/>
              <a:ahLst/>
              <a:cxnLst/>
              <a:rect l="l" t="t" r="r" b="b"/>
              <a:pathLst>
                <a:path w="3232" h="3232" extrusionOk="0">
                  <a:moveTo>
                    <a:pt x="1610" y="0"/>
                  </a:moveTo>
                  <a:cubicBezTo>
                    <a:pt x="725" y="0"/>
                    <a:pt x="0" y="725"/>
                    <a:pt x="0" y="1622"/>
                  </a:cubicBezTo>
                  <a:cubicBezTo>
                    <a:pt x="0" y="2519"/>
                    <a:pt x="725" y="3232"/>
                    <a:pt x="1610" y="3232"/>
                  </a:cubicBezTo>
                  <a:cubicBezTo>
                    <a:pt x="2507" y="3232"/>
                    <a:pt x="3232" y="2519"/>
                    <a:pt x="3232" y="1622"/>
                  </a:cubicBezTo>
                  <a:cubicBezTo>
                    <a:pt x="3232" y="725"/>
                    <a:pt x="2507" y="0"/>
                    <a:pt x="16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23;p30">
              <a:extLst>
                <a:ext uri="{FF2B5EF4-FFF2-40B4-BE49-F238E27FC236}">
                  <a16:creationId xmlns:a16="http://schemas.microsoft.com/office/drawing/2014/main" id="{B13EF4CA-694C-ECB8-A21D-425F348A6D49}"/>
                </a:ext>
              </a:extLst>
            </p:cNvPr>
            <p:cNvSpPr/>
            <p:nvPr/>
          </p:nvSpPr>
          <p:spPr>
            <a:xfrm>
              <a:off x="4441550" y="1064750"/>
              <a:ext cx="386475" cy="386475"/>
            </a:xfrm>
            <a:custGeom>
              <a:avLst/>
              <a:gdLst/>
              <a:ahLst/>
              <a:cxnLst/>
              <a:rect l="l" t="t" r="r" b="b"/>
              <a:pathLst>
                <a:path w="15459" h="15459" extrusionOk="0">
                  <a:moveTo>
                    <a:pt x="7729" y="1"/>
                  </a:moveTo>
                  <a:cubicBezTo>
                    <a:pt x="3466" y="1"/>
                    <a:pt x="0" y="3453"/>
                    <a:pt x="0" y="7729"/>
                  </a:cubicBezTo>
                  <a:cubicBezTo>
                    <a:pt x="0" y="11993"/>
                    <a:pt x="3466" y="15458"/>
                    <a:pt x="7729" y="15458"/>
                  </a:cubicBezTo>
                  <a:cubicBezTo>
                    <a:pt x="12005" y="15458"/>
                    <a:pt x="15458" y="11993"/>
                    <a:pt x="15458" y="7729"/>
                  </a:cubicBezTo>
                  <a:cubicBezTo>
                    <a:pt x="15458" y="3453"/>
                    <a:pt x="12005" y="1"/>
                    <a:pt x="77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24;p30">
              <a:extLst>
                <a:ext uri="{FF2B5EF4-FFF2-40B4-BE49-F238E27FC236}">
                  <a16:creationId xmlns:a16="http://schemas.microsoft.com/office/drawing/2014/main" id="{1750D9FB-F522-AA54-8642-447715D4C069}"/>
                </a:ext>
              </a:extLst>
            </p:cNvPr>
            <p:cNvSpPr/>
            <p:nvPr/>
          </p:nvSpPr>
          <p:spPr>
            <a:xfrm>
              <a:off x="4487625" y="1110825"/>
              <a:ext cx="294300" cy="294300"/>
            </a:xfrm>
            <a:custGeom>
              <a:avLst/>
              <a:gdLst/>
              <a:ahLst/>
              <a:cxnLst/>
              <a:rect l="l" t="t" r="r" b="b"/>
              <a:pathLst>
                <a:path w="11772" h="11772" extrusionOk="0">
                  <a:moveTo>
                    <a:pt x="5886" y="1"/>
                  </a:moveTo>
                  <a:cubicBezTo>
                    <a:pt x="2642" y="1"/>
                    <a:pt x="1" y="2630"/>
                    <a:pt x="1" y="5886"/>
                  </a:cubicBezTo>
                  <a:cubicBezTo>
                    <a:pt x="1" y="9130"/>
                    <a:pt x="2642" y="11772"/>
                    <a:pt x="5886" y="11772"/>
                  </a:cubicBezTo>
                  <a:cubicBezTo>
                    <a:pt x="9142" y="11772"/>
                    <a:pt x="11772" y="9130"/>
                    <a:pt x="11772" y="5886"/>
                  </a:cubicBezTo>
                  <a:cubicBezTo>
                    <a:pt x="11772" y="2630"/>
                    <a:pt x="9142" y="1"/>
                    <a:pt x="58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25;p30">
              <a:extLst>
                <a:ext uri="{FF2B5EF4-FFF2-40B4-BE49-F238E27FC236}">
                  <a16:creationId xmlns:a16="http://schemas.microsoft.com/office/drawing/2014/main" id="{0D46F7EA-4DA1-70A5-2B6B-7F6BACDF22CD}"/>
                </a:ext>
              </a:extLst>
            </p:cNvPr>
            <p:cNvSpPr/>
            <p:nvPr/>
          </p:nvSpPr>
          <p:spPr>
            <a:xfrm>
              <a:off x="4637225" y="1267500"/>
              <a:ext cx="25" cy="133950"/>
            </a:xfrm>
            <a:custGeom>
              <a:avLst/>
              <a:gdLst/>
              <a:ahLst/>
              <a:cxnLst/>
              <a:rect l="l" t="t" r="r" b="b"/>
              <a:pathLst>
                <a:path w="1" h="5358" fill="none" extrusionOk="0">
                  <a:moveTo>
                    <a:pt x="1" y="5358"/>
                  </a:moveTo>
                  <a:lnTo>
                    <a:pt x="1"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26;p30">
              <a:extLst>
                <a:ext uri="{FF2B5EF4-FFF2-40B4-BE49-F238E27FC236}">
                  <a16:creationId xmlns:a16="http://schemas.microsoft.com/office/drawing/2014/main" id="{AB87E9E4-FF72-ACEE-429F-9551DC649180}"/>
                </a:ext>
              </a:extLst>
            </p:cNvPr>
            <p:cNvSpPr/>
            <p:nvPr/>
          </p:nvSpPr>
          <p:spPr>
            <a:xfrm>
              <a:off x="4632300" y="1114525"/>
              <a:ext cx="25" cy="133650"/>
            </a:xfrm>
            <a:custGeom>
              <a:avLst/>
              <a:gdLst/>
              <a:ahLst/>
              <a:cxnLst/>
              <a:rect l="l" t="t" r="r" b="b"/>
              <a:pathLst>
                <a:path w="1" h="5346" fill="none" extrusionOk="0">
                  <a:moveTo>
                    <a:pt x="1" y="0"/>
                  </a:moveTo>
                  <a:lnTo>
                    <a:pt x="1" y="5345"/>
                  </a:lnTo>
                </a:path>
              </a:pathLst>
            </a:custGeom>
            <a:noFill/>
            <a:ln w="7675" cap="flat" cmpd="sng">
              <a:solidFill>
                <a:srgbClr val="745B5E"/>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27;p30">
              <a:extLst>
                <a:ext uri="{FF2B5EF4-FFF2-40B4-BE49-F238E27FC236}">
                  <a16:creationId xmlns:a16="http://schemas.microsoft.com/office/drawing/2014/main" id="{7709E9E5-9BDC-805E-6269-5E64499EAF1D}"/>
                </a:ext>
              </a:extLst>
            </p:cNvPr>
            <p:cNvSpPr/>
            <p:nvPr/>
          </p:nvSpPr>
          <p:spPr>
            <a:xfrm>
              <a:off x="4561050" y="1135100"/>
              <a:ext cx="66975" cy="115825"/>
            </a:xfrm>
            <a:custGeom>
              <a:avLst/>
              <a:gdLst/>
              <a:ahLst/>
              <a:cxnLst/>
              <a:rect l="l" t="t" r="r" b="b"/>
              <a:pathLst>
                <a:path w="2679" h="4633" fill="none" extrusionOk="0">
                  <a:moveTo>
                    <a:pt x="0" y="0"/>
                  </a:moveTo>
                  <a:lnTo>
                    <a:pt x="2679" y="4633"/>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28;p30">
              <a:extLst>
                <a:ext uri="{FF2B5EF4-FFF2-40B4-BE49-F238E27FC236}">
                  <a16:creationId xmlns:a16="http://schemas.microsoft.com/office/drawing/2014/main" id="{C1575051-93EC-FE18-2B30-2AAC4A03255C}"/>
                </a:ext>
              </a:extLst>
            </p:cNvPr>
            <p:cNvSpPr/>
            <p:nvPr/>
          </p:nvSpPr>
          <p:spPr>
            <a:xfrm>
              <a:off x="4509425" y="1188250"/>
              <a:ext cx="115850" cy="66975"/>
            </a:xfrm>
            <a:custGeom>
              <a:avLst/>
              <a:gdLst/>
              <a:ahLst/>
              <a:cxnLst/>
              <a:rect l="l" t="t" r="r" b="b"/>
              <a:pathLst>
                <a:path w="4634" h="2679" fill="none" extrusionOk="0">
                  <a:moveTo>
                    <a:pt x="1" y="0"/>
                  </a:moveTo>
                  <a:lnTo>
                    <a:pt x="4633" y="2679"/>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29;p30">
              <a:extLst>
                <a:ext uri="{FF2B5EF4-FFF2-40B4-BE49-F238E27FC236}">
                  <a16:creationId xmlns:a16="http://schemas.microsoft.com/office/drawing/2014/main" id="{2107D2C1-9580-17B4-5472-A4ECD971BEEE}"/>
                </a:ext>
              </a:extLst>
            </p:cNvPr>
            <p:cNvSpPr/>
            <p:nvPr/>
          </p:nvSpPr>
          <p:spPr>
            <a:xfrm>
              <a:off x="4491625" y="1260425"/>
              <a:ext cx="133650" cy="25"/>
            </a:xfrm>
            <a:custGeom>
              <a:avLst/>
              <a:gdLst/>
              <a:ahLst/>
              <a:cxnLst/>
              <a:rect l="l" t="t" r="r" b="b"/>
              <a:pathLst>
                <a:path w="5346" h="1" fill="none" extrusionOk="0">
                  <a:moveTo>
                    <a:pt x="0" y="1"/>
                  </a:moveTo>
                  <a:lnTo>
                    <a:pt x="5345"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30;p30">
              <a:extLst>
                <a:ext uri="{FF2B5EF4-FFF2-40B4-BE49-F238E27FC236}">
                  <a16:creationId xmlns:a16="http://schemas.microsoft.com/office/drawing/2014/main" id="{1C05D718-7A65-7C95-1892-739973B90418}"/>
                </a:ext>
              </a:extLst>
            </p:cNvPr>
            <p:cNvSpPr/>
            <p:nvPr/>
          </p:nvSpPr>
          <p:spPr>
            <a:xfrm>
              <a:off x="4511900" y="1264725"/>
              <a:ext cx="115825" cy="67000"/>
            </a:xfrm>
            <a:custGeom>
              <a:avLst/>
              <a:gdLst/>
              <a:ahLst/>
              <a:cxnLst/>
              <a:rect l="l" t="t" r="r" b="b"/>
              <a:pathLst>
                <a:path w="4633" h="2680" fill="none" extrusionOk="0">
                  <a:moveTo>
                    <a:pt x="0" y="2679"/>
                  </a:moveTo>
                  <a:lnTo>
                    <a:pt x="4633"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31;p30">
              <a:extLst>
                <a:ext uri="{FF2B5EF4-FFF2-40B4-BE49-F238E27FC236}">
                  <a16:creationId xmlns:a16="http://schemas.microsoft.com/office/drawing/2014/main" id="{C63316F6-8D4F-F17E-5D29-427D6962D16B}"/>
                </a:ext>
              </a:extLst>
            </p:cNvPr>
            <p:cNvSpPr/>
            <p:nvPr/>
          </p:nvSpPr>
          <p:spPr>
            <a:xfrm>
              <a:off x="4565350" y="1267500"/>
              <a:ext cx="66975" cy="115825"/>
            </a:xfrm>
            <a:custGeom>
              <a:avLst/>
              <a:gdLst/>
              <a:ahLst/>
              <a:cxnLst/>
              <a:rect l="l" t="t" r="r" b="b"/>
              <a:pathLst>
                <a:path w="2679" h="4633" fill="none" extrusionOk="0">
                  <a:moveTo>
                    <a:pt x="0" y="4633"/>
                  </a:moveTo>
                  <a:lnTo>
                    <a:pt x="2679"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32;p30">
              <a:extLst>
                <a:ext uri="{FF2B5EF4-FFF2-40B4-BE49-F238E27FC236}">
                  <a16:creationId xmlns:a16="http://schemas.microsoft.com/office/drawing/2014/main" id="{A529AB69-EFED-836E-AD47-67DC34E87CCA}"/>
                </a:ext>
              </a:extLst>
            </p:cNvPr>
            <p:cNvSpPr/>
            <p:nvPr/>
          </p:nvSpPr>
          <p:spPr>
            <a:xfrm>
              <a:off x="4641825" y="1265025"/>
              <a:ext cx="67000" cy="115850"/>
            </a:xfrm>
            <a:custGeom>
              <a:avLst/>
              <a:gdLst/>
              <a:ahLst/>
              <a:cxnLst/>
              <a:rect l="l" t="t" r="r" b="b"/>
              <a:pathLst>
                <a:path w="2680" h="4634" fill="none" extrusionOk="0">
                  <a:moveTo>
                    <a:pt x="2680" y="4633"/>
                  </a:moveTo>
                  <a:lnTo>
                    <a:pt x="1"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833;p30">
              <a:extLst>
                <a:ext uri="{FF2B5EF4-FFF2-40B4-BE49-F238E27FC236}">
                  <a16:creationId xmlns:a16="http://schemas.microsoft.com/office/drawing/2014/main" id="{FF56C378-C6DC-2C05-9DA8-00CBCA861BA0}"/>
                </a:ext>
              </a:extLst>
            </p:cNvPr>
            <p:cNvSpPr/>
            <p:nvPr/>
          </p:nvSpPr>
          <p:spPr>
            <a:xfrm>
              <a:off x="4644300" y="1260725"/>
              <a:ext cx="115825" cy="66700"/>
            </a:xfrm>
            <a:custGeom>
              <a:avLst/>
              <a:gdLst/>
              <a:ahLst/>
              <a:cxnLst/>
              <a:rect l="l" t="t" r="r" b="b"/>
              <a:pathLst>
                <a:path w="4633" h="2668" fill="none" extrusionOk="0">
                  <a:moveTo>
                    <a:pt x="4633" y="2667"/>
                  </a:moveTo>
                  <a:lnTo>
                    <a:pt x="0"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34;p30">
              <a:extLst>
                <a:ext uri="{FF2B5EF4-FFF2-40B4-BE49-F238E27FC236}">
                  <a16:creationId xmlns:a16="http://schemas.microsoft.com/office/drawing/2014/main" id="{F929875C-88C6-1595-A8D9-33201155DB4E}"/>
                </a:ext>
              </a:extLst>
            </p:cNvPr>
            <p:cNvSpPr/>
            <p:nvPr/>
          </p:nvSpPr>
          <p:spPr>
            <a:xfrm>
              <a:off x="4644600" y="1255525"/>
              <a:ext cx="133650" cy="0"/>
            </a:xfrm>
            <a:custGeom>
              <a:avLst/>
              <a:gdLst/>
              <a:ahLst/>
              <a:cxnLst/>
              <a:rect l="l" t="t" r="r" b="b"/>
              <a:pathLst>
                <a:path w="5346" fill="none" extrusionOk="0">
                  <a:moveTo>
                    <a:pt x="5345" y="0"/>
                  </a:moveTo>
                  <a:lnTo>
                    <a:pt x="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835;p30">
              <a:extLst>
                <a:ext uri="{FF2B5EF4-FFF2-40B4-BE49-F238E27FC236}">
                  <a16:creationId xmlns:a16="http://schemas.microsoft.com/office/drawing/2014/main" id="{4E9D27FE-C453-5C24-94D8-1BDEB13363F1}"/>
                </a:ext>
              </a:extLst>
            </p:cNvPr>
            <p:cNvSpPr/>
            <p:nvPr/>
          </p:nvSpPr>
          <p:spPr>
            <a:xfrm>
              <a:off x="4642150" y="1184250"/>
              <a:ext cx="115825" cy="66675"/>
            </a:xfrm>
            <a:custGeom>
              <a:avLst/>
              <a:gdLst/>
              <a:ahLst/>
              <a:cxnLst/>
              <a:rect l="l" t="t" r="r" b="b"/>
              <a:pathLst>
                <a:path w="4633" h="2667" fill="none" extrusionOk="0">
                  <a:moveTo>
                    <a:pt x="4633" y="0"/>
                  </a:moveTo>
                  <a:lnTo>
                    <a:pt x="0" y="2667"/>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836;p30">
              <a:extLst>
                <a:ext uri="{FF2B5EF4-FFF2-40B4-BE49-F238E27FC236}">
                  <a16:creationId xmlns:a16="http://schemas.microsoft.com/office/drawing/2014/main" id="{459C6E11-8956-8C2A-982A-ABCC76507483}"/>
                </a:ext>
              </a:extLst>
            </p:cNvPr>
            <p:cNvSpPr/>
            <p:nvPr/>
          </p:nvSpPr>
          <p:spPr>
            <a:xfrm>
              <a:off x="4637525" y="1132650"/>
              <a:ext cx="67000" cy="115825"/>
            </a:xfrm>
            <a:custGeom>
              <a:avLst/>
              <a:gdLst/>
              <a:ahLst/>
              <a:cxnLst/>
              <a:rect l="l" t="t" r="r" b="b"/>
              <a:pathLst>
                <a:path w="2680" h="4633" fill="none" extrusionOk="0">
                  <a:moveTo>
                    <a:pt x="2680" y="0"/>
                  </a:moveTo>
                  <a:lnTo>
                    <a:pt x="1" y="4632"/>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837;p30">
              <a:extLst>
                <a:ext uri="{FF2B5EF4-FFF2-40B4-BE49-F238E27FC236}">
                  <a16:creationId xmlns:a16="http://schemas.microsoft.com/office/drawing/2014/main" id="{C8E7235D-5726-DC18-69FC-6FFBD8BE531E}"/>
                </a:ext>
              </a:extLst>
            </p:cNvPr>
            <p:cNvSpPr/>
            <p:nvPr/>
          </p:nvSpPr>
          <p:spPr>
            <a:xfrm>
              <a:off x="4632300" y="1114525"/>
              <a:ext cx="25" cy="133650"/>
            </a:xfrm>
            <a:custGeom>
              <a:avLst/>
              <a:gdLst/>
              <a:ahLst/>
              <a:cxnLst/>
              <a:rect l="l" t="t" r="r" b="b"/>
              <a:pathLst>
                <a:path w="1" h="5346" fill="none" extrusionOk="0">
                  <a:moveTo>
                    <a:pt x="1" y="0"/>
                  </a:moveTo>
                  <a:lnTo>
                    <a:pt x="1" y="5345"/>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838;p30">
              <a:extLst>
                <a:ext uri="{FF2B5EF4-FFF2-40B4-BE49-F238E27FC236}">
                  <a16:creationId xmlns:a16="http://schemas.microsoft.com/office/drawing/2014/main" id="{4327420E-D523-11F9-9FC9-865CC9A08931}"/>
                </a:ext>
              </a:extLst>
            </p:cNvPr>
            <p:cNvSpPr/>
            <p:nvPr/>
          </p:nvSpPr>
          <p:spPr>
            <a:xfrm>
              <a:off x="4594525" y="1217425"/>
              <a:ext cx="80825" cy="80800"/>
            </a:xfrm>
            <a:custGeom>
              <a:avLst/>
              <a:gdLst/>
              <a:ahLst/>
              <a:cxnLst/>
              <a:rect l="l" t="t" r="r" b="b"/>
              <a:pathLst>
                <a:path w="3233" h="3232" extrusionOk="0">
                  <a:moveTo>
                    <a:pt x="1610" y="0"/>
                  </a:moveTo>
                  <a:cubicBezTo>
                    <a:pt x="726" y="0"/>
                    <a:pt x="1" y="725"/>
                    <a:pt x="1" y="1622"/>
                  </a:cubicBezTo>
                  <a:cubicBezTo>
                    <a:pt x="1" y="2519"/>
                    <a:pt x="726" y="3232"/>
                    <a:pt x="1610" y="3232"/>
                  </a:cubicBezTo>
                  <a:cubicBezTo>
                    <a:pt x="2507" y="3232"/>
                    <a:pt x="3232" y="2519"/>
                    <a:pt x="3232" y="1622"/>
                  </a:cubicBezTo>
                  <a:cubicBezTo>
                    <a:pt x="3232" y="725"/>
                    <a:pt x="2507" y="0"/>
                    <a:pt x="16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839;p30">
              <a:extLst>
                <a:ext uri="{FF2B5EF4-FFF2-40B4-BE49-F238E27FC236}">
                  <a16:creationId xmlns:a16="http://schemas.microsoft.com/office/drawing/2014/main" id="{088BCB57-8BE3-023B-B1A1-9FA05CA3E181}"/>
                </a:ext>
              </a:extLst>
            </p:cNvPr>
            <p:cNvSpPr/>
            <p:nvPr/>
          </p:nvSpPr>
          <p:spPr>
            <a:xfrm>
              <a:off x="3682500" y="1037000"/>
              <a:ext cx="1675725" cy="186275"/>
            </a:xfrm>
            <a:custGeom>
              <a:avLst/>
              <a:gdLst/>
              <a:ahLst/>
              <a:cxnLst/>
              <a:rect l="l" t="t" r="r" b="b"/>
              <a:pathLst>
                <a:path w="67029" h="7451" extrusionOk="0">
                  <a:moveTo>
                    <a:pt x="16330" y="1"/>
                  </a:moveTo>
                  <a:cubicBezTo>
                    <a:pt x="6999" y="1"/>
                    <a:pt x="0" y="103"/>
                    <a:pt x="0" y="410"/>
                  </a:cubicBezTo>
                  <a:cubicBezTo>
                    <a:pt x="0" y="1344"/>
                    <a:pt x="67028" y="7451"/>
                    <a:pt x="67028" y="7451"/>
                  </a:cubicBezTo>
                  <a:lnTo>
                    <a:pt x="62986" y="410"/>
                  </a:lnTo>
                  <a:cubicBezTo>
                    <a:pt x="62986" y="410"/>
                    <a:pt x="34992" y="1"/>
                    <a:pt x="16330" y="1"/>
                  </a:cubicBezTo>
                  <a:close/>
                </a:path>
              </a:pathLst>
            </a:custGeom>
            <a:solidFill>
              <a:srgbClr val="DEC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840;p30">
              <a:extLst>
                <a:ext uri="{FF2B5EF4-FFF2-40B4-BE49-F238E27FC236}">
                  <a16:creationId xmlns:a16="http://schemas.microsoft.com/office/drawing/2014/main" id="{8AFB2B7C-AA24-371E-06CB-203FEFF99796}"/>
                </a:ext>
              </a:extLst>
            </p:cNvPr>
            <p:cNvSpPr/>
            <p:nvPr/>
          </p:nvSpPr>
          <p:spPr>
            <a:xfrm>
              <a:off x="3682500" y="1037000"/>
              <a:ext cx="1675725" cy="186275"/>
            </a:xfrm>
            <a:custGeom>
              <a:avLst/>
              <a:gdLst/>
              <a:ahLst/>
              <a:cxnLst/>
              <a:rect l="l" t="t" r="r" b="b"/>
              <a:pathLst>
                <a:path w="67029" h="7451" extrusionOk="0">
                  <a:moveTo>
                    <a:pt x="16330" y="1"/>
                  </a:moveTo>
                  <a:cubicBezTo>
                    <a:pt x="6999" y="1"/>
                    <a:pt x="0" y="103"/>
                    <a:pt x="0" y="410"/>
                  </a:cubicBezTo>
                  <a:cubicBezTo>
                    <a:pt x="0" y="459"/>
                    <a:pt x="160" y="521"/>
                    <a:pt x="455" y="582"/>
                  </a:cubicBezTo>
                  <a:lnTo>
                    <a:pt x="62531" y="3986"/>
                  </a:lnTo>
                  <a:cubicBezTo>
                    <a:pt x="62531" y="3986"/>
                    <a:pt x="62568" y="5313"/>
                    <a:pt x="62605" y="7045"/>
                  </a:cubicBezTo>
                  <a:cubicBezTo>
                    <a:pt x="65382" y="7303"/>
                    <a:pt x="67028" y="7451"/>
                    <a:pt x="67028" y="7451"/>
                  </a:cubicBezTo>
                  <a:lnTo>
                    <a:pt x="62986" y="410"/>
                  </a:lnTo>
                  <a:cubicBezTo>
                    <a:pt x="62986" y="410"/>
                    <a:pt x="34992" y="1"/>
                    <a:pt x="163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841;p30">
              <a:extLst>
                <a:ext uri="{FF2B5EF4-FFF2-40B4-BE49-F238E27FC236}">
                  <a16:creationId xmlns:a16="http://schemas.microsoft.com/office/drawing/2014/main" id="{233D3253-9519-B9F1-ED8F-A60E404344DB}"/>
                </a:ext>
              </a:extLst>
            </p:cNvPr>
            <p:cNvSpPr/>
            <p:nvPr/>
          </p:nvSpPr>
          <p:spPr>
            <a:xfrm>
              <a:off x="3693850" y="1051550"/>
              <a:ext cx="1553775" cy="161600"/>
            </a:xfrm>
            <a:custGeom>
              <a:avLst/>
              <a:gdLst/>
              <a:ahLst/>
              <a:cxnLst/>
              <a:rect l="l" t="t" r="r" b="b"/>
              <a:pathLst>
                <a:path w="62151" h="6464" extrusionOk="0">
                  <a:moveTo>
                    <a:pt x="1" y="0"/>
                  </a:moveTo>
                  <a:lnTo>
                    <a:pt x="1" y="0"/>
                  </a:lnTo>
                  <a:cubicBezTo>
                    <a:pt x="4953" y="1118"/>
                    <a:pt x="48069" y="5161"/>
                    <a:pt x="62151" y="6463"/>
                  </a:cubicBezTo>
                  <a:cubicBezTo>
                    <a:pt x="62114" y="4731"/>
                    <a:pt x="62077" y="3416"/>
                    <a:pt x="62077" y="3416"/>
                  </a:cubicBez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842;p30">
              <a:extLst>
                <a:ext uri="{FF2B5EF4-FFF2-40B4-BE49-F238E27FC236}">
                  <a16:creationId xmlns:a16="http://schemas.microsoft.com/office/drawing/2014/main" id="{ED19EB16-5691-B0EC-3637-55F584DDC1B9}"/>
                </a:ext>
              </a:extLst>
            </p:cNvPr>
            <p:cNvSpPr/>
            <p:nvPr/>
          </p:nvSpPr>
          <p:spPr>
            <a:xfrm>
              <a:off x="5704400" y="1037000"/>
              <a:ext cx="1675700" cy="186275"/>
            </a:xfrm>
            <a:custGeom>
              <a:avLst/>
              <a:gdLst/>
              <a:ahLst/>
              <a:cxnLst/>
              <a:rect l="l" t="t" r="r" b="b"/>
              <a:pathLst>
                <a:path w="67028" h="7451" extrusionOk="0">
                  <a:moveTo>
                    <a:pt x="50695" y="1"/>
                  </a:moveTo>
                  <a:cubicBezTo>
                    <a:pt x="32029" y="1"/>
                    <a:pt x="4030" y="410"/>
                    <a:pt x="4030" y="410"/>
                  </a:cubicBezTo>
                  <a:lnTo>
                    <a:pt x="0" y="7451"/>
                  </a:lnTo>
                  <a:lnTo>
                    <a:pt x="0" y="7451"/>
                  </a:lnTo>
                  <a:cubicBezTo>
                    <a:pt x="0" y="7451"/>
                    <a:pt x="67028" y="1344"/>
                    <a:pt x="67028" y="410"/>
                  </a:cubicBezTo>
                  <a:cubicBezTo>
                    <a:pt x="67028" y="103"/>
                    <a:pt x="60028" y="1"/>
                    <a:pt x="50695" y="1"/>
                  </a:cubicBezTo>
                  <a:close/>
                </a:path>
              </a:pathLst>
            </a:custGeom>
            <a:solidFill>
              <a:srgbClr val="DEC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843;p30">
              <a:extLst>
                <a:ext uri="{FF2B5EF4-FFF2-40B4-BE49-F238E27FC236}">
                  <a16:creationId xmlns:a16="http://schemas.microsoft.com/office/drawing/2014/main" id="{15836781-25F3-505F-94C4-EF300CDB1E59}"/>
                </a:ext>
              </a:extLst>
            </p:cNvPr>
            <p:cNvSpPr/>
            <p:nvPr/>
          </p:nvSpPr>
          <p:spPr>
            <a:xfrm>
              <a:off x="5704400" y="1037000"/>
              <a:ext cx="1675700" cy="186275"/>
            </a:xfrm>
            <a:custGeom>
              <a:avLst/>
              <a:gdLst/>
              <a:ahLst/>
              <a:cxnLst/>
              <a:rect l="l" t="t" r="r" b="b"/>
              <a:pathLst>
                <a:path w="67028" h="7451" extrusionOk="0">
                  <a:moveTo>
                    <a:pt x="50695" y="1"/>
                  </a:moveTo>
                  <a:cubicBezTo>
                    <a:pt x="32029" y="1"/>
                    <a:pt x="4030" y="410"/>
                    <a:pt x="4030" y="410"/>
                  </a:cubicBezTo>
                  <a:lnTo>
                    <a:pt x="0" y="7451"/>
                  </a:lnTo>
                  <a:cubicBezTo>
                    <a:pt x="0" y="7451"/>
                    <a:pt x="1647" y="7303"/>
                    <a:pt x="4424" y="7045"/>
                  </a:cubicBezTo>
                  <a:cubicBezTo>
                    <a:pt x="4460" y="5313"/>
                    <a:pt x="4497" y="3986"/>
                    <a:pt x="4497" y="3986"/>
                  </a:cubicBezTo>
                  <a:lnTo>
                    <a:pt x="66561" y="582"/>
                  </a:lnTo>
                  <a:cubicBezTo>
                    <a:pt x="66868" y="521"/>
                    <a:pt x="67028" y="459"/>
                    <a:pt x="67028" y="410"/>
                  </a:cubicBezTo>
                  <a:cubicBezTo>
                    <a:pt x="67028" y="103"/>
                    <a:pt x="60028" y="1"/>
                    <a:pt x="506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844;p30">
              <a:extLst>
                <a:ext uri="{FF2B5EF4-FFF2-40B4-BE49-F238E27FC236}">
                  <a16:creationId xmlns:a16="http://schemas.microsoft.com/office/drawing/2014/main" id="{D87AA530-A18C-0066-75C5-15C6CFE0D8B3}"/>
                </a:ext>
              </a:extLst>
            </p:cNvPr>
            <p:cNvSpPr/>
            <p:nvPr/>
          </p:nvSpPr>
          <p:spPr>
            <a:xfrm>
              <a:off x="5814975" y="1051550"/>
              <a:ext cx="1553475" cy="161600"/>
            </a:xfrm>
            <a:custGeom>
              <a:avLst/>
              <a:gdLst/>
              <a:ahLst/>
              <a:cxnLst/>
              <a:rect l="l" t="t" r="r" b="b"/>
              <a:pathLst>
                <a:path w="62139" h="6464" extrusionOk="0">
                  <a:moveTo>
                    <a:pt x="62138" y="0"/>
                  </a:moveTo>
                  <a:lnTo>
                    <a:pt x="74" y="3416"/>
                  </a:lnTo>
                  <a:cubicBezTo>
                    <a:pt x="74" y="3416"/>
                    <a:pt x="25" y="4731"/>
                    <a:pt x="1" y="6463"/>
                  </a:cubicBezTo>
                  <a:cubicBezTo>
                    <a:pt x="14070" y="5161"/>
                    <a:pt x="57186" y="1118"/>
                    <a:pt x="6213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845;p30">
              <a:extLst>
                <a:ext uri="{FF2B5EF4-FFF2-40B4-BE49-F238E27FC236}">
                  <a16:creationId xmlns:a16="http://schemas.microsoft.com/office/drawing/2014/main" id="{08B91A6D-DA3C-D0CB-6775-4373DB59ECF6}"/>
                </a:ext>
              </a:extLst>
            </p:cNvPr>
            <p:cNvSpPr/>
            <p:nvPr/>
          </p:nvSpPr>
          <p:spPr>
            <a:xfrm>
              <a:off x="4826150" y="659375"/>
              <a:ext cx="593200" cy="208800"/>
            </a:xfrm>
            <a:custGeom>
              <a:avLst/>
              <a:gdLst/>
              <a:ahLst/>
              <a:cxnLst/>
              <a:rect l="l" t="t" r="r" b="b"/>
              <a:pathLst>
                <a:path w="23728" h="8352" extrusionOk="0">
                  <a:moveTo>
                    <a:pt x="150" y="0"/>
                  </a:moveTo>
                  <a:cubicBezTo>
                    <a:pt x="94" y="0"/>
                    <a:pt x="64" y="7"/>
                    <a:pt x="62" y="21"/>
                  </a:cubicBezTo>
                  <a:cubicBezTo>
                    <a:pt x="0" y="414"/>
                    <a:pt x="23727" y="8352"/>
                    <a:pt x="23727" y="8352"/>
                  </a:cubicBezTo>
                  <a:lnTo>
                    <a:pt x="22744" y="5022"/>
                  </a:lnTo>
                  <a:cubicBezTo>
                    <a:pt x="22744" y="5022"/>
                    <a:pt x="1686" y="0"/>
                    <a:pt x="1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846;p30">
              <a:extLst>
                <a:ext uri="{FF2B5EF4-FFF2-40B4-BE49-F238E27FC236}">
                  <a16:creationId xmlns:a16="http://schemas.microsoft.com/office/drawing/2014/main" id="{2A03998C-B967-EAFA-6B2C-E401CAB9E1E4}"/>
                </a:ext>
              </a:extLst>
            </p:cNvPr>
            <p:cNvSpPr/>
            <p:nvPr/>
          </p:nvSpPr>
          <p:spPr>
            <a:xfrm>
              <a:off x="5637125" y="659375"/>
              <a:ext cx="593500" cy="208800"/>
            </a:xfrm>
            <a:custGeom>
              <a:avLst/>
              <a:gdLst/>
              <a:ahLst/>
              <a:cxnLst/>
              <a:rect l="l" t="t" r="r" b="b"/>
              <a:pathLst>
                <a:path w="23740" h="8352" extrusionOk="0">
                  <a:moveTo>
                    <a:pt x="23590" y="0"/>
                  </a:moveTo>
                  <a:cubicBezTo>
                    <a:pt x="22054" y="0"/>
                    <a:pt x="995" y="5022"/>
                    <a:pt x="995" y="5022"/>
                  </a:cubicBezTo>
                  <a:lnTo>
                    <a:pt x="0" y="8352"/>
                  </a:lnTo>
                  <a:lnTo>
                    <a:pt x="0" y="8352"/>
                  </a:lnTo>
                  <a:cubicBezTo>
                    <a:pt x="0" y="8352"/>
                    <a:pt x="23739" y="414"/>
                    <a:pt x="23678" y="21"/>
                  </a:cubicBezTo>
                  <a:cubicBezTo>
                    <a:pt x="23676" y="7"/>
                    <a:pt x="23646" y="0"/>
                    <a:pt x="235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847;p30">
              <a:extLst>
                <a:ext uri="{FF2B5EF4-FFF2-40B4-BE49-F238E27FC236}">
                  <a16:creationId xmlns:a16="http://schemas.microsoft.com/office/drawing/2014/main" id="{052E61BD-A1C9-7A09-1B75-F53E8DAEC74E}"/>
                </a:ext>
              </a:extLst>
            </p:cNvPr>
            <p:cNvSpPr/>
            <p:nvPr/>
          </p:nvSpPr>
          <p:spPr>
            <a:xfrm>
              <a:off x="5435900" y="238200"/>
              <a:ext cx="184650" cy="487450"/>
            </a:xfrm>
            <a:custGeom>
              <a:avLst/>
              <a:gdLst/>
              <a:ahLst/>
              <a:cxnLst/>
              <a:rect l="l" t="t" r="r" b="b"/>
              <a:pathLst>
                <a:path w="7386" h="19498" extrusionOk="0">
                  <a:moveTo>
                    <a:pt x="3699" y="0"/>
                  </a:moveTo>
                  <a:cubicBezTo>
                    <a:pt x="3358" y="0"/>
                    <a:pt x="3017" y="212"/>
                    <a:pt x="2950" y="636"/>
                  </a:cubicBezTo>
                  <a:lnTo>
                    <a:pt x="1856" y="7664"/>
                  </a:lnTo>
                  <a:lnTo>
                    <a:pt x="1" y="19497"/>
                  </a:lnTo>
                  <a:lnTo>
                    <a:pt x="7386" y="19497"/>
                  </a:lnTo>
                  <a:lnTo>
                    <a:pt x="5543" y="7664"/>
                  </a:lnTo>
                  <a:lnTo>
                    <a:pt x="4449" y="636"/>
                  </a:lnTo>
                  <a:cubicBezTo>
                    <a:pt x="4381" y="212"/>
                    <a:pt x="4040" y="0"/>
                    <a:pt x="3699" y="0"/>
                  </a:cubicBezTo>
                  <a:close/>
                </a:path>
              </a:pathLst>
            </a:custGeom>
            <a:solidFill>
              <a:srgbClr val="DEC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848;p30">
              <a:extLst>
                <a:ext uri="{FF2B5EF4-FFF2-40B4-BE49-F238E27FC236}">
                  <a16:creationId xmlns:a16="http://schemas.microsoft.com/office/drawing/2014/main" id="{2822BFAA-6CC0-4D88-EF5A-EC72AC2E169B}"/>
                </a:ext>
              </a:extLst>
            </p:cNvPr>
            <p:cNvSpPr/>
            <p:nvPr/>
          </p:nvSpPr>
          <p:spPr>
            <a:xfrm>
              <a:off x="5522525" y="238150"/>
              <a:ext cx="98025" cy="487500"/>
            </a:xfrm>
            <a:custGeom>
              <a:avLst/>
              <a:gdLst/>
              <a:ahLst/>
              <a:cxnLst/>
              <a:rect l="l" t="t" r="r" b="b"/>
              <a:pathLst>
                <a:path w="3921" h="19500" extrusionOk="0">
                  <a:moveTo>
                    <a:pt x="240" y="1"/>
                  </a:moveTo>
                  <a:cubicBezTo>
                    <a:pt x="159" y="1"/>
                    <a:pt x="79" y="12"/>
                    <a:pt x="1" y="36"/>
                  </a:cubicBezTo>
                  <a:lnTo>
                    <a:pt x="1" y="19499"/>
                  </a:lnTo>
                  <a:lnTo>
                    <a:pt x="3921" y="19499"/>
                  </a:lnTo>
                  <a:lnTo>
                    <a:pt x="2078" y="7666"/>
                  </a:lnTo>
                  <a:lnTo>
                    <a:pt x="984" y="638"/>
                  </a:lnTo>
                  <a:cubicBezTo>
                    <a:pt x="914" y="211"/>
                    <a:pt x="580" y="1"/>
                    <a:pt x="2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849;p30">
              <a:extLst>
                <a:ext uri="{FF2B5EF4-FFF2-40B4-BE49-F238E27FC236}">
                  <a16:creationId xmlns:a16="http://schemas.microsoft.com/office/drawing/2014/main" id="{44AB1528-20EE-4CB7-8BF0-BEC360EAD64C}"/>
                </a:ext>
              </a:extLst>
            </p:cNvPr>
            <p:cNvSpPr/>
            <p:nvPr/>
          </p:nvSpPr>
          <p:spPr>
            <a:xfrm>
              <a:off x="5435900" y="239025"/>
              <a:ext cx="86650" cy="486625"/>
            </a:xfrm>
            <a:custGeom>
              <a:avLst/>
              <a:gdLst/>
              <a:ahLst/>
              <a:cxnLst/>
              <a:rect l="l" t="t" r="r" b="b"/>
              <a:pathLst>
                <a:path w="3466" h="19465" extrusionOk="0">
                  <a:moveTo>
                    <a:pt x="3466" y="1"/>
                  </a:moveTo>
                  <a:cubicBezTo>
                    <a:pt x="3208" y="75"/>
                    <a:pt x="2999" y="271"/>
                    <a:pt x="2950" y="603"/>
                  </a:cubicBezTo>
                  <a:lnTo>
                    <a:pt x="1856" y="7631"/>
                  </a:lnTo>
                  <a:lnTo>
                    <a:pt x="1" y="19464"/>
                  </a:lnTo>
                  <a:lnTo>
                    <a:pt x="3466" y="19464"/>
                  </a:lnTo>
                  <a:lnTo>
                    <a:pt x="34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850;p30">
              <a:extLst>
                <a:ext uri="{FF2B5EF4-FFF2-40B4-BE49-F238E27FC236}">
                  <a16:creationId xmlns:a16="http://schemas.microsoft.com/office/drawing/2014/main" id="{97F37877-B5E6-9062-861F-D877AB2E4F70}"/>
                </a:ext>
              </a:extLst>
            </p:cNvPr>
            <p:cNvSpPr/>
            <p:nvPr/>
          </p:nvSpPr>
          <p:spPr>
            <a:xfrm>
              <a:off x="5516700" y="1445350"/>
              <a:ext cx="23075" cy="101100"/>
            </a:xfrm>
            <a:custGeom>
              <a:avLst/>
              <a:gdLst/>
              <a:ahLst/>
              <a:cxnLst/>
              <a:rect l="l" t="t" r="r" b="b"/>
              <a:pathLst>
                <a:path w="923" h="4044" extrusionOk="0">
                  <a:moveTo>
                    <a:pt x="0" y="1"/>
                  </a:moveTo>
                  <a:lnTo>
                    <a:pt x="0" y="4043"/>
                  </a:lnTo>
                  <a:lnTo>
                    <a:pt x="922" y="4043"/>
                  </a:lnTo>
                  <a:lnTo>
                    <a:pt x="9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851;p30">
              <a:extLst>
                <a:ext uri="{FF2B5EF4-FFF2-40B4-BE49-F238E27FC236}">
                  <a16:creationId xmlns:a16="http://schemas.microsoft.com/office/drawing/2014/main" id="{8732E504-A47E-9189-EAB3-606AC1F57D6D}"/>
                </a:ext>
              </a:extLst>
            </p:cNvPr>
            <p:cNvSpPr/>
            <p:nvPr/>
          </p:nvSpPr>
          <p:spPr>
            <a:xfrm>
              <a:off x="5293075" y="1335700"/>
              <a:ext cx="470325" cy="129950"/>
            </a:xfrm>
            <a:custGeom>
              <a:avLst/>
              <a:gdLst/>
              <a:ahLst/>
              <a:cxnLst/>
              <a:rect l="l" t="t" r="r" b="b"/>
              <a:pathLst>
                <a:path w="18813" h="5198" extrusionOk="0">
                  <a:moveTo>
                    <a:pt x="578" y="0"/>
                  </a:moveTo>
                  <a:cubicBezTo>
                    <a:pt x="258" y="0"/>
                    <a:pt x="0" y="258"/>
                    <a:pt x="0" y="578"/>
                  </a:cubicBezTo>
                  <a:lnTo>
                    <a:pt x="0" y="2630"/>
                  </a:lnTo>
                  <a:cubicBezTo>
                    <a:pt x="0" y="4043"/>
                    <a:pt x="1155" y="5198"/>
                    <a:pt x="2581" y="5198"/>
                  </a:cubicBezTo>
                  <a:lnTo>
                    <a:pt x="16244" y="5198"/>
                  </a:lnTo>
                  <a:cubicBezTo>
                    <a:pt x="17657" y="5198"/>
                    <a:pt x="18812" y="4043"/>
                    <a:pt x="18812" y="2630"/>
                  </a:cubicBezTo>
                  <a:lnTo>
                    <a:pt x="18812" y="578"/>
                  </a:lnTo>
                  <a:cubicBezTo>
                    <a:pt x="18812" y="258"/>
                    <a:pt x="18554" y="0"/>
                    <a:pt x="182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852;p30">
              <a:extLst>
                <a:ext uri="{FF2B5EF4-FFF2-40B4-BE49-F238E27FC236}">
                  <a16:creationId xmlns:a16="http://schemas.microsoft.com/office/drawing/2014/main" id="{AB18FD9E-76AA-FE60-6639-2C8FC4B5BE41}"/>
                </a:ext>
              </a:extLst>
            </p:cNvPr>
            <p:cNvSpPr/>
            <p:nvPr/>
          </p:nvSpPr>
          <p:spPr>
            <a:xfrm>
              <a:off x="5151750" y="668175"/>
              <a:ext cx="752950" cy="752625"/>
            </a:xfrm>
            <a:custGeom>
              <a:avLst/>
              <a:gdLst/>
              <a:ahLst/>
              <a:cxnLst/>
              <a:rect l="l" t="t" r="r" b="b"/>
              <a:pathLst>
                <a:path w="30118" h="30105" extrusionOk="0">
                  <a:moveTo>
                    <a:pt x="15065" y="0"/>
                  </a:moveTo>
                  <a:cubicBezTo>
                    <a:pt x="6747" y="0"/>
                    <a:pt x="1" y="6734"/>
                    <a:pt x="1" y="15053"/>
                  </a:cubicBezTo>
                  <a:cubicBezTo>
                    <a:pt x="1" y="23371"/>
                    <a:pt x="6747" y="30105"/>
                    <a:pt x="15065" y="30105"/>
                  </a:cubicBezTo>
                  <a:cubicBezTo>
                    <a:pt x="23384" y="30105"/>
                    <a:pt x="30117" y="23371"/>
                    <a:pt x="30117" y="15053"/>
                  </a:cubicBezTo>
                  <a:cubicBezTo>
                    <a:pt x="30117" y="6734"/>
                    <a:pt x="23384" y="0"/>
                    <a:pt x="150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853;p30">
              <a:extLst>
                <a:ext uri="{FF2B5EF4-FFF2-40B4-BE49-F238E27FC236}">
                  <a16:creationId xmlns:a16="http://schemas.microsoft.com/office/drawing/2014/main" id="{98D6941D-35F7-B11B-D792-67F2AB1AD950}"/>
                </a:ext>
              </a:extLst>
            </p:cNvPr>
            <p:cNvSpPr/>
            <p:nvPr/>
          </p:nvSpPr>
          <p:spPr>
            <a:xfrm>
              <a:off x="5450350" y="1508025"/>
              <a:ext cx="69450" cy="132425"/>
            </a:xfrm>
            <a:custGeom>
              <a:avLst/>
              <a:gdLst/>
              <a:ahLst/>
              <a:cxnLst/>
              <a:rect l="l" t="t" r="r" b="b"/>
              <a:pathLst>
                <a:path w="2778" h="5297" extrusionOk="0">
                  <a:moveTo>
                    <a:pt x="836" y="0"/>
                  </a:moveTo>
                  <a:cubicBezTo>
                    <a:pt x="381" y="0"/>
                    <a:pt x="0" y="381"/>
                    <a:pt x="0" y="848"/>
                  </a:cubicBezTo>
                  <a:lnTo>
                    <a:pt x="0" y="4461"/>
                  </a:lnTo>
                  <a:cubicBezTo>
                    <a:pt x="0" y="4915"/>
                    <a:pt x="381" y="5296"/>
                    <a:pt x="836" y="5296"/>
                  </a:cubicBezTo>
                  <a:lnTo>
                    <a:pt x="1930" y="5296"/>
                  </a:lnTo>
                  <a:cubicBezTo>
                    <a:pt x="2396" y="5296"/>
                    <a:pt x="2777" y="4915"/>
                    <a:pt x="2777" y="4461"/>
                  </a:cubicBezTo>
                  <a:lnTo>
                    <a:pt x="2777" y="848"/>
                  </a:lnTo>
                  <a:cubicBezTo>
                    <a:pt x="2777" y="381"/>
                    <a:pt x="2396" y="0"/>
                    <a:pt x="1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854;p30">
              <a:extLst>
                <a:ext uri="{FF2B5EF4-FFF2-40B4-BE49-F238E27FC236}">
                  <a16:creationId xmlns:a16="http://schemas.microsoft.com/office/drawing/2014/main" id="{1A592CA8-8DD0-9B2F-9A93-DFAA7BFED111}"/>
                </a:ext>
              </a:extLst>
            </p:cNvPr>
            <p:cNvSpPr/>
            <p:nvPr/>
          </p:nvSpPr>
          <p:spPr>
            <a:xfrm>
              <a:off x="5536975" y="1508025"/>
              <a:ext cx="69150" cy="132425"/>
            </a:xfrm>
            <a:custGeom>
              <a:avLst/>
              <a:gdLst/>
              <a:ahLst/>
              <a:cxnLst/>
              <a:rect l="l" t="t" r="r" b="b"/>
              <a:pathLst>
                <a:path w="2766" h="5297" extrusionOk="0">
                  <a:moveTo>
                    <a:pt x="836" y="0"/>
                  </a:moveTo>
                  <a:cubicBezTo>
                    <a:pt x="369" y="0"/>
                    <a:pt x="0" y="381"/>
                    <a:pt x="0" y="848"/>
                  </a:cubicBezTo>
                  <a:lnTo>
                    <a:pt x="0" y="4461"/>
                  </a:lnTo>
                  <a:cubicBezTo>
                    <a:pt x="0" y="4915"/>
                    <a:pt x="369" y="5296"/>
                    <a:pt x="836" y="5296"/>
                  </a:cubicBezTo>
                  <a:lnTo>
                    <a:pt x="1930" y="5296"/>
                  </a:lnTo>
                  <a:cubicBezTo>
                    <a:pt x="2396" y="5296"/>
                    <a:pt x="2765" y="4915"/>
                    <a:pt x="2765" y="4461"/>
                  </a:cubicBezTo>
                  <a:lnTo>
                    <a:pt x="2765" y="848"/>
                  </a:lnTo>
                  <a:cubicBezTo>
                    <a:pt x="2765" y="381"/>
                    <a:pt x="2396" y="0"/>
                    <a:pt x="1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855;p30">
              <a:extLst>
                <a:ext uri="{FF2B5EF4-FFF2-40B4-BE49-F238E27FC236}">
                  <a16:creationId xmlns:a16="http://schemas.microsoft.com/office/drawing/2014/main" id="{A5BB6C14-A935-8538-F375-269AB41BC235}"/>
                </a:ext>
              </a:extLst>
            </p:cNvPr>
            <p:cNvSpPr/>
            <p:nvPr/>
          </p:nvSpPr>
          <p:spPr>
            <a:xfrm>
              <a:off x="5240225" y="836500"/>
              <a:ext cx="576300" cy="149025"/>
            </a:xfrm>
            <a:custGeom>
              <a:avLst/>
              <a:gdLst/>
              <a:ahLst/>
              <a:cxnLst/>
              <a:rect l="l" t="t" r="r" b="b"/>
              <a:pathLst>
                <a:path w="23052" h="5961" extrusionOk="0">
                  <a:moveTo>
                    <a:pt x="2741" y="1"/>
                  </a:moveTo>
                  <a:lnTo>
                    <a:pt x="1" y="3970"/>
                  </a:lnTo>
                  <a:lnTo>
                    <a:pt x="11526" y="5960"/>
                  </a:lnTo>
                  <a:lnTo>
                    <a:pt x="23052" y="3970"/>
                  </a:lnTo>
                  <a:lnTo>
                    <a:pt x="20300" y="1"/>
                  </a:lnTo>
                  <a:lnTo>
                    <a:pt x="11526" y="1549"/>
                  </a:lnTo>
                  <a:lnTo>
                    <a:pt x="27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95">
                                            <p:txEl>
                                              <p:pRg st="0" end="0"/>
                                            </p:txEl>
                                          </p:spTgt>
                                        </p:tgtEl>
                                        <p:attrNameLst>
                                          <p:attrName>style.visibility</p:attrName>
                                        </p:attrNameLst>
                                      </p:cBhvr>
                                      <p:to>
                                        <p:strVal val="visible"/>
                                      </p:to>
                                    </p:set>
                                    <p:animEffect transition="in" filter="wipe(left)">
                                      <p:cBhvr>
                                        <p:cTn id="7" dur="500"/>
                                        <p:tgtEl>
                                          <p:spTgt spid="1495">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495">
                                            <p:txEl>
                                              <p:pRg st="1" end="1"/>
                                            </p:txEl>
                                          </p:spTgt>
                                        </p:tgtEl>
                                        <p:attrNameLst>
                                          <p:attrName>style.visibility</p:attrName>
                                        </p:attrNameLst>
                                      </p:cBhvr>
                                      <p:to>
                                        <p:strVal val="visible"/>
                                      </p:to>
                                    </p:set>
                                    <p:animEffect transition="in" filter="wipe(left)">
                                      <p:cBhvr>
                                        <p:cTn id="11" dur="500"/>
                                        <p:tgtEl>
                                          <p:spTgt spid="1495">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95">
                                            <p:txEl>
                                              <p:pRg st="2" end="2"/>
                                            </p:txEl>
                                          </p:spTgt>
                                        </p:tgtEl>
                                        <p:attrNameLst>
                                          <p:attrName>style.visibility</p:attrName>
                                        </p:attrNameLst>
                                      </p:cBhvr>
                                      <p:to>
                                        <p:strVal val="visible"/>
                                      </p:to>
                                    </p:set>
                                    <p:animEffect transition="in" filter="wipe(left)">
                                      <p:cBhvr>
                                        <p:cTn id="15" dur="500"/>
                                        <p:tgtEl>
                                          <p:spTgt spid="149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36"/>
        <p:cNvGrpSpPr/>
        <p:nvPr/>
      </p:nvGrpSpPr>
      <p:grpSpPr>
        <a:xfrm>
          <a:off x="0" y="0"/>
          <a:ext cx="0" cy="0"/>
          <a:chOff x="0" y="0"/>
          <a:chExt cx="0" cy="0"/>
        </a:xfrm>
      </p:grpSpPr>
      <p:sp>
        <p:nvSpPr>
          <p:cNvPr id="1639" name="Google Shape;1639;p40"/>
          <p:cNvSpPr/>
          <p:nvPr/>
        </p:nvSpPr>
        <p:spPr>
          <a:xfrm>
            <a:off x="6203475" y="4571914"/>
            <a:ext cx="196200" cy="196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3" name="Google Shape;1643;p40"/>
          <p:cNvGrpSpPr/>
          <p:nvPr/>
        </p:nvGrpSpPr>
        <p:grpSpPr>
          <a:xfrm>
            <a:off x="288434" y="2145339"/>
            <a:ext cx="1586048" cy="2777447"/>
            <a:chOff x="4352150" y="2643525"/>
            <a:chExt cx="489400" cy="857025"/>
          </a:xfrm>
        </p:grpSpPr>
        <p:sp>
          <p:nvSpPr>
            <p:cNvPr id="1644" name="Google Shape;1644;p40"/>
            <p:cNvSpPr/>
            <p:nvPr/>
          </p:nvSpPr>
          <p:spPr>
            <a:xfrm>
              <a:off x="4428025" y="3172550"/>
              <a:ext cx="7175" cy="28075"/>
            </a:xfrm>
            <a:custGeom>
              <a:avLst/>
              <a:gdLst/>
              <a:ahLst/>
              <a:cxnLst/>
              <a:rect l="l" t="t" r="r" b="b"/>
              <a:pathLst>
                <a:path w="287" h="1123" extrusionOk="0">
                  <a:moveTo>
                    <a:pt x="1" y="1"/>
                  </a:moveTo>
                  <a:lnTo>
                    <a:pt x="1" y="1122"/>
                  </a:lnTo>
                  <a:lnTo>
                    <a:pt x="287" y="1122"/>
                  </a:lnTo>
                  <a:lnTo>
                    <a:pt x="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40"/>
            <p:cNvSpPr/>
            <p:nvPr/>
          </p:nvSpPr>
          <p:spPr>
            <a:xfrm>
              <a:off x="4469275" y="3172550"/>
              <a:ext cx="7175" cy="28075"/>
            </a:xfrm>
            <a:custGeom>
              <a:avLst/>
              <a:gdLst/>
              <a:ahLst/>
              <a:cxnLst/>
              <a:rect l="l" t="t" r="r" b="b"/>
              <a:pathLst>
                <a:path w="287" h="1123" extrusionOk="0">
                  <a:moveTo>
                    <a:pt x="0" y="1"/>
                  </a:moveTo>
                  <a:lnTo>
                    <a:pt x="0" y="1122"/>
                  </a:lnTo>
                  <a:lnTo>
                    <a:pt x="286" y="1122"/>
                  </a:lnTo>
                  <a:lnTo>
                    <a:pt x="2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40"/>
            <p:cNvSpPr/>
            <p:nvPr/>
          </p:nvSpPr>
          <p:spPr>
            <a:xfrm>
              <a:off x="4390625" y="3462875"/>
              <a:ext cx="18725" cy="37675"/>
            </a:xfrm>
            <a:custGeom>
              <a:avLst/>
              <a:gdLst/>
              <a:ahLst/>
              <a:cxnLst/>
              <a:rect l="l" t="t" r="r" b="b"/>
              <a:pathLst>
                <a:path w="749" h="1507" extrusionOk="0">
                  <a:moveTo>
                    <a:pt x="375" y="0"/>
                  </a:moveTo>
                  <a:cubicBezTo>
                    <a:pt x="166" y="0"/>
                    <a:pt x="1" y="176"/>
                    <a:pt x="1" y="385"/>
                  </a:cubicBezTo>
                  <a:lnTo>
                    <a:pt x="1" y="1133"/>
                  </a:lnTo>
                  <a:cubicBezTo>
                    <a:pt x="1" y="1342"/>
                    <a:pt x="166" y="1507"/>
                    <a:pt x="375" y="1507"/>
                  </a:cubicBezTo>
                  <a:cubicBezTo>
                    <a:pt x="584" y="1507"/>
                    <a:pt x="749" y="1342"/>
                    <a:pt x="749" y="1133"/>
                  </a:cubicBezTo>
                  <a:lnTo>
                    <a:pt x="749" y="385"/>
                  </a:lnTo>
                  <a:cubicBezTo>
                    <a:pt x="749" y="176"/>
                    <a:pt x="584" y="0"/>
                    <a:pt x="3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40"/>
            <p:cNvSpPr/>
            <p:nvPr/>
          </p:nvSpPr>
          <p:spPr>
            <a:xfrm>
              <a:off x="4495100" y="3462875"/>
              <a:ext cx="18725" cy="37675"/>
            </a:xfrm>
            <a:custGeom>
              <a:avLst/>
              <a:gdLst/>
              <a:ahLst/>
              <a:cxnLst/>
              <a:rect l="l" t="t" r="r" b="b"/>
              <a:pathLst>
                <a:path w="749" h="1507" extrusionOk="0">
                  <a:moveTo>
                    <a:pt x="375" y="0"/>
                  </a:moveTo>
                  <a:cubicBezTo>
                    <a:pt x="166" y="0"/>
                    <a:pt x="1" y="176"/>
                    <a:pt x="1" y="385"/>
                  </a:cubicBezTo>
                  <a:lnTo>
                    <a:pt x="1" y="1133"/>
                  </a:lnTo>
                  <a:cubicBezTo>
                    <a:pt x="1" y="1342"/>
                    <a:pt x="166" y="1507"/>
                    <a:pt x="375" y="1507"/>
                  </a:cubicBezTo>
                  <a:cubicBezTo>
                    <a:pt x="584" y="1507"/>
                    <a:pt x="749" y="1342"/>
                    <a:pt x="749" y="1133"/>
                  </a:cubicBezTo>
                  <a:lnTo>
                    <a:pt x="749" y="385"/>
                  </a:lnTo>
                  <a:cubicBezTo>
                    <a:pt x="749" y="176"/>
                    <a:pt x="584" y="0"/>
                    <a:pt x="3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40"/>
            <p:cNvSpPr/>
            <p:nvPr/>
          </p:nvSpPr>
          <p:spPr>
            <a:xfrm>
              <a:off x="4352150" y="3192900"/>
              <a:ext cx="200175" cy="285125"/>
            </a:xfrm>
            <a:custGeom>
              <a:avLst/>
              <a:gdLst/>
              <a:ahLst/>
              <a:cxnLst/>
              <a:rect l="l" t="t" r="r" b="b"/>
              <a:pathLst>
                <a:path w="8007" h="11405" extrusionOk="0">
                  <a:moveTo>
                    <a:pt x="0" y="0"/>
                  </a:moveTo>
                  <a:lnTo>
                    <a:pt x="0" y="11404"/>
                  </a:lnTo>
                  <a:lnTo>
                    <a:pt x="8006" y="11404"/>
                  </a:lnTo>
                  <a:lnTo>
                    <a:pt x="800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40"/>
            <p:cNvSpPr/>
            <p:nvPr/>
          </p:nvSpPr>
          <p:spPr>
            <a:xfrm>
              <a:off x="4399425" y="3240175"/>
              <a:ext cx="5250" cy="198800"/>
            </a:xfrm>
            <a:custGeom>
              <a:avLst/>
              <a:gdLst/>
              <a:ahLst/>
              <a:cxnLst/>
              <a:rect l="l" t="t" r="r" b="b"/>
              <a:pathLst>
                <a:path w="210" h="7952" extrusionOk="0">
                  <a:moveTo>
                    <a:pt x="100" y="1"/>
                  </a:moveTo>
                  <a:cubicBezTo>
                    <a:pt x="45" y="1"/>
                    <a:pt x="1" y="45"/>
                    <a:pt x="1" y="111"/>
                  </a:cubicBezTo>
                  <a:lnTo>
                    <a:pt x="1" y="7853"/>
                  </a:lnTo>
                  <a:cubicBezTo>
                    <a:pt x="1" y="7908"/>
                    <a:pt x="45" y="7952"/>
                    <a:pt x="100" y="7952"/>
                  </a:cubicBezTo>
                  <a:cubicBezTo>
                    <a:pt x="166" y="7952"/>
                    <a:pt x="210" y="7908"/>
                    <a:pt x="210" y="7853"/>
                  </a:cubicBezTo>
                  <a:lnTo>
                    <a:pt x="210" y="111"/>
                  </a:lnTo>
                  <a:cubicBezTo>
                    <a:pt x="210" y="45"/>
                    <a:pt x="166" y="1"/>
                    <a:pt x="1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40"/>
            <p:cNvSpPr/>
            <p:nvPr/>
          </p:nvSpPr>
          <p:spPr>
            <a:xfrm>
              <a:off x="4449475" y="3240175"/>
              <a:ext cx="5250" cy="198800"/>
            </a:xfrm>
            <a:custGeom>
              <a:avLst/>
              <a:gdLst/>
              <a:ahLst/>
              <a:cxnLst/>
              <a:rect l="l" t="t" r="r" b="b"/>
              <a:pathLst>
                <a:path w="210" h="7952" extrusionOk="0">
                  <a:moveTo>
                    <a:pt x="110" y="1"/>
                  </a:moveTo>
                  <a:cubicBezTo>
                    <a:pt x="55" y="1"/>
                    <a:pt x="0" y="45"/>
                    <a:pt x="0" y="111"/>
                  </a:cubicBezTo>
                  <a:lnTo>
                    <a:pt x="0" y="7853"/>
                  </a:lnTo>
                  <a:cubicBezTo>
                    <a:pt x="0" y="7908"/>
                    <a:pt x="55" y="7952"/>
                    <a:pt x="110" y="7952"/>
                  </a:cubicBezTo>
                  <a:cubicBezTo>
                    <a:pt x="165" y="7952"/>
                    <a:pt x="209" y="7908"/>
                    <a:pt x="209" y="7853"/>
                  </a:cubicBezTo>
                  <a:lnTo>
                    <a:pt x="209" y="111"/>
                  </a:lnTo>
                  <a:cubicBezTo>
                    <a:pt x="209" y="45"/>
                    <a:pt x="165" y="1"/>
                    <a:pt x="1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40"/>
            <p:cNvSpPr/>
            <p:nvPr/>
          </p:nvSpPr>
          <p:spPr>
            <a:xfrm>
              <a:off x="4499775" y="3240175"/>
              <a:ext cx="5250" cy="198800"/>
            </a:xfrm>
            <a:custGeom>
              <a:avLst/>
              <a:gdLst/>
              <a:ahLst/>
              <a:cxnLst/>
              <a:rect l="l" t="t" r="r" b="b"/>
              <a:pathLst>
                <a:path w="210" h="7952" extrusionOk="0">
                  <a:moveTo>
                    <a:pt x="111" y="1"/>
                  </a:moveTo>
                  <a:cubicBezTo>
                    <a:pt x="45" y="1"/>
                    <a:pt x="1" y="45"/>
                    <a:pt x="1" y="111"/>
                  </a:cubicBezTo>
                  <a:lnTo>
                    <a:pt x="1" y="7853"/>
                  </a:lnTo>
                  <a:cubicBezTo>
                    <a:pt x="1" y="7908"/>
                    <a:pt x="45" y="7952"/>
                    <a:pt x="111" y="7952"/>
                  </a:cubicBezTo>
                  <a:cubicBezTo>
                    <a:pt x="166" y="7952"/>
                    <a:pt x="210" y="7908"/>
                    <a:pt x="210" y="7853"/>
                  </a:cubicBezTo>
                  <a:lnTo>
                    <a:pt x="210" y="111"/>
                  </a:lnTo>
                  <a:cubicBezTo>
                    <a:pt x="210" y="45"/>
                    <a:pt x="166" y="1"/>
                    <a:pt x="1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40"/>
            <p:cNvSpPr/>
            <p:nvPr/>
          </p:nvSpPr>
          <p:spPr>
            <a:xfrm>
              <a:off x="4417025" y="3166775"/>
              <a:ext cx="70400" cy="6350"/>
            </a:xfrm>
            <a:custGeom>
              <a:avLst/>
              <a:gdLst/>
              <a:ahLst/>
              <a:cxnLst/>
              <a:rect l="l" t="t" r="r" b="b"/>
              <a:pathLst>
                <a:path w="2816" h="254" extrusionOk="0">
                  <a:moveTo>
                    <a:pt x="1" y="1"/>
                  </a:moveTo>
                  <a:lnTo>
                    <a:pt x="1" y="254"/>
                  </a:lnTo>
                  <a:lnTo>
                    <a:pt x="2816" y="254"/>
                  </a:lnTo>
                  <a:lnTo>
                    <a:pt x="28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40"/>
            <p:cNvSpPr/>
            <p:nvPr/>
          </p:nvSpPr>
          <p:spPr>
            <a:xfrm>
              <a:off x="4621850" y="2802500"/>
              <a:ext cx="56375" cy="33300"/>
            </a:xfrm>
            <a:custGeom>
              <a:avLst/>
              <a:gdLst/>
              <a:ahLst/>
              <a:cxnLst/>
              <a:rect l="l" t="t" r="r" b="b"/>
              <a:pathLst>
                <a:path w="2255" h="1332" extrusionOk="0">
                  <a:moveTo>
                    <a:pt x="1" y="1"/>
                  </a:moveTo>
                  <a:lnTo>
                    <a:pt x="1" y="1331"/>
                  </a:lnTo>
                  <a:lnTo>
                    <a:pt x="2255" y="1331"/>
                  </a:lnTo>
                  <a:lnTo>
                    <a:pt x="2255" y="1"/>
                  </a:ln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40"/>
            <p:cNvSpPr/>
            <p:nvPr/>
          </p:nvSpPr>
          <p:spPr>
            <a:xfrm>
              <a:off x="4608375" y="2680150"/>
              <a:ext cx="83325" cy="107250"/>
            </a:xfrm>
            <a:custGeom>
              <a:avLst/>
              <a:gdLst/>
              <a:ahLst/>
              <a:cxnLst/>
              <a:rect l="l" t="t" r="r" b="b"/>
              <a:pathLst>
                <a:path w="3333" h="4290" extrusionOk="0">
                  <a:moveTo>
                    <a:pt x="1672" y="1"/>
                  </a:moveTo>
                  <a:cubicBezTo>
                    <a:pt x="749" y="1"/>
                    <a:pt x="1" y="958"/>
                    <a:pt x="1" y="2145"/>
                  </a:cubicBezTo>
                  <a:cubicBezTo>
                    <a:pt x="1" y="3322"/>
                    <a:pt x="749" y="4290"/>
                    <a:pt x="1672" y="4290"/>
                  </a:cubicBezTo>
                  <a:cubicBezTo>
                    <a:pt x="2596" y="4290"/>
                    <a:pt x="3333" y="3322"/>
                    <a:pt x="3333" y="2145"/>
                  </a:cubicBezTo>
                  <a:cubicBezTo>
                    <a:pt x="3333" y="958"/>
                    <a:pt x="2596" y="1"/>
                    <a:pt x="1672" y="1"/>
                  </a:cubicBez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40"/>
            <p:cNvSpPr/>
            <p:nvPr/>
          </p:nvSpPr>
          <p:spPr>
            <a:xfrm>
              <a:off x="4641375" y="2770600"/>
              <a:ext cx="17625" cy="41275"/>
            </a:xfrm>
            <a:custGeom>
              <a:avLst/>
              <a:gdLst/>
              <a:ahLst/>
              <a:cxnLst/>
              <a:rect l="l" t="t" r="r" b="b"/>
              <a:pathLst>
                <a:path w="705" h="1651" extrusionOk="0">
                  <a:moveTo>
                    <a:pt x="0" y="1"/>
                  </a:moveTo>
                  <a:lnTo>
                    <a:pt x="0" y="1651"/>
                  </a:lnTo>
                  <a:lnTo>
                    <a:pt x="704" y="1651"/>
                  </a:lnTo>
                  <a:lnTo>
                    <a:pt x="704" y="1"/>
                  </a:ln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40"/>
            <p:cNvSpPr/>
            <p:nvPr/>
          </p:nvSpPr>
          <p:spPr>
            <a:xfrm>
              <a:off x="4555050" y="2643525"/>
              <a:ext cx="171575" cy="147350"/>
            </a:xfrm>
            <a:custGeom>
              <a:avLst/>
              <a:gdLst/>
              <a:ahLst/>
              <a:cxnLst/>
              <a:rect l="l" t="t" r="r" b="b"/>
              <a:pathLst>
                <a:path w="6863" h="5894" extrusionOk="0">
                  <a:moveTo>
                    <a:pt x="3736" y="1"/>
                  </a:moveTo>
                  <a:cubicBezTo>
                    <a:pt x="3372" y="1"/>
                    <a:pt x="3032" y="286"/>
                    <a:pt x="2959" y="641"/>
                  </a:cubicBezTo>
                  <a:cubicBezTo>
                    <a:pt x="2799" y="500"/>
                    <a:pt x="2584" y="427"/>
                    <a:pt x="2369" y="427"/>
                  </a:cubicBezTo>
                  <a:cubicBezTo>
                    <a:pt x="2201" y="427"/>
                    <a:pt x="2032" y="472"/>
                    <a:pt x="1892" y="564"/>
                  </a:cubicBezTo>
                  <a:cubicBezTo>
                    <a:pt x="1584" y="773"/>
                    <a:pt x="1430" y="1213"/>
                    <a:pt x="1551" y="1576"/>
                  </a:cubicBezTo>
                  <a:cubicBezTo>
                    <a:pt x="1482" y="1556"/>
                    <a:pt x="1411" y="1547"/>
                    <a:pt x="1340" y="1547"/>
                  </a:cubicBezTo>
                  <a:cubicBezTo>
                    <a:pt x="1052" y="1547"/>
                    <a:pt x="766" y="1702"/>
                    <a:pt x="616" y="1950"/>
                  </a:cubicBezTo>
                  <a:cubicBezTo>
                    <a:pt x="429" y="2269"/>
                    <a:pt x="473" y="2698"/>
                    <a:pt x="726" y="2962"/>
                  </a:cubicBezTo>
                  <a:cubicBezTo>
                    <a:pt x="690" y="2953"/>
                    <a:pt x="653" y="2949"/>
                    <a:pt x="617" y="2949"/>
                  </a:cubicBezTo>
                  <a:cubicBezTo>
                    <a:pt x="294" y="2949"/>
                    <a:pt x="0" y="3285"/>
                    <a:pt x="0" y="3621"/>
                  </a:cubicBezTo>
                  <a:cubicBezTo>
                    <a:pt x="0" y="3995"/>
                    <a:pt x="286" y="4314"/>
                    <a:pt x="616" y="4490"/>
                  </a:cubicBezTo>
                  <a:cubicBezTo>
                    <a:pt x="946" y="4666"/>
                    <a:pt x="1331" y="4710"/>
                    <a:pt x="1694" y="4754"/>
                  </a:cubicBezTo>
                  <a:lnTo>
                    <a:pt x="1353" y="4721"/>
                  </a:lnTo>
                  <a:lnTo>
                    <a:pt x="1342" y="4721"/>
                  </a:lnTo>
                  <a:cubicBezTo>
                    <a:pt x="1397" y="5029"/>
                    <a:pt x="1573" y="5326"/>
                    <a:pt x="1804" y="5524"/>
                  </a:cubicBezTo>
                  <a:cubicBezTo>
                    <a:pt x="2024" y="5722"/>
                    <a:pt x="2321" y="5843"/>
                    <a:pt x="2607" y="5865"/>
                  </a:cubicBezTo>
                  <a:cubicBezTo>
                    <a:pt x="2626" y="5865"/>
                    <a:pt x="2646" y="5866"/>
                    <a:pt x="2666" y="5866"/>
                  </a:cubicBezTo>
                  <a:cubicBezTo>
                    <a:pt x="2941" y="5866"/>
                    <a:pt x="3208" y="5798"/>
                    <a:pt x="3475" y="5788"/>
                  </a:cubicBezTo>
                  <a:cubicBezTo>
                    <a:pt x="3501" y="5787"/>
                    <a:pt x="3527" y="5786"/>
                    <a:pt x="3553" y="5786"/>
                  </a:cubicBezTo>
                  <a:cubicBezTo>
                    <a:pt x="3769" y="5786"/>
                    <a:pt x="3985" y="5824"/>
                    <a:pt x="4201" y="5854"/>
                  </a:cubicBezTo>
                  <a:cubicBezTo>
                    <a:pt x="4369" y="5880"/>
                    <a:pt x="4540" y="5894"/>
                    <a:pt x="4710" y="5894"/>
                  </a:cubicBezTo>
                  <a:cubicBezTo>
                    <a:pt x="4897" y="5894"/>
                    <a:pt x="5084" y="5877"/>
                    <a:pt x="5268" y="5843"/>
                  </a:cubicBezTo>
                  <a:cubicBezTo>
                    <a:pt x="5532" y="5799"/>
                    <a:pt x="5796" y="5711"/>
                    <a:pt x="5983" y="5513"/>
                  </a:cubicBezTo>
                  <a:cubicBezTo>
                    <a:pt x="6159" y="5315"/>
                    <a:pt x="6225" y="4996"/>
                    <a:pt x="6060" y="4787"/>
                  </a:cubicBezTo>
                  <a:cubicBezTo>
                    <a:pt x="6324" y="4754"/>
                    <a:pt x="6555" y="4556"/>
                    <a:pt x="6632" y="4303"/>
                  </a:cubicBezTo>
                  <a:cubicBezTo>
                    <a:pt x="6698" y="4050"/>
                    <a:pt x="6599" y="3753"/>
                    <a:pt x="6390" y="3599"/>
                  </a:cubicBezTo>
                  <a:cubicBezTo>
                    <a:pt x="6731" y="3335"/>
                    <a:pt x="6863" y="2830"/>
                    <a:pt x="6709" y="2434"/>
                  </a:cubicBezTo>
                  <a:cubicBezTo>
                    <a:pt x="6555" y="2066"/>
                    <a:pt x="6164" y="1802"/>
                    <a:pt x="5766" y="1802"/>
                  </a:cubicBezTo>
                  <a:cubicBezTo>
                    <a:pt x="5735" y="1802"/>
                    <a:pt x="5705" y="1804"/>
                    <a:pt x="5675" y="1807"/>
                  </a:cubicBezTo>
                  <a:cubicBezTo>
                    <a:pt x="5994" y="1521"/>
                    <a:pt x="5983" y="949"/>
                    <a:pt x="5664" y="663"/>
                  </a:cubicBezTo>
                  <a:cubicBezTo>
                    <a:pt x="5522" y="536"/>
                    <a:pt x="5331" y="475"/>
                    <a:pt x="5141" y="475"/>
                  </a:cubicBezTo>
                  <a:cubicBezTo>
                    <a:pt x="4901" y="475"/>
                    <a:pt x="4661" y="572"/>
                    <a:pt x="4520" y="762"/>
                  </a:cubicBezTo>
                  <a:cubicBezTo>
                    <a:pt x="4498" y="388"/>
                    <a:pt x="4179" y="36"/>
                    <a:pt x="3794" y="3"/>
                  </a:cubicBezTo>
                  <a:cubicBezTo>
                    <a:pt x="3775" y="2"/>
                    <a:pt x="3755" y="1"/>
                    <a:pt x="3736" y="1"/>
                  </a:cubicBezTo>
                  <a:close/>
                </a:path>
              </a:pathLst>
            </a:custGeom>
            <a:solidFill>
              <a:srgbClr val="0D0F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40"/>
            <p:cNvSpPr/>
            <p:nvPr/>
          </p:nvSpPr>
          <p:spPr>
            <a:xfrm>
              <a:off x="4562475" y="3030950"/>
              <a:ext cx="92550" cy="439650"/>
            </a:xfrm>
            <a:custGeom>
              <a:avLst/>
              <a:gdLst/>
              <a:ahLst/>
              <a:cxnLst/>
              <a:rect l="l" t="t" r="r" b="b"/>
              <a:pathLst>
                <a:path w="3702" h="17586" extrusionOk="0">
                  <a:moveTo>
                    <a:pt x="3685" y="0"/>
                  </a:moveTo>
                  <a:lnTo>
                    <a:pt x="3685" y="0"/>
                  </a:lnTo>
                  <a:cubicBezTo>
                    <a:pt x="3685" y="0"/>
                    <a:pt x="3684" y="1"/>
                    <a:pt x="3684" y="1"/>
                  </a:cubicBezTo>
                  <a:cubicBezTo>
                    <a:pt x="3651" y="100"/>
                    <a:pt x="121" y="1112"/>
                    <a:pt x="121" y="1112"/>
                  </a:cubicBezTo>
                  <a:cubicBezTo>
                    <a:pt x="121" y="1266"/>
                    <a:pt x="220" y="10096"/>
                    <a:pt x="220" y="10096"/>
                  </a:cubicBezTo>
                  <a:lnTo>
                    <a:pt x="0" y="17497"/>
                  </a:lnTo>
                  <a:lnTo>
                    <a:pt x="1331" y="17585"/>
                  </a:lnTo>
                  <a:lnTo>
                    <a:pt x="2123" y="9876"/>
                  </a:lnTo>
                  <a:cubicBezTo>
                    <a:pt x="2123" y="9876"/>
                    <a:pt x="3702" y="0"/>
                    <a:pt x="36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40"/>
            <p:cNvSpPr/>
            <p:nvPr/>
          </p:nvSpPr>
          <p:spPr>
            <a:xfrm>
              <a:off x="4638975" y="3026825"/>
              <a:ext cx="92600" cy="439925"/>
            </a:xfrm>
            <a:custGeom>
              <a:avLst/>
              <a:gdLst/>
              <a:ahLst/>
              <a:cxnLst/>
              <a:rect l="l" t="t" r="r" b="b"/>
              <a:pathLst>
                <a:path w="3704" h="17597" extrusionOk="0">
                  <a:moveTo>
                    <a:pt x="19" y="1"/>
                  </a:moveTo>
                  <a:cubicBezTo>
                    <a:pt x="0" y="1"/>
                    <a:pt x="1570" y="9876"/>
                    <a:pt x="1570" y="9876"/>
                  </a:cubicBezTo>
                  <a:lnTo>
                    <a:pt x="2373" y="17596"/>
                  </a:lnTo>
                  <a:lnTo>
                    <a:pt x="3703" y="17497"/>
                  </a:lnTo>
                  <a:lnTo>
                    <a:pt x="3484" y="10107"/>
                  </a:lnTo>
                  <a:cubicBezTo>
                    <a:pt x="3484" y="10107"/>
                    <a:pt x="3571" y="1277"/>
                    <a:pt x="3571" y="1123"/>
                  </a:cubicBezTo>
                  <a:lnTo>
                    <a:pt x="3571" y="1112"/>
                  </a:lnTo>
                  <a:cubicBezTo>
                    <a:pt x="3571" y="1112"/>
                    <a:pt x="52" y="100"/>
                    <a:pt x="19" y="1"/>
                  </a:cubicBezTo>
                  <a:cubicBezTo>
                    <a:pt x="19" y="1"/>
                    <a:pt x="19" y="1"/>
                    <a:pt x="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40"/>
            <p:cNvSpPr/>
            <p:nvPr/>
          </p:nvSpPr>
          <p:spPr>
            <a:xfrm>
              <a:off x="4570175" y="3073025"/>
              <a:ext cx="157200" cy="64125"/>
            </a:xfrm>
            <a:custGeom>
              <a:avLst/>
              <a:gdLst/>
              <a:ahLst/>
              <a:cxnLst/>
              <a:rect l="l" t="t" r="r" b="b"/>
              <a:pathLst>
                <a:path w="6288" h="2565" extrusionOk="0">
                  <a:moveTo>
                    <a:pt x="0" y="1705"/>
                  </a:moveTo>
                  <a:cubicBezTo>
                    <a:pt x="0" y="1705"/>
                    <a:pt x="0" y="1705"/>
                    <a:pt x="0" y="1705"/>
                  </a:cubicBezTo>
                  <a:lnTo>
                    <a:pt x="0" y="1705"/>
                  </a:lnTo>
                  <a:cubicBezTo>
                    <a:pt x="0" y="1705"/>
                    <a:pt x="0" y="1705"/>
                    <a:pt x="0" y="1705"/>
                  </a:cubicBezTo>
                  <a:close/>
                  <a:moveTo>
                    <a:pt x="3211" y="1"/>
                  </a:moveTo>
                  <a:cubicBezTo>
                    <a:pt x="2343" y="20"/>
                    <a:pt x="1458" y="82"/>
                    <a:pt x="1246" y="82"/>
                  </a:cubicBezTo>
                  <a:cubicBezTo>
                    <a:pt x="1217" y="82"/>
                    <a:pt x="1200" y="80"/>
                    <a:pt x="1199" y="78"/>
                  </a:cubicBezTo>
                  <a:cubicBezTo>
                    <a:pt x="1198" y="77"/>
                    <a:pt x="1197" y="77"/>
                    <a:pt x="1197" y="77"/>
                  </a:cubicBezTo>
                  <a:cubicBezTo>
                    <a:pt x="1111" y="77"/>
                    <a:pt x="18" y="1705"/>
                    <a:pt x="0" y="1705"/>
                  </a:cubicBezTo>
                  <a:cubicBezTo>
                    <a:pt x="0" y="1705"/>
                    <a:pt x="0" y="1705"/>
                    <a:pt x="0" y="1705"/>
                  </a:cubicBezTo>
                  <a:lnTo>
                    <a:pt x="0" y="1705"/>
                  </a:lnTo>
                  <a:cubicBezTo>
                    <a:pt x="1003" y="2278"/>
                    <a:pt x="2121" y="2564"/>
                    <a:pt x="3240" y="2564"/>
                  </a:cubicBezTo>
                  <a:cubicBezTo>
                    <a:pt x="4269" y="2564"/>
                    <a:pt x="5298" y="2322"/>
                    <a:pt x="6236" y="1837"/>
                  </a:cubicBezTo>
                  <a:cubicBezTo>
                    <a:pt x="6288" y="1816"/>
                    <a:pt x="5787" y="49"/>
                    <a:pt x="5389" y="49"/>
                  </a:cubicBezTo>
                  <a:cubicBezTo>
                    <a:pt x="5366" y="49"/>
                    <a:pt x="5344" y="55"/>
                    <a:pt x="5323" y="67"/>
                  </a:cubicBezTo>
                  <a:cubicBezTo>
                    <a:pt x="5274" y="99"/>
                    <a:pt x="5158" y="111"/>
                    <a:pt x="4992" y="111"/>
                  </a:cubicBezTo>
                  <a:cubicBezTo>
                    <a:pt x="4593" y="111"/>
                    <a:pt x="3911" y="40"/>
                    <a:pt x="32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40"/>
            <p:cNvSpPr/>
            <p:nvPr/>
          </p:nvSpPr>
          <p:spPr>
            <a:xfrm>
              <a:off x="4803850" y="3116550"/>
              <a:ext cx="37700" cy="53750"/>
            </a:xfrm>
            <a:custGeom>
              <a:avLst/>
              <a:gdLst/>
              <a:ahLst/>
              <a:cxnLst/>
              <a:rect l="l" t="t" r="r" b="b"/>
              <a:pathLst>
                <a:path w="1508" h="2150" extrusionOk="0">
                  <a:moveTo>
                    <a:pt x="411" y="0"/>
                  </a:moveTo>
                  <a:cubicBezTo>
                    <a:pt x="375" y="0"/>
                    <a:pt x="341" y="6"/>
                    <a:pt x="309" y="19"/>
                  </a:cubicBezTo>
                  <a:cubicBezTo>
                    <a:pt x="34" y="140"/>
                    <a:pt x="1" y="712"/>
                    <a:pt x="254" y="1295"/>
                  </a:cubicBezTo>
                  <a:cubicBezTo>
                    <a:pt x="467" y="1799"/>
                    <a:pt x="826" y="2150"/>
                    <a:pt x="1096" y="2150"/>
                  </a:cubicBezTo>
                  <a:cubicBezTo>
                    <a:pt x="1133" y="2150"/>
                    <a:pt x="1167" y="2144"/>
                    <a:pt x="1199" y="2131"/>
                  </a:cubicBezTo>
                  <a:cubicBezTo>
                    <a:pt x="1485" y="2010"/>
                    <a:pt x="1507" y="1438"/>
                    <a:pt x="1254" y="866"/>
                  </a:cubicBezTo>
                  <a:cubicBezTo>
                    <a:pt x="1041" y="352"/>
                    <a:pt x="682" y="0"/>
                    <a:pt x="411" y="0"/>
                  </a:cubicBez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40"/>
            <p:cNvSpPr/>
            <p:nvPr/>
          </p:nvSpPr>
          <p:spPr>
            <a:xfrm>
              <a:off x="4454700" y="3123950"/>
              <a:ext cx="34650" cy="55725"/>
            </a:xfrm>
            <a:custGeom>
              <a:avLst/>
              <a:gdLst/>
              <a:ahLst/>
              <a:cxnLst/>
              <a:rect l="l" t="t" r="r" b="b"/>
              <a:pathLst>
                <a:path w="1386" h="2229" extrusionOk="0">
                  <a:moveTo>
                    <a:pt x="909" y="0"/>
                  </a:moveTo>
                  <a:cubicBezTo>
                    <a:pt x="627" y="0"/>
                    <a:pt x="307" y="409"/>
                    <a:pt x="165" y="977"/>
                  </a:cubicBezTo>
                  <a:cubicBezTo>
                    <a:pt x="0" y="1582"/>
                    <a:pt x="110" y="2143"/>
                    <a:pt x="407" y="2219"/>
                  </a:cubicBezTo>
                  <a:cubicBezTo>
                    <a:pt x="430" y="2225"/>
                    <a:pt x="453" y="2228"/>
                    <a:pt x="476" y="2228"/>
                  </a:cubicBezTo>
                  <a:cubicBezTo>
                    <a:pt x="758" y="2228"/>
                    <a:pt x="1079" y="1810"/>
                    <a:pt x="1221" y="1252"/>
                  </a:cubicBezTo>
                  <a:cubicBezTo>
                    <a:pt x="1386" y="636"/>
                    <a:pt x="1276" y="75"/>
                    <a:pt x="979" y="9"/>
                  </a:cubicBezTo>
                  <a:cubicBezTo>
                    <a:pt x="956" y="3"/>
                    <a:pt x="932" y="0"/>
                    <a:pt x="909" y="0"/>
                  </a:cubicBez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40"/>
            <p:cNvSpPr/>
            <p:nvPr/>
          </p:nvSpPr>
          <p:spPr>
            <a:xfrm>
              <a:off x="4756850" y="2978727"/>
              <a:ext cx="72325" cy="154800"/>
            </a:xfrm>
            <a:custGeom>
              <a:avLst/>
              <a:gdLst/>
              <a:ahLst/>
              <a:cxnLst/>
              <a:rect l="l" t="t" r="r" b="b"/>
              <a:pathLst>
                <a:path w="2893" h="6192" extrusionOk="0">
                  <a:moveTo>
                    <a:pt x="1331" y="1"/>
                  </a:moveTo>
                  <a:lnTo>
                    <a:pt x="0" y="1122"/>
                  </a:lnTo>
                  <a:lnTo>
                    <a:pt x="1925" y="6192"/>
                  </a:lnTo>
                  <a:lnTo>
                    <a:pt x="2892" y="5972"/>
                  </a:lnTo>
                  <a:lnTo>
                    <a:pt x="13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40"/>
            <p:cNvSpPr/>
            <p:nvPr/>
          </p:nvSpPr>
          <p:spPr>
            <a:xfrm>
              <a:off x="4465700" y="2978727"/>
              <a:ext cx="72325" cy="154800"/>
            </a:xfrm>
            <a:custGeom>
              <a:avLst/>
              <a:gdLst/>
              <a:ahLst/>
              <a:cxnLst/>
              <a:rect l="l" t="t" r="r" b="b"/>
              <a:pathLst>
                <a:path w="2893" h="6192" extrusionOk="0">
                  <a:moveTo>
                    <a:pt x="1551" y="1"/>
                  </a:moveTo>
                  <a:lnTo>
                    <a:pt x="0" y="5972"/>
                  </a:lnTo>
                  <a:lnTo>
                    <a:pt x="968" y="6192"/>
                  </a:lnTo>
                  <a:lnTo>
                    <a:pt x="2892" y="1122"/>
                  </a:lnTo>
                  <a:lnTo>
                    <a:pt x="155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40"/>
            <p:cNvSpPr/>
            <p:nvPr/>
          </p:nvSpPr>
          <p:spPr>
            <a:xfrm>
              <a:off x="4504450" y="2800850"/>
              <a:ext cx="285675" cy="265050"/>
            </a:xfrm>
            <a:custGeom>
              <a:avLst/>
              <a:gdLst/>
              <a:ahLst/>
              <a:cxnLst/>
              <a:rect l="l" t="t" r="r" b="b"/>
              <a:pathLst>
                <a:path w="11427" h="10602" extrusionOk="0">
                  <a:moveTo>
                    <a:pt x="4345" y="1"/>
                  </a:moveTo>
                  <a:cubicBezTo>
                    <a:pt x="3619" y="1"/>
                    <a:pt x="2904" y="254"/>
                    <a:pt x="2343" y="715"/>
                  </a:cubicBezTo>
                  <a:lnTo>
                    <a:pt x="2178" y="847"/>
                  </a:lnTo>
                  <a:cubicBezTo>
                    <a:pt x="1771" y="1177"/>
                    <a:pt x="1485" y="1617"/>
                    <a:pt x="1353" y="2123"/>
                  </a:cubicBezTo>
                  <a:lnTo>
                    <a:pt x="1" y="7160"/>
                  </a:lnTo>
                  <a:lnTo>
                    <a:pt x="1331" y="8281"/>
                  </a:lnTo>
                  <a:lnTo>
                    <a:pt x="3234" y="2684"/>
                  </a:lnTo>
                  <a:cubicBezTo>
                    <a:pt x="3421" y="3575"/>
                    <a:pt x="3949" y="6148"/>
                    <a:pt x="3872" y="6247"/>
                  </a:cubicBezTo>
                  <a:cubicBezTo>
                    <a:pt x="3773" y="6379"/>
                    <a:pt x="2288" y="10602"/>
                    <a:pt x="2288" y="10602"/>
                  </a:cubicBezTo>
                  <a:lnTo>
                    <a:pt x="9106" y="10602"/>
                  </a:lnTo>
                  <a:cubicBezTo>
                    <a:pt x="9106" y="10602"/>
                    <a:pt x="7963" y="6280"/>
                    <a:pt x="7963" y="6181"/>
                  </a:cubicBezTo>
                  <a:cubicBezTo>
                    <a:pt x="7963" y="6126"/>
                    <a:pt x="8183" y="4388"/>
                    <a:pt x="8348" y="3135"/>
                  </a:cubicBezTo>
                  <a:lnTo>
                    <a:pt x="10096" y="8281"/>
                  </a:lnTo>
                  <a:lnTo>
                    <a:pt x="11427" y="7160"/>
                  </a:lnTo>
                  <a:lnTo>
                    <a:pt x="10052" y="2013"/>
                  </a:lnTo>
                  <a:cubicBezTo>
                    <a:pt x="9931" y="1584"/>
                    <a:pt x="9689" y="1199"/>
                    <a:pt x="9337" y="924"/>
                  </a:cubicBezTo>
                  <a:lnTo>
                    <a:pt x="8963" y="616"/>
                  </a:lnTo>
                  <a:cubicBezTo>
                    <a:pt x="8480" y="221"/>
                    <a:pt x="7864" y="1"/>
                    <a:pt x="7248" y="1"/>
                  </a:cubicBezTo>
                  <a:lnTo>
                    <a:pt x="6390" y="1"/>
                  </a:lnTo>
                  <a:cubicBezTo>
                    <a:pt x="6390" y="12"/>
                    <a:pt x="6390" y="23"/>
                    <a:pt x="6390" y="34"/>
                  </a:cubicBezTo>
                  <a:cubicBezTo>
                    <a:pt x="6390" y="364"/>
                    <a:pt x="6126" y="627"/>
                    <a:pt x="5796" y="627"/>
                  </a:cubicBezTo>
                  <a:cubicBezTo>
                    <a:pt x="5477" y="627"/>
                    <a:pt x="5213" y="364"/>
                    <a:pt x="5213" y="34"/>
                  </a:cubicBezTo>
                  <a:cubicBezTo>
                    <a:pt x="5213" y="23"/>
                    <a:pt x="5213" y="12"/>
                    <a:pt x="52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40"/>
            <p:cNvSpPr/>
            <p:nvPr/>
          </p:nvSpPr>
          <p:spPr>
            <a:xfrm>
              <a:off x="4550925" y="3454625"/>
              <a:ext cx="53900" cy="32750"/>
            </a:xfrm>
            <a:custGeom>
              <a:avLst/>
              <a:gdLst/>
              <a:ahLst/>
              <a:cxnLst/>
              <a:rect l="l" t="t" r="r" b="b"/>
              <a:pathLst>
                <a:path w="2156" h="1310" extrusionOk="0">
                  <a:moveTo>
                    <a:pt x="759" y="1"/>
                  </a:moveTo>
                  <a:cubicBezTo>
                    <a:pt x="759" y="1"/>
                    <a:pt x="0" y="880"/>
                    <a:pt x="110" y="1309"/>
                  </a:cubicBezTo>
                  <a:lnTo>
                    <a:pt x="2046" y="1309"/>
                  </a:lnTo>
                  <a:cubicBezTo>
                    <a:pt x="2156" y="880"/>
                    <a:pt x="1397" y="1"/>
                    <a:pt x="13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40"/>
            <p:cNvSpPr/>
            <p:nvPr/>
          </p:nvSpPr>
          <p:spPr>
            <a:xfrm>
              <a:off x="4553675" y="3487350"/>
              <a:ext cx="48400" cy="6075"/>
            </a:xfrm>
            <a:custGeom>
              <a:avLst/>
              <a:gdLst/>
              <a:ahLst/>
              <a:cxnLst/>
              <a:rect l="l" t="t" r="r" b="b"/>
              <a:pathLst>
                <a:path w="1936" h="243" extrusionOk="0">
                  <a:moveTo>
                    <a:pt x="0" y="0"/>
                  </a:moveTo>
                  <a:lnTo>
                    <a:pt x="0" y="242"/>
                  </a:lnTo>
                  <a:lnTo>
                    <a:pt x="1936" y="242"/>
                  </a:lnTo>
                  <a:lnTo>
                    <a:pt x="19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40"/>
            <p:cNvSpPr/>
            <p:nvPr/>
          </p:nvSpPr>
          <p:spPr>
            <a:xfrm>
              <a:off x="4569900" y="3449475"/>
              <a:ext cx="15950" cy="9550"/>
            </a:xfrm>
            <a:custGeom>
              <a:avLst/>
              <a:gdLst/>
              <a:ahLst/>
              <a:cxnLst/>
              <a:rect l="l" t="t" r="r" b="b"/>
              <a:pathLst>
                <a:path w="638" h="382" extrusionOk="0">
                  <a:moveTo>
                    <a:pt x="319" y="0"/>
                  </a:moveTo>
                  <a:cubicBezTo>
                    <a:pt x="234" y="0"/>
                    <a:pt x="149" y="36"/>
                    <a:pt x="88" y="108"/>
                  </a:cubicBezTo>
                  <a:lnTo>
                    <a:pt x="0" y="207"/>
                  </a:lnTo>
                  <a:cubicBezTo>
                    <a:pt x="72" y="323"/>
                    <a:pt x="193" y="381"/>
                    <a:pt x="314" y="381"/>
                  </a:cubicBezTo>
                  <a:cubicBezTo>
                    <a:pt x="432" y="381"/>
                    <a:pt x="551" y="326"/>
                    <a:pt x="627" y="218"/>
                  </a:cubicBezTo>
                  <a:lnTo>
                    <a:pt x="638" y="207"/>
                  </a:lnTo>
                  <a:lnTo>
                    <a:pt x="550" y="108"/>
                  </a:lnTo>
                  <a:cubicBezTo>
                    <a:pt x="490" y="36"/>
                    <a:pt x="404" y="0"/>
                    <a:pt x="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40"/>
            <p:cNvSpPr/>
            <p:nvPr/>
          </p:nvSpPr>
          <p:spPr>
            <a:xfrm>
              <a:off x="4688925" y="3454625"/>
              <a:ext cx="53925" cy="32750"/>
            </a:xfrm>
            <a:custGeom>
              <a:avLst/>
              <a:gdLst/>
              <a:ahLst/>
              <a:cxnLst/>
              <a:rect l="l" t="t" r="r" b="b"/>
              <a:pathLst>
                <a:path w="2157" h="1310" extrusionOk="0">
                  <a:moveTo>
                    <a:pt x="760" y="1"/>
                  </a:moveTo>
                  <a:cubicBezTo>
                    <a:pt x="760" y="1"/>
                    <a:pt x="1" y="880"/>
                    <a:pt x="111" y="1309"/>
                  </a:cubicBezTo>
                  <a:lnTo>
                    <a:pt x="2046" y="1309"/>
                  </a:lnTo>
                  <a:cubicBezTo>
                    <a:pt x="2156" y="880"/>
                    <a:pt x="1398"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40"/>
            <p:cNvSpPr/>
            <p:nvPr/>
          </p:nvSpPr>
          <p:spPr>
            <a:xfrm>
              <a:off x="4691675" y="3487350"/>
              <a:ext cx="48150" cy="6075"/>
            </a:xfrm>
            <a:custGeom>
              <a:avLst/>
              <a:gdLst/>
              <a:ahLst/>
              <a:cxnLst/>
              <a:rect l="l" t="t" r="r" b="b"/>
              <a:pathLst>
                <a:path w="1926" h="243" extrusionOk="0">
                  <a:moveTo>
                    <a:pt x="1" y="0"/>
                  </a:moveTo>
                  <a:lnTo>
                    <a:pt x="1" y="242"/>
                  </a:lnTo>
                  <a:lnTo>
                    <a:pt x="1925" y="242"/>
                  </a:lnTo>
                  <a:lnTo>
                    <a:pt x="19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40"/>
            <p:cNvSpPr/>
            <p:nvPr/>
          </p:nvSpPr>
          <p:spPr>
            <a:xfrm>
              <a:off x="4707900" y="3449475"/>
              <a:ext cx="15975" cy="9550"/>
            </a:xfrm>
            <a:custGeom>
              <a:avLst/>
              <a:gdLst/>
              <a:ahLst/>
              <a:cxnLst/>
              <a:rect l="l" t="t" r="r" b="b"/>
              <a:pathLst>
                <a:path w="639" h="382" extrusionOk="0">
                  <a:moveTo>
                    <a:pt x="314" y="0"/>
                  </a:moveTo>
                  <a:cubicBezTo>
                    <a:pt x="229" y="0"/>
                    <a:pt x="144" y="36"/>
                    <a:pt x="78" y="108"/>
                  </a:cubicBezTo>
                  <a:lnTo>
                    <a:pt x="1" y="207"/>
                  </a:lnTo>
                  <a:cubicBezTo>
                    <a:pt x="73" y="323"/>
                    <a:pt x="193" y="381"/>
                    <a:pt x="314" y="381"/>
                  </a:cubicBezTo>
                  <a:cubicBezTo>
                    <a:pt x="433" y="381"/>
                    <a:pt x="552" y="326"/>
                    <a:pt x="628" y="218"/>
                  </a:cubicBezTo>
                  <a:lnTo>
                    <a:pt x="639" y="207"/>
                  </a:lnTo>
                  <a:lnTo>
                    <a:pt x="551" y="108"/>
                  </a:lnTo>
                  <a:cubicBezTo>
                    <a:pt x="485" y="36"/>
                    <a:pt x="399" y="0"/>
                    <a:pt x="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1" name="Google Shape;1671;p40"/>
          <p:cNvGrpSpPr/>
          <p:nvPr/>
        </p:nvGrpSpPr>
        <p:grpSpPr>
          <a:xfrm flipH="1">
            <a:off x="2308620" y="528434"/>
            <a:ext cx="3406379" cy="1616905"/>
            <a:chOff x="3682500" y="238150"/>
            <a:chExt cx="3697600" cy="1402300"/>
          </a:xfrm>
        </p:grpSpPr>
        <p:sp>
          <p:nvSpPr>
            <p:cNvPr id="1672" name="Google Shape;1672;p40"/>
            <p:cNvSpPr/>
            <p:nvPr/>
          </p:nvSpPr>
          <p:spPr>
            <a:xfrm>
              <a:off x="6229075" y="1064750"/>
              <a:ext cx="386450" cy="386475"/>
            </a:xfrm>
            <a:custGeom>
              <a:avLst/>
              <a:gdLst/>
              <a:ahLst/>
              <a:cxnLst/>
              <a:rect l="l" t="t" r="r" b="b"/>
              <a:pathLst>
                <a:path w="15458" h="15459" extrusionOk="0">
                  <a:moveTo>
                    <a:pt x="7729" y="1"/>
                  </a:moveTo>
                  <a:cubicBezTo>
                    <a:pt x="3465" y="1"/>
                    <a:pt x="0" y="3453"/>
                    <a:pt x="0" y="7729"/>
                  </a:cubicBezTo>
                  <a:cubicBezTo>
                    <a:pt x="0" y="11993"/>
                    <a:pt x="3465" y="15458"/>
                    <a:pt x="7729" y="15458"/>
                  </a:cubicBezTo>
                  <a:cubicBezTo>
                    <a:pt x="12005" y="15458"/>
                    <a:pt x="15458" y="11993"/>
                    <a:pt x="15458" y="7729"/>
                  </a:cubicBezTo>
                  <a:cubicBezTo>
                    <a:pt x="15458" y="3453"/>
                    <a:pt x="12005" y="1"/>
                    <a:pt x="77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40"/>
            <p:cNvSpPr/>
            <p:nvPr/>
          </p:nvSpPr>
          <p:spPr>
            <a:xfrm>
              <a:off x="6275150" y="1110825"/>
              <a:ext cx="294300" cy="294300"/>
            </a:xfrm>
            <a:custGeom>
              <a:avLst/>
              <a:gdLst/>
              <a:ahLst/>
              <a:cxnLst/>
              <a:rect l="l" t="t" r="r" b="b"/>
              <a:pathLst>
                <a:path w="11772" h="11772" extrusionOk="0">
                  <a:moveTo>
                    <a:pt x="5886" y="1"/>
                  </a:moveTo>
                  <a:cubicBezTo>
                    <a:pt x="2642" y="1"/>
                    <a:pt x="0" y="2630"/>
                    <a:pt x="0" y="5886"/>
                  </a:cubicBezTo>
                  <a:cubicBezTo>
                    <a:pt x="0" y="9130"/>
                    <a:pt x="2642" y="11772"/>
                    <a:pt x="5886" y="11772"/>
                  </a:cubicBezTo>
                  <a:cubicBezTo>
                    <a:pt x="9142" y="11772"/>
                    <a:pt x="11771" y="9130"/>
                    <a:pt x="11771" y="5886"/>
                  </a:cubicBezTo>
                  <a:cubicBezTo>
                    <a:pt x="11771" y="2630"/>
                    <a:pt x="9142" y="1"/>
                    <a:pt x="58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40"/>
            <p:cNvSpPr/>
            <p:nvPr/>
          </p:nvSpPr>
          <p:spPr>
            <a:xfrm>
              <a:off x="6424750" y="1267500"/>
              <a:ext cx="25" cy="133950"/>
            </a:xfrm>
            <a:custGeom>
              <a:avLst/>
              <a:gdLst/>
              <a:ahLst/>
              <a:cxnLst/>
              <a:rect l="l" t="t" r="r" b="b"/>
              <a:pathLst>
                <a:path w="1" h="5358" fill="none" extrusionOk="0">
                  <a:moveTo>
                    <a:pt x="0" y="5358"/>
                  </a:moveTo>
                  <a:lnTo>
                    <a:pt x="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40"/>
            <p:cNvSpPr/>
            <p:nvPr/>
          </p:nvSpPr>
          <p:spPr>
            <a:xfrm>
              <a:off x="6420125" y="1114525"/>
              <a:ext cx="25" cy="133650"/>
            </a:xfrm>
            <a:custGeom>
              <a:avLst/>
              <a:gdLst/>
              <a:ahLst/>
              <a:cxnLst/>
              <a:rect l="l" t="t" r="r" b="b"/>
              <a:pathLst>
                <a:path w="1" h="5346" fill="none" extrusionOk="0">
                  <a:moveTo>
                    <a:pt x="1" y="0"/>
                  </a:moveTo>
                  <a:lnTo>
                    <a:pt x="1" y="5345"/>
                  </a:lnTo>
                </a:path>
              </a:pathLst>
            </a:custGeom>
            <a:noFill/>
            <a:ln w="7675" cap="flat" cmpd="sng">
              <a:solidFill>
                <a:srgbClr val="745B5E"/>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40"/>
            <p:cNvSpPr/>
            <p:nvPr/>
          </p:nvSpPr>
          <p:spPr>
            <a:xfrm>
              <a:off x="6348550" y="1135100"/>
              <a:ext cx="67000" cy="115825"/>
            </a:xfrm>
            <a:custGeom>
              <a:avLst/>
              <a:gdLst/>
              <a:ahLst/>
              <a:cxnLst/>
              <a:rect l="l" t="t" r="r" b="b"/>
              <a:pathLst>
                <a:path w="2680" h="4633" fill="none" extrusionOk="0">
                  <a:moveTo>
                    <a:pt x="1" y="0"/>
                  </a:moveTo>
                  <a:lnTo>
                    <a:pt x="2679" y="4633"/>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40"/>
            <p:cNvSpPr/>
            <p:nvPr/>
          </p:nvSpPr>
          <p:spPr>
            <a:xfrm>
              <a:off x="6296950" y="1188250"/>
              <a:ext cx="115825" cy="66975"/>
            </a:xfrm>
            <a:custGeom>
              <a:avLst/>
              <a:gdLst/>
              <a:ahLst/>
              <a:cxnLst/>
              <a:rect l="l" t="t" r="r" b="b"/>
              <a:pathLst>
                <a:path w="4633" h="2679" fill="none" extrusionOk="0">
                  <a:moveTo>
                    <a:pt x="1" y="0"/>
                  </a:moveTo>
                  <a:lnTo>
                    <a:pt x="4633" y="2679"/>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40"/>
            <p:cNvSpPr/>
            <p:nvPr/>
          </p:nvSpPr>
          <p:spPr>
            <a:xfrm>
              <a:off x="6279125" y="1260425"/>
              <a:ext cx="133650" cy="25"/>
            </a:xfrm>
            <a:custGeom>
              <a:avLst/>
              <a:gdLst/>
              <a:ahLst/>
              <a:cxnLst/>
              <a:rect l="l" t="t" r="r" b="b"/>
              <a:pathLst>
                <a:path w="5346" h="1" fill="none" extrusionOk="0">
                  <a:moveTo>
                    <a:pt x="1" y="1"/>
                  </a:moveTo>
                  <a:lnTo>
                    <a:pt x="5346"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40"/>
            <p:cNvSpPr/>
            <p:nvPr/>
          </p:nvSpPr>
          <p:spPr>
            <a:xfrm>
              <a:off x="6299400" y="1264725"/>
              <a:ext cx="115850" cy="67000"/>
            </a:xfrm>
            <a:custGeom>
              <a:avLst/>
              <a:gdLst/>
              <a:ahLst/>
              <a:cxnLst/>
              <a:rect l="l" t="t" r="r" b="b"/>
              <a:pathLst>
                <a:path w="4634" h="2680" fill="none" extrusionOk="0">
                  <a:moveTo>
                    <a:pt x="1" y="2679"/>
                  </a:moveTo>
                  <a:lnTo>
                    <a:pt x="4633"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40"/>
            <p:cNvSpPr/>
            <p:nvPr/>
          </p:nvSpPr>
          <p:spPr>
            <a:xfrm>
              <a:off x="6352850" y="1267500"/>
              <a:ext cx="67000" cy="115825"/>
            </a:xfrm>
            <a:custGeom>
              <a:avLst/>
              <a:gdLst/>
              <a:ahLst/>
              <a:cxnLst/>
              <a:rect l="l" t="t" r="r" b="b"/>
              <a:pathLst>
                <a:path w="2680" h="4633" fill="none" extrusionOk="0">
                  <a:moveTo>
                    <a:pt x="1" y="4633"/>
                  </a:moveTo>
                  <a:lnTo>
                    <a:pt x="268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40"/>
            <p:cNvSpPr/>
            <p:nvPr/>
          </p:nvSpPr>
          <p:spPr>
            <a:xfrm>
              <a:off x="6429350" y="1265025"/>
              <a:ext cx="66675" cy="115850"/>
            </a:xfrm>
            <a:custGeom>
              <a:avLst/>
              <a:gdLst/>
              <a:ahLst/>
              <a:cxnLst/>
              <a:rect l="l" t="t" r="r" b="b"/>
              <a:pathLst>
                <a:path w="2667" h="4634" fill="none" extrusionOk="0">
                  <a:moveTo>
                    <a:pt x="2667" y="4633"/>
                  </a:moveTo>
                  <a:lnTo>
                    <a:pt x="0"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40"/>
            <p:cNvSpPr/>
            <p:nvPr/>
          </p:nvSpPr>
          <p:spPr>
            <a:xfrm>
              <a:off x="6431800" y="1260725"/>
              <a:ext cx="116150" cy="66700"/>
            </a:xfrm>
            <a:custGeom>
              <a:avLst/>
              <a:gdLst/>
              <a:ahLst/>
              <a:cxnLst/>
              <a:rect l="l" t="t" r="r" b="b"/>
              <a:pathLst>
                <a:path w="4646" h="2668" fill="none" extrusionOk="0">
                  <a:moveTo>
                    <a:pt x="4645" y="2667"/>
                  </a:moveTo>
                  <a:lnTo>
                    <a:pt x="1"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40"/>
            <p:cNvSpPr/>
            <p:nvPr/>
          </p:nvSpPr>
          <p:spPr>
            <a:xfrm>
              <a:off x="6432125" y="1255525"/>
              <a:ext cx="133650" cy="0"/>
            </a:xfrm>
            <a:custGeom>
              <a:avLst/>
              <a:gdLst/>
              <a:ahLst/>
              <a:cxnLst/>
              <a:rect l="l" t="t" r="r" b="b"/>
              <a:pathLst>
                <a:path w="5346" fill="none" extrusionOk="0">
                  <a:moveTo>
                    <a:pt x="5345" y="0"/>
                  </a:moveTo>
                  <a:lnTo>
                    <a:pt x="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40"/>
            <p:cNvSpPr/>
            <p:nvPr/>
          </p:nvSpPr>
          <p:spPr>
            <a:xfrm>
              <a:off x="6429650" y="1184250"/>
              <a:ext cx="115850" cy="66675"/>
            </a:xfrm>
            <a:custGeom>
              <a:avLst/>
              <a:gdLst/>
              <a:ahLst/>
              <a:cxnLst/>
              <a:rect l="l" t="t" r="r" b="b"/>
              <a:pathLst>
                <a:path w="4634" h="2667" fill="none" extrusionOk="0">
                  <a:moveTo>
                    <a:pt x="4633" y="0"/>
                  </a:moveTo>
                  <a:lnTo>
                    <a:pt x="1" y="2667"/>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40"/>
            <p:cNvSpPr/>
            <p:nvPr/>
          </p:nvSpPr>
          <p:spPr>
            <a:xfrm>
              <a:off x="6425050" y="1132650"/>
              <a:ext cx="67000" cy="115825"/>
            </a:xfrm>
            <a:custGeom>
              <a:avLst/>
              <a:gdLst/>
              <a:ahLst/>
              <a:cxnLst/>
              <a:rect l="l" t="t" r="r" b="b"/>
              <a:pathLst>
                <a:path w="2680" h="4633" fill="none" extrusionOk="0">
                  <a:moveTo>
                    <a:pt x="2679" y="0"/>
                  </a:moveTo>
                  <a:lnTo>
                    <a:pt x="0" y="4632"/>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40"/>
            <p:cNvSpPr/>
            <p:nvPr/>
          </p:nvSpPr>
          <p:spPr>
            <a:xfrm>
              <a:off x="6420125" y="1114525"/>
              <a:ext cx="25" cy="133650"/>
            </a:xfrm>
            <a:custGeom>
              <a:avLst/>
              <a:gdLst/>
              <a:ahLst/>
              <a:cxnLst/>
              <a:rect l="l" t="t" r="r" b="b"/>
              <a:pathLst>
                <a:path w="1" h="5346" fill="none" extrusionOk="0">
                  <a:moveTo>
                    <a:pt x="1" y="0"/>
                  </a:moveTo>
                  <a:lnTo>
                    <a:pt x="1" y="5345"/>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40"/>
            <p:cNvSpPr/>
            <p:nvPr/>
          </p:nvSpPr>
          <p:spPr>
            <a:xfrm>
              <a:off x="6382050" y="1217425"/>
              <a:ext cx="80800" cy="80800"/>
            </a:xfrm>
            <a:custGeom>
              <a:avLst/>
              <a:gdLst/>
              <a:ahLst/>
              <a:cxnLst/>
              <a:rect l="l" t="t" r="r" b="b"/>
              <a:pathLst>
                <a:path w="3232" h="3232" extrusionOk="0">
                  <a:moveTo>
                    <a:pt x="1610" y="0"/>
                  </a:moveTo>
                  <a:cubicBezTo>
                    <a:pt x="725" y="0"/>
                    <a:pt x="0" y="725"/>
                    <a:pt x="0" y="1622"/>
                  </a:cubicBezTo>
                  <a:cubicBezTo>
                    <a:pt x="0" y="2519"/>
                    <a:pt x="725" y="3232"/>
                    <a:pt x="1610" y="3232"/>
                  </a:cubicBezTo>
                  <a:cubicBezTo>
                    <a:pt x="2507" y="3232"/>
                    <a:pt x="3232" y="2519"/>
                    <a:pt x="3232" y="1622"/>
                  </a:cubicBezTo>
                  <a:cubicBezTo>
                    <a:pt x="3232" y="725"/>
                    <a:pt x="2507" y="0"/>
                    <a:pt x="16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40"/>
            <p:cNvSpPr/>
            <p:nvPr/>
          </p:nvSpPr>
          <p:spPr>
            <a:xfrm>
              <a:off x="4441550" y="1064750"/>
              <a:ext cx="386475" cy="386475"/>
            </a:xfrm>
            <a:custGeom>
              <a:avLst/>
              <a:gdLst/>
              <a:ahLst/>
              <a:cxnLst/>
              <a:rect l="l" t="t" r="r" b="b"/>
              <a:pathLst>
                <a:path w="15459" h="15459" extrusionOk="0">
                  <a:moveTo>
                    <a:pt x="7729" y="1"/>
                  </a:moveTo>
                  <a:cubicBezTo>
                    <a:pt x="3466" y="1"/>
                    <a:pt x="0" y="3453"/>
                    <a:pt x="0" y="7729"/>
                  </a:cubicBezTo>
                  <a:cubicBezTo>
                    <a:pt x="0" y="11993"/>
                    <a:pt x="3466" y="15458"/>
                    <a:pt x="7729" y="15458"/>
                  </a:cubicBezTo>
                  <a:cubicBezTo>
                    <a:pt x="12005" y="15458"/>
                    <a:pt x="15458" y="11993"/>
                    <a:pt x="15458" y="7729"/>
                  </a:cubicBezTo>
                  <a:cubicBezTo>
                    <a:pt x="15458" y="3453"/>
                    <a:pt x="12005" y="1"/>
                    <a:pt x="77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40"/>
            <p:cNvSpPr/>
            <p:nvPr/>
          </p:nvSpPr>
          <p:spPr>
            <a:xfrm>
              <a:off x="4487625" y="1110825"/>
              <a:ext cx="294300" cy="294300"/>
            </a:xfrm>
            <a:custGeom>
              <a:avLst/>
              <a:gdLst/>
              <a:ahLst/>
              <a:cxnLst/>
              <a:rect l="l" t="t" r="r" b="b"/>
              <a:pathLst>
                <a:path w="11772" h="11772" extrusionOk="0">
                  <a:moveTo>
                    <a:pt x="5886" y="1"/>
                  </a:moveTo>
                  <a:cubicBezTo>
                    <a:pt x="2642" y="1"/>
                    <a:pt x="1" y="2630"/>
                    <a:pt x="1" y="5886"/>
                  </a:cubicBezTo>
                  <a:cubicBezTo>
                    <a:pt x="1" y="9130"/>
                    <a:pt x="2642" y="11772"/>
                    <a:pt x="5886" y="11772"/>
                  </a:cubicBezTo>
                  <a:cubicBezTo>
                    <a:pt x="9142" y="11772"/>
                    <a:pt x="11772" y="9130"/>
                    <a:pt x="11772" y="5886"/>
                  </a:cubicBezTo>
                  <a:cubicBezTo>
                    <a:pt x="11772" y="2630"/>
                    <a:pt x="9142" y="1"/>
                    <a:pt x="58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40"/>
            <p:cNvSpPr/>
            <p:nvPr/>
          </p:nvSpPr>
          <p:spPr>
            <a:xfrm>
              <a:off x="4637225" y="1267500"/>
              <a:ext cx="25" cy="133950"/>
            </a:xfrm>
            <a:custGeom>
              <a:avLst/>
              <a:gdLst/>
              <a:ahLst/>
              <a:cxnLst/>
              <a:rect l="l" t="t" r="r" b="b"/>
              <a:pathLst>
                <a:path w="1" h="5358" fill="none" extrusionOk="0">
                  <a:moveTo>
                    <a:pt x="1" y="5358"/>
                  </a:moveTo>
                  <a:lnTo>
                    <a:pt x="1"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40"/>
            <p:cNvSpPr/>
            <p:nvPr/>
          </p:nvSpPr>
          <p:spPr>
            <a:xfrm>
              <a:off x="4632300" y="1114525"/>
              <a:ext cx="25" cy="133650"/>
            </a:xfrm>
            <a:custGeom>
              <a:avLst/>
              <a:gdLst/>
              <a:ahLst/>
              <a:cxnLst/>
              <a:rect l="l" t="t" r="r" b="b"/>
              <a:pathLst>
                <a:path w="1" h="5346" fill="none" extrusionOk="0">
                  <a:moveTo>
                    <a:pt x="1" y="0"/>
                  </a:moveTo>
                  <a:lnTo>
                    <a:pt x="1" y="5345"/>
                  </a:lnTo>
                </a:path>
              </a:pathLst>
            </a:custGeom>
            <a:noFill/>
            <a:ln w="7675" cap="flat" cmpd="sng">
              <a:solidFill>
                <a:srgbClr val="745B5E"/>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40"/>
            <p:cNvSpPr/>
            <p:nvPr/>
          </p:nvSpPr>
          <p:spPr>
            <a:xfrm>
              <a:off x="4561050" y="1135100"/>
              <a:ext cx="66975" cy="115825"/>
            </a:xfrm>
            <a:custGeom>
              <a:avLst/>
              <a:gdLst/>
              <a:ahLst/>
              <a:cxnLst/>
              <a:rect l="l" t="t" r="r" b="b"/>
              <a:pathLst>
                <a:path w="2679" h="4633" fill="none" extrusionOk="0">
                  <a:moveTo>
                    <a:pt x="0" y="0"/>
                  </a:moveTo>
                  <a:lnTo>
                    <a:pt x="2679" y="4633"/>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40"/>
            <p:cNvSpPr/>
            <p:nvPr/>
          </p:nvSpPr>
          <p:spPr>
            <a:xfrm>
              <a:off x="4509425" y="1188250"/>
              <a:ext cx="115850" cy="66975"/>
            </a:xfrm>
            <a:custGeom>
              <a:avLst/>
              <a:gdLst/>
              <a:ahLst/>
              <a:cxnLst/>
              <a:rect l="l" t="t" r="r" b="b"/>
              <a:pathLst>
                <a:path w="4634" h="2679" fill="none" extrusionOk="0">
                  <a:moveTo>
                    <a:pt x="1" y="0"/>
                  </a:moveTo>
                  <a:lnTo>
                    <a:pt x="4633" y="2679"/>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40"/>
            <p:cNvSpPr/>
            <p:nvPr/>
          </p:nvSpPr>
          <p:spPr>
            <a:xfrm>
              <a:off x="4491625" y="1260425"/>
              <a:ext cx="133650" cy="25"/>
            </a:xfrm>
            <a:custGeom>
              <a:avLst/>
              <a:gdLst/>
              <a:ahLst/>
              <a:cxnLst/>
              <a:rect l="l" t="t" r="r" b="b"/>
              <a:pathLst>
                <a:path w="5346" h="1" fill="none" extrusionOk="0">
                  <a:moveTo>
                    <a:pt x="0" y="1"/>
                  </a:moveTo>
                  <a:lnTo>
                    <a:pt x="5345"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40"/>
            <p:cNvSpPr/>
            <p:nvPr/>
          </p:nvSpPr>
          <p:spPr>
            <a:xfrm>
              <a:off x="4511900" y="1264725"/>
              <a:ext cx="115825" cy="67000"/>
            </a:xfrm>
            <a:custGeom>
              <a:avLst/>
              <a:gdLst/>
              <a:ahLst/>
              <a:cxnLst/>
              <a:rect l="l" t="t" r="r" b="b"/>
              <a:pathLst>
                <a:path w="4633" h="2680" fill="none" extrusionOk="0">
                  <a:moveTo>
                    <a:pt x="0" y="2679"/>
                  </a:moveTo>
                  <a:lnTo>
                    <a:pt x="4633"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40"/>
            <p:cNvSpPr/>
            <p:nvPr/>
          </p:nvSpPr>
          <p:spPr>
            <a:xfrm>
              <a:off x="4565350" y="1267500"/>
              <a:ext cx="66975" cy="115825"/>
            </a:xfrm>
            <a:custGeom>
              <a:avLst/>
              <a:gdLst/>
              <a:ahLst/>
              <a:cxnLst/>
              <a:rect l="l" t="t" r="r" b="b"/>
              <a:pathLst>
                <a:path w="2679" h="4633" fill="none" extrusionOk="0">
                  <a:moveTo>
                    <a:pt x="0" y="4633"/>
                  </a:moveTo>
                  <a:lnTo>
                    <a:pt x="2679"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40"/>
            <p:cNvSpPr/>
            <p:nvPr/>
          </p:nvSpPr>
          <p:spPr>
            <a:xfrm>
              <a:off x="4641825" y="1265025"/>
              <a:ext cx="67000" cy="115850"/>
            </a:xfrm>
            <a:custGeom>
              <a:avLst/>
              <a:gdLst/>
              <a:ahLst/>
              <a:cxnLst/>
              <a:rect l="l" t="t" r="r" b="b"/>
              <a:pathLst>
                <a:path w="2680" h="4634" fill="none" extrusionOk="0">
                  <a:moveTo>
                    <a:pt x="2680" y="4633"/>
                  </a:moveTo>
                  <a:lnTo>
                    <a:pt x="1"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40"/>
            <p:cNvSpPr/>
            <p:nvPr/>
          </p:nvSpPr>
          <p:spPr>
            <a:xfrm>
              <a:off x="4644300" y="1260725"/>
              <a:ext cx="115825" cy="66700"/>
            </a:xfrm>
            <a:custGeom>
              <a:avLst/>
              <a:gdLst/>
              <a:ahLst/>
              <a:cxnLst/>
              <a:rect l="l" t="t" r="r" b="b"/>
              <a:pathLst>
                <a:path w="4633" h="2668" fill="none" extrusionOk="0">
                  <a:moveTo>
                    <a:pt x="4633" y="2667"/>
                  </a:moveTo>
                  <a:lnTo>
                    <a:pt x="0"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40"/>
            <p:cNvSpPr/>
            <p:nvPr/>
          </p:nvSpPr>
          <p:spPr>
            <a:xfrm>
              <a:off x="4644600" y="1255525"/>
              <a:ext cx="133650" cy="0"/>
            </a:xfrm>
            <a:custGeom>
              <a:avLst/>
              <a:gdLst/>
              <a:ahLst/>
              <a:cxnLst/>
              <a:rect l="l" t="t" r="r" b="b"/>
              <a:pathLst>
                <a:path w="5346" fill="none" extrusionOk="0">
                  <a:moveTo>
                    <a:pt x="5345" y="0"/>
                  </a:moveTo>
                  <a:lnTo>
                    <a:pt x="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40"/>
            <p:cNvSpPr/>
            <p:nvPr/>
          </p:nvSpPr>
          <p:spPr>
            <a:xfrm>
              <a:off x="4642150" y="1184250"/>
              <a:ext cx="115825" cy="66675"/>
            </a:xfrm>
            <a:custGeom>
              <a:avLst/>
              <a:gdLst/>
              <a:ahLst/>
              <a:cxnLst/>
              <a:rect l="l" t="t" r="r" b="b"/>
              <a:pathLst>
                <a:path w="4633" h="2667" fill="none" extrusionOk="0">
                  <a:moveTo>
                    <a:pt x="4633" y="0"/>
                  </a:moveTo>
                  <a:lnTo>
                    <a:pt x="0" y="2667"/>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40"/>
            <p:cNvSpPr/>
            <p:nvPr/>
          </p:nvSpPr>
          <p:spPr>
            <a:xfrm>
              <a:off x="4637525" y="1132650"/>
              <a:ext cx="67000" cy="115825"/>
            </a:xfrm>
            <a:custGeom>
              <a:avLst/>
              <a:gdLst/>
              <a:ahLst/>
              <a:cxnLst/>
              <a:rect l="l" t="t" r="r" b="b"/>
              <a:pathLst>
                <a:path w="2680" h="4633" fill="none" extrusionOk="0">
                  <a:moveTo>
                    <a:pt x="2680" y="0"/>
                  </a:moveTo>
                  <a:lnTo>
                    <a:pt x="1" y="4632"/>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40"/>
            <p:cNvSpPr/>
            <p:nvPr/>
          </p:nvSpPr>
          <p:spPr>
            <a:xfrm>
              <a:off x="4632300" y="1114525"/>
              <a:ext cx="25" cy="133650"/>
            </a:xfrm>
            <a:custGeom>
              <a:avLst/>
              <a:gdLst/>
              <a:ahLst/>
              <a:cxnLst/>
              <a:rect l="l" t="t" r="r" b="b"/>
              <a:pathLst>
                <a:path w="1" h="5346" fill="none" extrusionOk="0">
                  <a:moveTo>
                    <a:pt x="1" y="0"/>
                  </a:moveTo>
                  <a:lnTo>
                    <a:pt x="1" y="5345"/>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40"/>
            <p:cNvSpPr/>
            <p:nvPr/>
          </p:nvSpPr>
          <p:spPr>
            <a:xfrm>
              <a:off x="4594525" y="1217425"/>
              <a:ext cx="80825" cy="80800"/>
            </a:xfrm>
            <a:custGeom>
              <a:avLst/>
              <a:gdLst/>
              <a:ahLst/>
              <a:cxnLst/>
              <a:rect l="l" t="t" r="r" b="b"/>
              <a:pathLst>
                <a:path w="3233" h="3232" extrusionOk="0">
                  <a:moveTo>
                    <a:pt x="1610" y="0"/>
                  </a:moveTo>
                  <a:cubicBezTo>
                    <a:pt x="726" y="0"/>
                    <a:pt x="1" y="725"/>
                    <a:pt x="1" y="1622"/>
                  </a:cubicBezTo>
                  <a:cubicBezTo>
                    <a:pt x="1" y="2519"/>
                    <a:pt x="726" y="3232"/>
                    <a:pt x="1610" y="3232"/>
                  </a:cubicBezTo>
                  <a:cubicBezTo>
                    <a:pt x="2507" y="3232"/>
                    <a:pt x="3232" y="2519"/>
                    <a:pt x="3232" y="1622"/>
                  </a:cubicBezTo>
                  <a:cubicBezTo>
                    <a:pt x="3232" y="725"/>
                    <a:pt x="2507" y="0"/>
                    <a:pt x="16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40"/>
            <p:cNvSpPr/>
            <p:nvPr/>
          </p:nvSpPr>
          <p:spPr>
            <a:xfrm>
              <a:off x="3682500" y="1037000"/>
              <a:ext cx="1675725" cy="186275"/>
            </a:xfrm>
            <a:custGeom>
              <a:avLst/>
              <a:gdLst/>
              <a:ahLst/>
              <a:cxnLst/>
              <a:rect l="l" t="t" r="r" b="b"/>
              <a:pathLst>
                <a:path w="67029" h="7451" extrusionOk="0">
                  <a:moveTo>
                    <a:pt x="16330" y="1"/>
                  </a:moveTo>
                  <a:cubicBezTo>
                    <a:pt x="6999" y="1"/>
                    <a:pt x="0" y="103"/>
                    <a:pt x="0" y="410"/>
                  </a:cubicBezTo>
                  <a:cubicBezTo>
                    <a:pt x="0" y="1344"/>
                    <a:pt x="67028" y="7451"/>
                    <a:pt x="67028" y="7451"/>
                  </a:cubicBezTo>
                  <a:lnTo>
                    <a:pt x="62986" y="410"/>
                  </a:lnTo>
                  <a:cubicBezTo>
                    <a:pt x="62986" y="410"/>
                    <a:pt x="34992" y="1"/>
                    <a:pt x="16330" y="1"/>
                  </a:cubicBezTo>
                  <a:close/>
                </a:path>
              </a:pathLst>
            </a:custGeom>
            <a:solidFill>
              <a:srgbClr val="DEC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40"/>
            <p:cNvSpPr/>
            <p:nvPr/>
          </p:nvSpPr>
          <p:spPr>
            <a:xfrm>
              <a:off x="3682500" y="1037000"/>
              <a:ext cx="1675725" cy="186275"/>
            </a:xfrm>
            <a:custGeom>
              <a:avLst/>
              <a:gdLst/>
              <a:ahLst/>
              <a:cxnLst/>
              <a:rect l="l" t="t" r="r" b="b"/>
              <a:pathLst>
                <a:path w="67029" h="7451" extrusionOk="0">
                  <a:moveTo>
                    <a:pt x="16330" y="1"/>
                  </a:moveTo>
                  <a:cubicBezTo>
                    <a:pt x="6999" y="1"/>
                    <a:pt x="0" y="103"/>
                    <a:pt x="0" y="410"/>
                  </a:cubicBezTo>
                  <a:cubicBezTo>
                    <a:pt x="0" y="459"/>
                    <a:pt x="160" y="521"/>
                    <a:pt x="455" y="582"/>
                  </a:cubicBezTo>
                  <a:lnTo>
                    <a:pt x="62531" y="3986"/>
                  </a:lnTo>
                  <a:cubicBezTo>
                    <a:pt x="62531" y="3986"/>
                    <a:pt x="62568" y="5313"/>
                    <a:pt x="62605" y="7045"/>
                  </a:cubicBezTo>
                  <a:cubicBezTo>
                    <a:pt x="65382" y="7303"/>
                    <a:pt x="67028" y="7451"/>
                    <a:pt x="67028" y="7451"/>
                  </a:cubicBezTo>
                  <a:lnTo>
                    <a:pt x="62986" y="410"/>
                  </a:lnTo>
                  <a:cubicBezTo>
                    <a:pt x="62986" y="410"/>
                    <a:pt x="34992" y="1"/>
                    <a:pt x="163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40"/>
            <p:cNvSpPr/>
            <p:nvPr/>
          </p:nvSpPr>
          <p:spPr>
            <a:xfrm>
              <a:off x="3693850" y="1051550"/>
              <a:ext cx="1553775" cy="161600"/>
            </a:xfrm>
            <a:custGeom>
              <a:avLst/>
              <a:gdLst/>
              <a:ahLst/>
              <a:cxnLst/>
              <a:rect l="l" t="t" r="r" b="b"/>
              <a:pathLst>
                <a:path w="62151" h="6464" extrusionOk="0">
                  <a:moveTo>
                    <a:pt x="1" y="0"/>
                  </a:moveTo>
                  <a:lnTo>
                    <a:pt x="1" y="0"/>
                  </a:lnTo>
                  <a:cubicBezTo>
                    <a:pt x="4953" y="1118"/>
                    <a:pt x="48069" y="5161"/>
                    <a:pt x="62151" y="6463"/>
                  </a:cubicBezTo>
                  <a:cubicBezTo>
                    <a:pt x="62114" y="4731"/>
                    <a:pt x="62077" y="3416"/>
                    <a:pt x="62077" y="3416"/>
                  </a:cubicBez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40"/>
            <p:cNvSpPr/>
            <p:nvPr/>
          </p:nvSpPr>
          <p:spPr>
            <a:xfrm>
              <a:off x="5704400" y="1037000"/>
              <a:ext cx="1675700" cy="186275"/>
            </a:xfrm>
            <a:custGeom>
              <a:avLst/>
              <a:gdLst/>
              <a:ahLst/>
              <a:cxnLst/>
              <a:rect l="l" t="t" r="r" b="b"/>
              <a:pathLst>
                <a:path w="67028" h="7451" extrusionOk="0">
                  <a:moveTo>
                    <a:pt x="50695" y="1"/>
                  </a:moveTo>
                  <a:cubicBezTo>
                    <a:pt x="32029" y="1"/>
                    <a:pt x="4030" y="410"/>
                    <a:pt x="4030" y="410"/>
                  </a:cubicBezTo>
                  <a:lnTo>
                    <a:pt x="0" y="7451"/>
                  </a:lnTo>
                  <a:lnTo>
                    <a:pt x="0" y="7451"/>
                  </a:lnTo>
                  <a:cubicBezTo>
                    <a:pt x="0" y="7451"/>
                    <a:pt x="67028" y="1344"/>
                    <a:pt x="67028" y="410"/>
                  </a:cubicBezTo>
                  <a:cubicBezTo>
                    <a:pt x="67028" y="103"/>
                    <a:pt x="60028" y="1"/>
                    <a:pt x="50695" y="1"/>
                  </a:cubicBezTo>
                  <a:close/>
                </a:path>
              </a:pathLst>
            </a:custGeom>
            <a:solidFill>
              <a:srgbClr val="DEC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40"/>
            <p:cNvSpPr/>
            <p:nvPr/>
          </p:nvSpPr>
          <p:spPr>
            <a:xfrm>
              <a:off x="5704400" y="1037000"/>
              <a:ext cx="1675700" cy="186275"/>
            </a:xfrm>
            <a:custGeom>
              <a:avLst/>
              <a:gdLst/>
              <a:ahLst/>
              <a:cxnLst/>
              <a:rect l="l" t="t" r="r" b="b"/>
              <a:pathLst>
                <a:path w="67028" h="7451" extrusionOk="0">
                  <a:moveTo>
                    <a:pt x="50695" y="1"/>
                  </a:moveTo>
                  <a:cubicBezTo>
                    <a:pt x="32029" y="1"/>
                    <a:pt x="4030" y="410"/>
                    <a:pt x="4030" y="410"/>
                  </a:cubicBezTo>
                  <a:lnTo>
                    <a:pt x="0" y="7451"/>
                  </a:lnTo>
                  <a:cubicBezTo>
                    <a:pt x="0" y="7451"/>
                    <a:pt x="1647" y="7303"/>
                    <a:pt x="4424" y="7045"/>
                  </a:cubicBezTo>
                  <a:cubicBezTo>
                    <a:pt x="4460" y="5313"/>
                    <a:pt x="4497" y="3986"/>
                    <a:pt x="4497" y="3986"/>
                  </a:cubicBezTo>
                  <a:lnTo>
                    <a:pt x="66561" y="582"/>
                  </a:lnTo>
                  <a:cubicBezTo>
                    <a:pt x="66868" y="521"/>
                    <a:pt x="67028" y="459"/>
                    <a:pt x="67028" y="410"/>
                  </a:cubicBezTo>
                  <a:cubicBezTo>
                    <a:pt x="67028" y="103"/>
                    <a:pt x="60028" y="1"/>
                    <a:pt x="506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40"/>
            <p:cNvSpPr/>
            <p:nvPr/>
          </p:nvSpPr>
          <p:spPr>
            <a:xfrm>
              <a:off x="5814975" y="1051550"/>
              <a:ext cx="1553475" cy="161600"/>
            </a:xfrm>
            <a:custGeom>
              <a:avLst/>
              <a:gdLst/>
              <a:ahLst/>
              <a:cxnLst/>
              <a:rect l="l" t="t" r="r" b="b"/>
              <a:pathLst>
                <a:path w="62139" h="6464" extrusionOk="0">
                  <a:moveTo>
                    <a:pt x="62138" y="0"/>
                  </a:moveTo>
                  <a:lnTo>
                    <a:pt x="74" y="3416"/>
                  </a:lnTo>
                  <a:cubicBezTo>
                    <a:pt x="74" y="3416"/>
                    <a:pt x="25" y="4731"/>
                    <a:pt x="1" y="6463"/>
                  </a:cubicBezTo>
                  <a:cubicBezTo>
                    <a:pt x="14070" y="5161"/>
                    <a:pt x="57186" y="1118"/>
                    <a:pt x="6213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40"/>
            <p:cNvSpPr/>
            <p:nvPr/>
          </p:nvSpPr>
          <p:spPr>
            <a:xfrm>
              <a:off x="4826150" y="659375"/>
              <a:ext cx="593200" cy="208800"/>
            </a:xfrm>
            <a:custGeom>
              <a:avLst/>
              <a:gdLst/>
              <a:ahLst/>
              <a:cxnLst/>
              <a:rect l="l" t="t" r="r" b="b"/>
              <a:pathLst>
                <a:path w="23728" h="8352" extrusionOk="0">
                  <a:moveTo>
                    <a:pt x="150" y="0"/>
                  </a:moveTo>
                  <a:cubicBezTo>
                    <a:pt x="94" y="0"/>
                    <a:pt x="64" y="7"/>
                    <a:pt x="62" y="21"/>
                  </a:cubicBezTo>
                  <a:cubicBezTo>
                    <a:pt x="0" y="414"/>
                    <a:pt x="23727" y="8352"/>
                    <a:pt x="23727" y="8352"/>
                  </a:cubicBezTo>
                  <a:lnTo>
                    <a:pt x="22744" y="5022"/>
                  </a:lnTo>
                  <a:cubicBezTo>
                    <a:pt x="22744" y="5022"/>
                    <a:pt x="1686" y="0"/>
                    <a:pt x="1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40"/>
            <p:cNvSpPr/>
            <p:nvPr/>
          </p:nvSpPr>
          <p:spPr>
            <a:xfrm>
              <a:off x="5637125" y="659375"/>
              <a:ext cx="593500" cy="208800"/>
            </a:xfrm>
            <a:custGeom>
              <a:avLst/>
              <a:gdLst/>
              <a:ahLst/>
              <a:cxnLst/>
              <a:rect l="l" t="t" r="r" b="b"/>
              <a:pathLst>
                <a:path w="23740" h="8352" extrusionOk="0">
                  <a:moveTo>
                    <a:pt x="23590" y="0"/>
                  </a:moveTo>
                  <a:cubicBezTo>
                    <a:pt x="22054" y="0"/>
                    <a:pt x="995" y="5022"/>
                    <a:pt x="995" y="5022"/>
                  </a:cubicBezTo>
                  <a:lnTo>
                    <a:pt x="0" y="8352"/>
                  </a:lnTo>
                  <a:lnTo>
                    <a:pt x="0" y="8352"/>
                  </a:lnTo>
                  <a:cubicBezTo>
                    <a:pt x="0" y="8352"/>
                    <a:pt x="23739" y="414"/>
                    <a:pt x="23678" y="21"/>
                  </a:cubicBezTo>
                  <a:cubicBezTo>
                    <a:pt x="23676" y="7"/>
                    <a:pt x="23646" y="0"/>
                    <a:pt x="235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40"/>
            <p:cNvSpPr/>
            <p:nvPr/>
          </p:nvSpPr>
          <p:spPr>
            <a:xfrm>
              <a:off x="5435900" y="238200"/>
              <a:ext cx="184650" cy="487450"/>
            </a:xfrm>
            <a:custGeom>
              <a:avLst/>
              <a:gdLst/>
              <a:ahLst/>
              <a:cxnLst/>
              <a:rect l="l" t="t" r="r" b="b"/>
              <a:pathLst>
                <a:path w="7386" h="19498" extrusionOk="0">
                  <a:moveTo>
                    <a:pt x="3699" y="0"/>
                  </a:moveTo>
                  <a:cubicBezTo>
                    <a:pt x="3358" y="0"/>
                    <a:pt x="3017" y="212"/>
                    <a:pt x="2950" y="636"/>
                  </a:cubicBezTo>
                  <a:lnTo>
                    <a:pt x="1856" y="7664"/>
                  </a:lnTo>
                  <a:lnTo>
                    <a:pt x="1" y="19497"/>
                  </a:lnTo>
                  <a:lnTo>
                    <a:pt x="7386" y="19497"/>
                  </a:lnTo>
                  <a:lnTo>
                    <a:pt x="5543" y="7664"/>
                  </a:lnTo>
                  <a:lnTo>
                    <a:pt x="4449" y="636"/>
                  </a:lnTo>
                  <a:cubicBezTo>
                    <a:pt x="4381" y="212"/>
                    <a:pt x="4040" y="0"/>
                    <a:pt x="3699" y="0"/>
                  </a:cubicBezTo>
                  <a:close/>
                </a:path>
              </a:pathLst>
            </a:custGeom>
            <a:solidFill>
              <a:srgbClr val="DEC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40"/>
            <p:cNvSpPr/>
            <p:nvPr/>
          </p:nvSpPr>
          <p:spPr>
            <a:xfrm>
              <a:off x="5522525" y="238150"/>
              <a:ext cx="98025" cy="487500"/>
            </a:xfrm>
            <a:custGeom>
              <a:avLst/>
              <a:gdLst/>
              <a:ahLst/>
              <a:cxnLst/>
              <a:rect l="l" t="t" r="r" b="b"/>
              <a:pathLst>
                <a:path w="3921" h="19500" extrusionOk="0">
                  <a:moveTo>
                    <a:pt x="240" y="1"/>
                  </a:moveTo>
                  <a:cubicBezTo>
                    <a:pt x="159" y="1"/>
                    <a:pt x="79" y="12"/>
                    <a:pt x="1" y="36"/>
                  </a:cubicBezTo>
                  <a:lnTo>
                    <a:pt x="1" y="19499"/>
                  </a:lnTo>
                  <a:lnTo>
                    <a:pt x="3921" y="19499"/>
                  </a:lnTo>
                  <a:lnTo>
                    <a:pt x="2078" y="7666"/>
                  </a:lnTo>
                  <a:lnTo>
                    <a:pt x="984" y="638"/>
                  </a:lnTo>
                  <a:cubicBezTo>
                    <a:pt x="914" y="211"/>
                    <a:pt x="580" y="1"/>
                    <a:pt x="2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40"/>
            <p:cNvSpPr/>
            <p:nvPr/>
          </p:nvSpPr>
          <p:spPr>
            <a:xfrm>
              <a:off x="5435900" y="239025"/>
              <a:ext cx="86650" cy="486625"/>
            </a:xfrm>
            <a:custGeom>
              <a:avLst/>
              <a:gdLst/>
              <a:ahLst/>
              <a:cxnLst/>
              <a:rect l="l" t="t" r="r" b="b"/>
              <a:pathLst>
                <a:path w="3466" h="19465" extrusionOk="0">
                  <a:moveTo>
                    <a:pt x="3466" y="1"/>
                  </a:moveTo>
                  <a:cubicBezTo>
                    <a:pt x="3208" y="75"/>
                    <a:pt x="2999" y="271"/>
                    <a:pt x="2950" y="603"/>
                  </a:cubicBezTo>
                  <a:lnTo>
                    <a:pt x="1856" y="7631"/>
                  </a:lnTo>
                  <a:lnTo>
                    <a:pt x="1" y="19464"/>
                  </a:lnTo>
                  <a:lnTo>
                    <a:pt x="3466" y="19464"/>
                  </a:lnTo>
                  <a:lnTo>
                    <a:pt x="34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40"/>
            <p:cNvSpPr/>
            <p:nvPr/>
          </p:nvSpPr>
          <p:spPr>
            <a:xfrm>
              <a:off x="5516700" y="1445350"/>
              <a:ext cx="23075" cy="101100"/>
            </a:xfrm>
            <a:custGeom>
              <a:avLst/>
              <a:gdLst/>
              <a:ahLst/>
              <a:cxnLst/>
              <a:rect l="l" t="t" r="r" b="b"/>
              <a:pathLst>
                <a:path w="923" h="4044" extrusionOk="0">
                  <a:moveTo>
                    <a:pt x="0" y="1"/>
                  </a:moveTo>
                  <a:lnTo>
                    <a:pt x="0" y="4043"/>
                  </a:lnTo>
                  <a:lnTo>
                    <a:pt x="922" y="4043"/>
                  </a:lnTo>
                  <a:lnTo>
                    <a:pt x="9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40"/>
            <p:cNvSpPr/>
            <p:nvPr/>
          </p:nvSpPr>
          <p:spPr>
            <a:xfrm>
              <a:off x="5293075" y="1335700"/>
              <a:ext cx="470325" cy="129950"/>
            </a:xfrm>
            <a:custGeom>
              <a:avLst/>
              <a:gdLst/>
              <a:ahLst/>
              <a:cxnLst/>
              <a:rect l="l" t="t" r="r" b="b"/>
              <a:pathLst>
                <a:path w="18813" h="5198" extrusionOk="0">
                  <a:moveTo>
                    <a:pt x="578" y="0"/>
                  </a:moveTo>
                  <a:cubicBezTo>
                    <a:pt x="258" y="0"/>
                    <a:pt x="0" y="258"/>
                    <a:pt x="0" y="578"/>
                  </a:cubicBezTo>
                  <a:lnTo>
                    <a:pt x="0" y="2630"/>
                  </a:lnTo>
                  <a:cubicBezTo>
                    <a:pt x="0" y="4043"/>
                    <a:pt x="1155" y="5198"/>
                    <a:pt x="2581" y="5198"/>
                  </a:cubicBezTo>
                  <a:lnTo>
                    <a:pt x="16244" y="5198"/>
                  </a:lnTo>
                  <a:cubicBezTo>
                    <a:pt x="17657" y="5198"/>
                    <a:pt x="18812" y="4043"/>
                    <a:pt x="18812" y="2630"/>
                  </a:cubicBezTo>
                  <a:lnTo>
                    <a:pt x="18812" y="578"/>
                  </a:lnTo>
                  <a:cubicBezTo>
                    <a:pt x="18812" y="258"/>
                    <a:pt x="18554" y="0"/>
                    <a:pt x="182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40"/>
            <p:cNvSpPr/>
            <p:nvPr/>
          </p:nvSpPr>
          <p:spPr>
            <a:xfrm>
              <a:off x="5151750" y="668175"/>
              <a:ext cx="752950" cy="752625"/>
            </a:xfrm>
            <a:custGeom>
              <a:avLst/>
              <a:gdLst/>
              <a:ahLst/>
              <a:cxnLst/>
              <a:rect l="l" t="t" r="r" b="b"/>
              <a:pathLst>
                <a:path w="30118" h="30105" extrusionOk="0">
                  <a:moveTo>
                    <a:pt x="15065" y="0"/>
                  </a:moveTo>
                  <a:cubicBezTo>
                    <a:pt x="6747" y="0"/>
                    <a:pt x="1" y="6734"/>
                    <a:pt x="1" y="15053"/>
                  </a:cubicBezTo>
                  <a:cubicBezTo>
                    <a:pt x="1" y="23371"/>
                    <a:pt x="6747" y="30105"/>
                    <a:pt x="15065" y="30105"/>
                  </a:cubicBezTo>
                  <a:cubicBezTo>
                    <a:pt x="23384" y="30105"/>
                    <a:pt x="30117" y="23371"/>
                    <a:pt x="30117" y="15053"/>
                  </a:cubicBezTo>
                  <a:cubicBezTo>
                    <a:pt x="30117" y="6734"/>
                    <a:pt x="23384" y="0"/>
                    <a:pt x="150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40"/>
            <p:cNvSpPr/>
            <p:nvPr/>
          </p:nvSpPr>
          <p:spPr>
            <a:xfrm>
              <a:off x="5450350" y="1508025"/>
              <a:ext cx="69450" cy="132425"/>
            </a:xfrm>
            <a:custGeom>
              <a:avLst/>
              <a:gdLst/>
              <a:ahLst/>
              <a:cxnLst/>
              <a:rect l="l" t="t" r="r" b="b"/>
              <a:pathLst>
                <a:path w="2778" h="5297" extrusionOk="0">
                  <a:moveTo>
                    <a:pt x="836" y="0"/>
                  </a:moveTo>
                  <a:cubicBezTo>
                    <a:pt x="381" y="0"/>
                    <a:pt x="0" y="381"/>
                    <a:pt x="0" y="848"/>
                  </a:cubicBezTo>
                  <a:lnTo>
                    <a:pt x="0" y="4461"/>
                  </a:lnTo>
                  <a:cubicBezTo>
                    <a:pt x="0" y="4915"/>
                    <a:pt x="381" y="5296"/>
                    <a:pt x="836" y="5296"/>
                  </a:cubicBezTo>
                  <a:lnTo>
                    <a:pt x="1930" y="5296"/>
                  </a:lnTo>
                  <a:cubicBezTo>
                    <a:pt x="2396" y="5296"/>
                    <a:pt x="2777" y="4915"/>
                    <a:pt x="2777" y="4461"/>
                  </a:cubicBezTo>
                  <a:lnTo>
                    <a:pt x="2777" y="848"/>
                  </a:lnTo>
                  <a:cubicBezTo>
                    <a:pt x="2777" y="381"/>
                    <a:pt x="2396" y="0"/>
                    <a:pt x="1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40"/>
            <p:cNvSpPr/>
            <p:nvPr/>
          </p:nvSpPr>
          <p:spPr>
            <a:xfrm>
              <a:off x="5536975" y="1508025"/>
              <a:ext cx="69150" cy="132425"/>
            </a:xfrm>
            <a:custGeom>
              <a:avLst/>
              <a:gdLst/>
              <a:ahLst/>
              <a:cxnLst/>
              <a:rect l="l" t="t" r="r" b="b"/>
              <a:pathLst>
                <a:path w="2766" h="5297" extrusionOk="0">
                  <a:moveTo>
                    <a:pt x="836" y="0"/>
                  </a:moveTo>
                  <a:cubicBezTo>
                    <a:pt x="369" y="0"/>
                    <a:pt x="0" y="381"/>
                    <a:pt x="0" y="848"/>
                  </a:cubicBezTo>
                  <a:lnTo>
                    <a:pt x="0" y="4461"/>
                  </a:lnTo>
                  <a:cubicBezTo>
                    <a:pt x="0" y="4915"/>
                    <a:pt x="369" y="5296"/>
                    <a:pt x="836" y="5296"/>
                  </a:cubicBezTo>
                  <a:lnTo>
                    <a:pt x="1930" y="5296"/>
                  </a:lnTo>
                  <a:cubicBezTo>
                    <a:pt x="2396" y="5296"/>
                    <a:pt x="2765" y="4915"/>
                    <a:pt x="2765" y="4461"/>
                  </a:cubicBezTo>
                  <a:lnTo>
                    <a:pt x="2765" y="848"/>
                  </a:lnTo>
                  <a:cubicBezTo>
                    <a:pt x="2765" y="381"/>
                    <a:pt x="2396" y="0"/>
                    <a:pt x="1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40"/>
            <p:cNvSpPr/>
            <p:nvPr/>
          </p:nvSpPr>
          <p:spPr>
            <a:xfrm>
              <a:off x="5240225" y="836500"/>
              <a:ext cx="576300" cy="149025"/>
            </a:xfrm>
            <a:custGeom>
              <a:avLst/>
              <a:gdLst/>
              <a:ahLst/>
              <a:cxnLst/>
              <a:rect l="l" t="t" r="r" b="b"/>
              <a:pathLst>
                <a:path w="23052" h="5961" extrusionOk="0">
                  <a:moveTo>
                    <a:pt x="2741" y="1"/>
                  </a:moveTo>
                  <a:lnTo>
                    <a:pt x="1" y="3970"/>
                  </a:lnTo>
                  <a:lnTo>
                    <a:pt x="11526" y="5960"/>
                  </a:lnTo>
                  <a:lnTo>
                    <a:pt x="23052" y="3970"/>
                  </a:lnTo>
                  <a:lnTo>
                    <a:pt x="20300" y="1"/>
                  </a:lnTo>
                  <a:lnTo>
                    <a:pt x="11526" y="1549"/>
                  </a:lnTo>
                  <a:lnTo>
                    <a:pt x="27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 name="Google Shape;1195;p33">
            <a:extLst>
              <a:ext uri="{FF2B5EF4-FFF2-40B4-BE49-F238E27FC236}">
                <a16:creationId xmlns:a16="http://schemas.microsoft.com/office/drawing/2014/main" id="{D4F558E6-2A35-E194-224A-A4812D012739}"/>
              </a:ext>
            </a:extLst>
          </p:cNvPr>
          <p:cNvGrpSpPr/>
          <p:nvPr/>
        </p:nvGrpSpPr>
        <p:grpSpPr>
          <a:xfrm>
            <a:off x="6447427" y="2145339"/>
            <a:ext cx="1034619" cy="2702290"/>
            <a:chOff x="9418661" y="72933"/>
            <a:chExt cx="1191134" cy="3223139"/>
          </a:xfrm>
        </p:grpSpPr>
        <p:sp>
          <p:nvSpPr>
            <p:cNvPr id="4" name="Google Shape;1196;p33">
              <a:extLst>
                <a:ext uri="{FF2B5EF4-FFF2-40B4-BE49-F238E27FC236}">
                  <a16:creationId xmlns:a16="http://schemas.microsoft.com/office/drawing/2014/main" id="{B8F97BFE-95CF-FD39-E2E5-D5CA0C7C96E8}"/>
                </a:ext>
              </a:extLst>
            </p:cNvPr>
            <p:cNvSpPr/>
            <p:nvPr/>
          </p:nvSpPr>
          <p:spPr>
            <a:xfrm>
              <a:off x="10335610" y="2843885"/>
              <a:ext cx="197553" cy="227617"/>
            </a:xfrm>
            <a:custGeom>
              <a:avLst/>
              <a:gdLst/>
              <a:ahLst/>
              <a:cxnLst/>
              <a:rect l="l" t="t" r="r" b="b"/>
              <a:pathLst>
                <a:path w="1869" h="2315" extrusionOk="0">
                  <a:moveTo>
                    <a:pt x="790" y="1"/>
                  </a:moveTo>
                  <a:cubicBezTo>
                    <a:pt x="699" y="1"/>
                    <a:pt x="0" y="422"/>
                    <a:pt x="0" y="422"/>
                  </a:cubicBezTo>
                  <a:cubicBezTo>
                    <a:pt x="0" y="422"/>
                    <a:pt x="222" y="2143"/>
                    <a:pt x="234" y="2265"/>
                  </a:cubicBezTo>
                  <a:lnTo>
                    <a:pt x="1868" y="2315"/>
                  </a:lnTo>
                  <a:cubicBezTo>
                    <a:pt x="1868" y="2315"/>
                    <a:pt x="824" y="66"/>
                    <a:pt x="799" y="5"/>
                  </a:cubicBezTo>
                  <a:cubicBezTo>
                    <a:pt x="798" y="2"/>
                    <a:pt x="795" y="1"/>
                    <a:pt x="790" y="1"/>
                  </a:cubicBez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197;p33">
              <a:extLst>
                <a:ext uri="{FF2B5EF4-FFF2-40B4-BE49-F238E27FC236}">
                  <a16:creationId xmlns:a16="http://schemas.microsoft.com/office/drawing/2014/main" id="{61390244-C6BD-5DFE-252C-FE1F17DD0631}"/>
                </a:ext>
              </a:extLst>
            </p:cNvPr>
            <p:cNvSpPr/>
            <p:nvPr/>
          </p:nvSpPr>
          <p:spPr>
            <a:xfrm>
              <a:off x="9709548" y="2852538"/>
              <a:ext cx="165103" cy="196055"/>
            </a:xfrm>
            <a:custGeom>
              <a:avLst/>
              <a:gdLst/>
              <a:ahLst/>
              <a:cxnLst/>
              <a:rect l="l" t="t" r="r" b="b"/>
              <a:pathLst>
                <a:path w="1562" h="1994" extrusionOk="0">
                  <a:moveTo>
                    <a:pt x="1290" y="1"/>
                  </a:moveTo>
                  <a:cubicBezTo>
                    <a:pt x="1086" y="1"/>
                    <a:pt x="456" y="113"/>
                    <a:pt x="456" y="113"/>
                  </a:cubicBezTo>
                  <a:cubicBezTo>
                    <a:pt x="456" y="113"/>
                    <a:pt x="38" y="1797"/>
                    <a:pt x="1" y="1907"/>
                  </a:cubicBezTo>
                  <a:lnTo>
                    <a:pt x="1561" y="1993"/>
                  </a:lnTo>
                  <a:cubicBezTo>
                    <a:pt x="1561" y="1993"/>
                    <a:pt x="1353" y="76"/>
                    <a:pt x="1353" y="15"/>
                  </a:cubicBezTo>
                  <a:cubicBezTo>
                    <a:pt x="1353" y="5"/>
                    <a:pt x="1329" y="1"/>
                    <a:pt x="1290" y="1"/>
                  </a:cubicBez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198;p33">
              <a:extLst>
                <a:ext uri="{FF2B5EF4-FFF2-40B4-BE49-F238E27FC236}">
                  <a16:creationId xmlns:a16="http://schemas.microsoft.com/office/drawing/2014/main" id="{863F67C4-2568-CE31-6089-ADECD35321B9}"/>
                </a:ext>
              </a:extLst>
            </p:cNvPr>
            <p:cNvSpPr/>
            <p:nvPr/>
          </p:nvSpPr>
          <p:spPr>
            <a:xfrm>
              <a:off x="9747283" y="500443"/>
              <a:ext cx="350713" cy="766129"/>
            </a:xfrm>
            <a:custGeom>
              <a:avLst/>
              <a:gdLst/>
              <a:ahLst/>
              <a:cxnLst/>
              <a:rect l="l" t="t" r="r" b="b"/>
              <a:pathLst>
                <a:path w="3318" h="7792" extrusionOk="0">
                  <a:moveTo>
                    <a:pt x="2372" y="1"/>
                  </a:moveTo>
                  <a:lnTo>
                    <a:pt x="0" y="333"/>
                  </a:lnTo>
                  <a:lnTo>
                    <a:pt x="1438" y="1635"/>
                  </a:lnTo>
                  <a:lnTo>
                    <a:pt x="996" y="7791"/>
                  </a:lnTo>
                  <a:lnTo>
                    <a:pt x="2544" y="7312"/>
                  </a:lnTo>
                  <a:lnTo>
                    <a:pt x="3318" y="1758"/>
                  </a:lnTo>
                  <a:lnTo>
                    <a:pt x="2372" y="1"/>
                  </a:lnTo>
                  <a:close/>
                </a:path>
              </a:pathLst>
            </a:custGeom>
            <a:solidFill>
              <a:srgbClr val="4F79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199;p33">
              <a:extLst>
                <a:ext uri="{FF2B5EF4-FFF2-40B4-BE49-F238E27FC236}">
                  <a16:creationId xmlns:a16="http://schemas.microsoft.com/office/drawing/2014/main" id="{FF4E4A7F-0E43-B4AC-C3CA-B20CB9A28071}"/>
                </a:ext>
              </a:extLst>
            </p:cNvPr>
            <p:cNvSpPr/>
            <p:nvPr/>
          </p:nvSpPr>
          <p:spPr>
            <a:xfrm>
              <a:off x="9878457" y="1725554"/>
              <a:ext cx="110457" cy="46015"/>
            </a:xfrm>
            <a:custGeom>
              <a:avLst/>
              <a:gdLst/>
              <a:ahLst/>
              <a:cxnLst/>
              <a:rect l="l" t="t" r="r" b="b"/>
              <a:pathLst>
                <a:path w="1045" h="468" extrusionOk="0">
                  <a:moveTo>
                    <a:pt x="74" y="0"/>
                  </a:moveTo>
                  <a:lnTo>
                    <a:pt x="0" y="467"/>
                  </a:lnTo>
                  <a:lnTo>
                    <a:pt x="1008" y="455"/>
                  </a:lnTo>
                  <a:lnTo>
                    <a:pt x="1045" y="13"/>
                  </a:lnTo>
                  <a:lnTo>
                    <a:pt x="74" y="0"/>
                  </a:lnTo>
                  <a:close/>
                </a:path>
              </a:pathLst>
            </a:custGeom>
            <a:solidFill>
              <a:srgbClr val="A95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200;p33">
              <a:extLst>
                <a:ext uri="{FF2B5EF4-FFF2-40B4-BE49-F238E27FC236}">
                  <a16:creationId xmlns:a16="http://schemas.microsoft.com/office/drawing/2014/main" id="{235BF88C-8699-E2B6-0F6D-3C40CD46AA4A}"/>
                </a:ext>
              </a:extLst>
            </p:cNvPr>
            <p:cNvSpPr/>
            <p:nvPr/>
          </p:nvSpPr>
          <p:spPr>
            <a:xfrm>
              <a:off x="9749820" y="1347402"/>
              <a:ext cx="526175" cy="764851"/>
            </a:xfrm>
            <a:custGeom>
              <a:avLst/>
              <a:gdLst/>
              <a:ahLst/>
              <a:cxnLst/>
              <a:rect l="l" t="t" r="r" b="b"/>
              <a:pathLst>
                <a:path w="4978" h="7779" extrusionOk="0">
                  <a:moveTo>
                    <a:pt x="1" y="0"/>
                  </a:moveTo>
                  <a:lnTo>
                    <a:pt x="873" y="357"/>
                  </a:lnTo>
                  <a:lnTo>
                    <a:pt x="3208" y="7778"/>
                  </a:lnTo>
                  <a:lnTo>
                    <a:pt x="4977" y="7127"/>
                  </a:lnTo>
                  <a:lnTo>
                    <a:pt x="4523" y="283"/>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201;p33">
              <a:extLst>
                <a:ext uri="{FF2B5EF4-FFF2-40B4-BE49-F238E27FC236}">
                  <a16:creationId xmlns:a16="http://schemas.microsoft.com/office/drawing/2014/main" id="{56A7B5FB-EFFF-A97A-AB59-B5B7A1C7F17C}"/>
                </a:ext>
              </a:extLst>
            </p:cNvPr>
            <p:cNvSpPr/>
            <p:nvPr/>
          </p:nvSpPr>
          <p:spPr>
            <a:xfrm>
              <a:off x="10088800" y="2048153"/>
              <a:ext cx="385911" cy="898963"/>
            </a:xfrm>
            <a:custGeom>
              <a:avLst/>
              <a:gdLst/>
              <a:ahLst/>
              <a:cxnLst/>
              <a:rect l="l" t="t" r="r" b="b"/>
              <a:pathLst>
                <a:path w="3651" h="9143" extrusionOk="0">
                  <a:moveTo>
                    <a:pt x="1770" y="0"/>
                  </a:moveTo>
                  <a:lnTo>
                    <a:pt x="1" y="651"/>
                  </a:lnTo>
                  <a:lnTo>
                    <a:pt x="2335" y="9142"/>
                  </a:lnTo>
                  <a:lnTo>
                    <a:pt x="3650" y="8958"/>
                  </a:lnTo>
                  <a:cubicBezTo>
                    <a:pt x="3650" y="8958"/>
                    <a:pt x="3589" y="4301"/>
                    <a:pt x="2888" y="2728"/>
                  </a:cubicBezTo>
                  <a:cubicBezTo>
                    <a:pt x="2335" y="1475"/>
                    <a:pt x="1770" y="0"/>
                    <a:pt x="17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202;p33">
              <a:extLst>
                <a:ext uri="{FF2B5EF4-FFF2-40B4-BE49-F238E27FC236}">
                  <a16:creationId xmlns:a16="http://schemas.microsoft.com/office/drawing/2014/main" id="{99812B1B-4300-1916-CB7A-C867123D07BA}"/>
                </a:ext>
              </a:extLst>
            </p:cNvPr>
            <p:cNvSpPr/>
            <p:nvPr/>
          </p:nvSpPr>
          <p:spPr>
            <a:xfrm>
              <a:off x="9566747" y="1140824"/>
              <a:ext cx="640331" cy="959333"/>
            </a:xfrm>
            <a:custGeom>
              <a:avLst/>
              <a:gdLst/>
              <a:ahLst/>
              <a:cxnLst/>
              <a:rect l="l" t="t" r="r" b="b"/>
              <a:pathLst>
                <a:path w="6058" h="9757" extrusionOk="0">
                  <a:moveTo>
                    <a:pt x="5001" y="0"/>
                  </a:moveTo>
                  <a:lnTo>
                    <a:pt x="1561" y="418"/>
                  </a:lnTo>
                  <a:lnTo>
                    <a:pt x="1401" y="1843"/>
                  </a:lnTo>
                  <a:lnTo>
                    <a:pt x="0" y="9498"/>
                  </a:lnTo>
                  <a:lnTo>
                    <a:pt x="1880" y="9757"/>
                  </a:lnTo>
                  <a:lnTo>
                    <a:pt x="5579" y="3330"/>
                  </a:lnTo>
                  <a:cubicBezTo>
                    <a:pt x="6058" y="2507"/>
                    <a:pt x="6021" y="1487"/>
                    <a:pt x="5480" y="713"/>
                  </a:cubicBezTo>
                  <a:lnTo>
                    <a:pt x="50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203;p33">
              <a:extLst>
                <a:ext uri="{FF2B5EF4-FFF2-40B4-BE49-F238E27FC236}">
                  <a16:creationId xmlns:a16="http://schemas.microsoft.com/office/drawing/2014/main" id="{08F2F531-9F23-8FA9-7090-9BA9DB97183E}"/>
                </a:ext>
              </a:extLst>
            </p:cNvPr>
            <p:cNvSpPr/>
            <p:nvPr/>
          </p:nvSpPr>
          <p:spPr>
            <a:xfrm>
              <a:off x="9571926" y="2025146"/>
              <a:ext cx="331264" cy="921970"/>
            </a:xfrm>
            <a:custGeom>
              <a:avLst/>
              <a:gdLst/>
              <a:ahLst/>
              <a:cxnLst/>
              <a:rect l="l" t="t" r="r" b="b"/>
              <a:pathLst>
                <a:path w="3134" h="9377" extrusionOk="0">
                  <a:moveTo>
                    <a:pt x="1831" y="1"/>
                  </a:moveTo>
                  <a:lnTo>
                    <a:pt x="0" y="504"/>
                  </a:lnTo>
                  <a:lnTo>
                    <a:pt x="1586" y="9155"/>
                  </a:lnTo>
                  <a:lnTo>
                    <a:pt x="2753" y="9376"/>
                  </a:lnTo>
                  <a:cubicBezTo>
                    <a:pt x="2753" y="9376"/>
                    <a:pt x="3134" y="4129"/>
                    <a:pt x="2704" y="2827"/>
                  </a:cubicBezTo>
                  <a:cubicBezTo>
                    <a:pt x="2274" y="1524"/>
                    <a:pt x="1831" y="1"/>
                    <a:pt x="18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04;p33">
              <a:extLst>
                <a:ext uri="{FF2B5EF4-FFF2-40B4-BE49-F238E27FC236}">
                  <a16:creationId xmlns:a16="http://schemas.microsoft.com/office/drawing/2014/main" id="{A67D171E-E67F-29BA-B885-9317ACAFF66C}"/>
                </a:ext>
              </a:extLst>
            </p:cNvPr>
            <p:cNvSpPr/>
            <p:nvPr/>
          </p:nvSpPr>
          <p:spPr>
            <a:xfrm>
              <a:off x="9891458" y="1013987"/>
              <a:ext cx="400074" cy="460346"/>
            </a:xfrm>
            <a:custGeom>
              <a:avLst/>
              <a:gdLst/>
              <a:ahLst/>
              <a:cxnLst/>
              <a:rect l="l" t="t" r="r" b="b"/>
              <a:pathLst>
                <a:path w="3785" h="4682" extrusionOk="0">
                  <a:moveTo>
                    <a:pt x="2322" y="0"/>
                  </a:moveTo>
                  <a:lnTo>
                    <a:pt x="0" y="2187"/>
                  </a:lnTo>
                  <a:lnTo>
                    <a:pt x="3207" y="4682"/>
                  </a:lnTo>
                  <a:lnTo>
                    <a:pt x="3342" y="4596"/>
                  </a:lnTo>
                  <a:cubicBezTo>
                    <a:pt x="3785" y="4141"/>
                    <a:pt x="2875" y="2580"/>
                    <a:pt x="2458" y="2101"/>
                  </a:cubicBezTo>
                  <a:lnTo>
                    <a:pt x="2322" y="0"/>
                  </a:lnTo>
                  <a:close/>
                </a:path>
              </a:pathLst>
            </a:custGeom>
            <a:solidFill>
              <a:srgbClr val="4A0E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205;p33">
              <a:extLst>
                <a:ext uri="{FF2B5EF4-FFF2-40B4-BE49-F238E27FC236}">
                  <a16:creationId xmlns:a16="http://schemas.microsoft.com/office/drawing/2014/main" id="{5D585A89-CCA3-8C3C-0E56-0FEA04B980E9}"/>
                </a:ext>
              </a:extLst>
            </p:cNvPr>
            <p:cNvSpPr/>
            <p:nvPr/>
          </p:nvSpPr>
          <p:spPr>
            <a:xfrm>
              <a:off x="9658918" y="118653"/>
              <a:ext cx="266364" cy="319155"/>
            </a:xfrm>
            <a:custGeom>
              <a:avLst/>
              <a:gdLst/>
              <a:ahLst/>
              <a:cxnLst/>
              <a:rect l="l" t="t" r="r" b="b"/>
              <a:pathLst>
                <a:path w="2520" h="3246" extrusionOk="0">
                  <a:moveTo>
                    <a:pt x="1251" y="1"/>
                  </a:moveTo>
                  <a:cubicBezTo>
                    <a:pt x="1240" y="1"/>
                    <a:pt x="1228" y="1"/>
                    <a:pt x="1217" y="1"/>
                  </a:cubicBezTo>
                  <a:cubicBezTo>
                    <a:pt x="529" y="13"/>
                    <a:pt x="1" y="763"/>
                    <a:pt x="25" y="1648"/>
                  </a:cubicBezTo>
                  <a:cubicBezTo>
                    <a:pt x="50" y="2537"/>
                    <a:pt x="605" y="3245"/>
                    <a:pt x="1286" y="3245"/>
                  </a:cubicBezTo>
                  <a:cubicBezTo>
                    <a:pt x="1291" y="3245"/>
                    <a:pt x="1297" y="3245"/>
                    <a:pt x="1303" y="3245"/>
                  </a:cubicBezTo>
                  <a:cubicBezTo>
                    <a:pt x="1979" y="3220"/>
                    <a:pt x="2520" y="2483"/>
                    <a:pt x="2495" y="1586"/>
                  </a:cubicBezTo>
                  <a:cubicBezTo>
                    <a:pt x="2471" y="704"/>
                    <a:pt x="1912" y="1"/>
                    <a:pt x="1251" y="1"/>
                  </a:cubicBez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206;p33">
              <a:extLst>
                <a:ext uri="{FF2B5EF4-FFF2-40B4-BE49-F238E27FC236}">
                  <a16:creationId xmlns:a16="http://schemas.microsoft.com/office/drawing/2014/main" id="{E24826C6-0141-5551-DE83-07372B11914D}"/>
                </a:ext>
              </a:extLst>
            </p:cNvPr>
            <p:cNvSpPr/>
            <p:nvPr/>
          </p:nvSpPr>
          <p:spPr>
            <a:xfrm>
              <a:off x="9747283" y="355515"/>
              <a:ext cx="166372" cy="217588"/>
            </a:xfrm>
            <a:custGeom>
              <a:avLst/>
              <a:gdLst/>
              <a:ahLst/>
              <a:cxnLst/>
              <a:rect l="l" t="t" r="r" b="b"/>
              <a:pathLst>
                <a:path w="1574" h="2213" extrusionOk="0">
                  <a:moveTo>
                    <a:pt x="946" y="0"/>
                  </a:moveTo>
                  <a:lnTo>
                    <a:pt x="0" y="320"/>
                  </a:lnTo>
                  <a:lnTo>
                    <a:pt x="639" y="2212"/>
                  </a:lnTo>
                  <a:lnTo>
                    <a:pt x="1573" y="1893"/>
                  </a:lnTo>
                  <a:lnTo>
                    <a:pt x="946" y="0"/>
                  </a:ln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207;p33">
              <a:extLst>
                <a:ext uri="{FF2B5EF4-FFF2-40B4-BE49-F238E27FC236}">
                  <a16:creationId xmlns:a16="http://schemas.microsoft.com/office/drawing/2014/main" id="{C43B0C53-6077-D312-A6E9-D6CE8AAF9FAB}"/>
                </a:ext>
              </a:extLst>
            </p:cNvPr>
            <p:cNvSpPr/>
            <p:nvPr/>
          </p:nvSpPr>
          <p:spPr>
            <a:xfrm>
              <a:off x="9634289" y="593556"/>
              <a:ext cx="649421" cy="929148"/>
            </a:xfrm>
            <a:custGeom>
              <a:avLst/>
              <a:gdLst/>
              <a:ahLst/>
              <a:cxnLst/>
              <a:rect l="l" t="t" r="r" b="b"/>
              <a:pathLst>
                <a:path w="6144" h="9450" extrusionOk="0">
                  <a:moveTo>
                    <a:pt x="3772" y="0"/>
                  </a:moveTo>
                  <a:lnTo>
                    <a:pt x="0" y="750"/>
                  </a:lnTo>
                  <a:lnTo>
                    <a:pt x="86" y="9449"/>
                  </a:lnTo>
                  <a:lnTo>
                    <a:pt x="6144" y="9068"/>
                  </a:lnTo>
                  <a:lnTo>
                    <a:pt x="37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208;p33">
              <a:extLst>
                <a:ext uri="{FF2B5EF4-FFF2-40B4-BE49-F238E27FC236}">
                  <a16:creationId xmlns:a16="http://schemas.microsoft.com/office/drawing/2014/main" id="{B56F6868-B8F9-58D0-7B7E-3BF423B7CFEE}"/>
                </a:ext>
              </a:extLst>
            </p:cNvPr>
            <p:cNvSpPr/>
            <p:nvPr/>
          </p:nvSpPr>
          <p:spPr>
            <a:xfrm>
              <a:off x="9625199" y="441253"/>
              <a:ext cx="403985" cy="687569"/>
            </a:xfrm>
            <a:custGeom>
              <a:avLst/>
              <a:gdLst/>
              <a:ahLst/>
              <a:cxnLst/>
              <a:rect l="l" t="t" r="r" b="b"/>
              <a:pathLst>
                <a:path w="3822" h="6993" extrusionOk="0">
                  <a:moveTo>
                    <a:pt x="2642" y="1"/>
                  </a:moveTo>
                  <a:lnTo>
                    <a:pt x="2605" y="38"/>
                  </a:lnTo>
                  <a:cubicBezTo>
                    <a:pt x="2386" y="218"/>
                    <a:pt x="2120" y="307"/>
                    <a:pt x="1853" y="307"/>
                  </a:cubicBezTo>
                  <a:cubicBezTo>
                    <a:pt x="1610" y="307"/>
                    <a:pt x="1366" y="233"/>
                    <a:pt x="1155" y="87"/>
                  </a:cubicBezTo>
                  <a:lnTo>
                    <a:pt x="737" y="591"/>
                  </a:lnTo>
                  <a:cubicBezTo>
                    <a:pt x="99" y="1131"/>
                    <a:pt x="0" y="2360"/>
                    <a:pt x="209" y="3171"/>
                  </a:cubicBezTo>
                  <a:lnTo>
                    <a:pt x="1057" y="6882"/>
                  </a:lnTo>
                  <a:lnTo>
                    <a:pt x="3035" y="6992"/>
                  </a:lnTo>
                  <a:lnTo>
                    <a:pt x="1757" y="2569"/>
                  </a:lnTo>
                  <a:lnTo>
                    <a:pt x="2630" y="2667"/>
                  </a:lnTo>
                  <a:lnTo>
                    <a:pt x="3822" y="763"/>
                  </a:lnTo>
                  <a:lnTo>
                    <a:pt x="26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09;p33">
              <a:extLst>
                <a:ext uri="{FF2B5EF4-FFF2-40B4-BE49-F238E27FC236}">
                  <a16:creationId xmlns:a16="http://schemas.microsoft.com/office/drawing/2014/main" id="{5E89A6EE-B61C-B256-2142-1A82E041276A}"/>
                </a:ext>
              </a:extLst>
            </p:cNvPr>
            <p:cNvSpPr/>
            <p:nvPr/>
          </p:nvSpPr>
          <p:spPr>
            <a:xfrm>
              <a:off x="9649722" y="72933"/>
              <a:ext cx="247021" cy="192024"/>
            </a:xfrm>
            <a:custGeom>
              <a:avLst/>
              <a:gdLst/>
              <a:ahLst/>
              <a:cxnLst/>
              <a:rect l="l" t="t" r="r" b="b"/>
              <a:pathLst>
                <a:path w="2337" h="1953" extrusionOk="0">
                  <a:moveTo>
                    <a:pt x="1669" y="1"/>
                  </a:moveTo>
                  <a:cubicBezTo>
                    <a:pt x="974" y="1"/>
                    <a:pt x="0" y="292"/>
                    <a:pt x="112" y="1953"/>
                  </a:cubicBezTo>
                  <a:lnTo>
                    <a:pt x="2287" y="1805"/>
                  </a:lnTo>
                  <a:lnTo>
                    <a:pt x="2336" y="85"/>
                  </a:lnTo>
                  <a:cubicBezTo>
                    <a:pt x="2336" y="85"/>
                    <a:pt x="2043" y="1"/>
                    <a:pt x="1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10;p33">
              <a:extLst>
                <a:ext uri="{FF2B5EF4-FFF2-40B4-BE49-F238E27FC236}">
                  <a16:creationId xmlns:a16="http://schemas.microsoft.com/office/drawing/2014/main" id="{D68C9845-4546-2507-F758-65A667F56CD4}"/>
                </a:ext>
              </a:extLst>
            </p:cNvPr>
            <p:cNvSpPr/>
            <p:nvPr/>
          </p:nvSpPr>
          <p:spPr>
            <a:xfrm>
              <a:off x="9788823" y="78636"/>
              <a:ext cx="219539" cy="306373"/>
            </a:xfrm>
            <a:custGeom>
              <a:avLst/>
              <a:gdLst/>
              <a:ahLst/>
              <a:cxnLst/>
              <a:rect l="l" t="t" r="r" b="b"/>
              <a:pathLst>
                <a:path w="2077" h="3116" extrusionOk="0">
                  <a:moveTo>
                    <a:pt x="463" y="0"/>
                  </a:moveTo>
                  <a:cubicBezTo>
                    <a:pt x="306" y="0"/>
                    <a:pt x="149" y="29"/>
                    <a:pt x="0" y="89"/>
                  </a:cubicBezTo>
                  <a:lnTo>
                    <a:pt x="320" y="1526"/>
                  </a:lnTo>
                  <a:cubicBezTo>
                    <a:pt x="504" y="1698"/>
                    <a:pt x="480" y="2005"/>
                    <a:pt x="443" y="2264"/>
                  </a:cubicBezTo>
                  <a:cubicBezTo>
                    <a:pt x="406" y="2522"/>
                    <a:pt x="381" y="2816"/>
                    <a:pt x="578" y="3001"/>
                  </a:cubicBezTo>
                  <a:cubicBezTo>
                    <a:pt x="662" y="3078"/>
                    <a:pt x="780" y="3116"/>
                    <a:pt x="899" y="3116"/>
                  </a:cubicBezTo>
                  <a:cubicBezTo>
                    <a:pt x="970" y="3116"/>
                    <a:pt x="1042" y="3102"/>
                    <a:pt x="1106" y="3075"/>
                  </a:cubicBezTo>
                  <a:cubicBezTo>
                    <a:pt x="1278" y="3013"/>
                    <a:pt x="1426" y="2866"/>
                    <a:pt x="1536" y="2718"/>
                  </a:cubicBezTo>
                  <a:cubicBezTo>
                    <a:pt x="1966" y="2178"/>
                    <a:pt x="2077" y="1379"/>
                    <a:pt x="1758" y="777"/>
                  </a:cubicBezTo>
                  <a:cubicBezTo>
                    <a:pt x="1503" y="305"/>
                    <a:pt x="981" y="0"/>
                    <a:pt x="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211;p33">
              <a:extLst>
                <a:ext uri="{FF2B5EF4-FFF2-40B4-BE49-F238E27FC236}">
                  <a16:creationId xmlns:a16="http://schemas.microsoft.com/office/drawing/2014/main" id="{7847BA28-6520-7D66-A8FD-CEE9EEC663A1}"/>
                </a:ext>
              </a:extLst>
            </p:cNvPr>
            <p:cNvSpPr/>
            <p:nvPr/>
          </p:nvSpPr>
          <p:spPr>
            <a:xfrm>
              <a:off x="9781001" y="228677"/>
              <a:ext cx="71559" cy="66564"/>
            </a:xfrm>
            <a:custGeom>
              <a:avLst/>
              <a:gdLst/>
              <a:ahLst/>
              <a:cxnLst/>
              <a:rect l="l" t="t" r="r" b="b"/>
              <a:pathLst>
                <a:path w="677" h="677" extrusionOk="0">
                  <a:moveTo>
                    <a:pt x="332" y="0"/>
                  </a:moveTo>
                  <a:cubicBezTo>
                    <a:pt x="148" y="0"/>
                    <a:pt x="1" y="148"/>
                    <a:pt x="1" y="332"/>
                  </a:cubicBezTo>
                  <a:cubicBezTo>
                    <a:pt x="1" y="516"/>
                    <a:pt x="148" y="676"/>
                    <a:pt x="332" y="676"/>
                  </a:cubicBezTo>
                  <a:cubicBezTo>
                    <a:pt x="517" y="676"/>
                    <a:pt x="677" y="516"/>
                    <a:pt x="677" y="332"/>
                  </a:cubicBezTo>
                  <a:cubicBezTo>
                    <a:pt x="677" y="148"/>
                    <a:pt x="517" y="0"/>
                    <a:pt x="332" y="0"/>
                  </a:cubicBez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212;p33">
              <a:extLst>
                <a:ext uri="{FF2B5EF4-FFF2-40B4-BE49-F238E27FC236}">
                  <a16:creationId xmlns:a16="http://schemas.microsoft.com/office/drawing/2014/main" id="{BC294655-F70D-0089-5108-765774452A48}"/>
                </a:ext>
              </a:extLst>
            </p:cNvPr>
            <p:cNvSpPr/>
            <p:nvPr/>
          </p:nvSpPr>
          <p:spPr>
            <a:xfrm>
              <a:off x="9495294" y="1117817"/>
              <a:ext cx="331264" cy="493087"/>
            </a:xfrm>
            <a:custGeom>
              <a:avLst/>
              <a:gdLst/>
              <a:ahLst/>
              <a:cxnLst/>
              <a:rect l="l" t="t" r="r" b="b"/>
              <a:pathLst>
                <a:path w="3134" h="5015" extrusionOk="0">
                  <a:moveTo>
                    <a:pt x="1438" y="1"/>
                  </a:moveTo>
                  <a:lnTo>
                    <a:pt x="0" y="4940"/>
                  </a:lnTo>
                  <a:lnTo>
                    <a:pt x="603" y="5014"/>
                  </a:lnTo>
                  <a:lnTo>
                    <a:pt x="3134" y="161"/>
                  </a:lnTo>
                  <a:lnTo>
                    <a:pt x="1438" y="1"/>
                  </a:ln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213;p33">
              <a:extLst>
                <a:ext uri="{FF2B5EF4-FFF2-40B4-BE49-F238E27FC236}">
                  <a16:creationId xmlns:a16="http://schemas.microsoft.com/office/drawing/2014/main" id="{05BC8C53-D920-AE26-7C97-3F44A2A36EF3}"/>
                </a:ext>
              </a:extLst>
            </p:cNvPr>
            <p:cNvSpPr/>
            <p:nvPr/>
          </p:nvSpPr>
          <p:spPr>
            <a:xfrm>
              <a:off x="9438110" y="1568138"/>
              <a:ext cx="126100" cy="165378"/>
            </a:xfrm>
            <a:custGeom>
              <a:avLst/>
              <a:gdLst/>
              <a:ahLst/>
              <a:cxnLst/>
              <a:rect l="l" t="t" r="r" b="b"/>
              <a:pathLst>
                <a:path w="1193" h="1682" extrusionOk="0">
                  <a:moveTo>
                    <a:pt x="878" y="1"/>
                  </a:moveTo>
                  <a:cubicBezTo>
                    <a:pt x="669" y="1"/>
                    <a:pt x="381" y="268"/>
                    <a:pt x="197" y="668"/>
                  </a:cubicBezTo>
                  <a:cubicBezTo>
                    <a:pt x="1" y="1110"/>
                    <a:pt x="13" y="1565"/>
                    <a:pt x="234" y="1663"/>
                  </a:cubicBezTo>
                  <a:cubicBezTo>
                    <a:pt x="261" y="1676"/>
                    <a:pt x="291" y="1682"/>
                    <a:pt x="322" y="1682"/>
                  </a:cubicBezTo>
                  <a:cubicBezTo>
                    <a:pt x="530" y="1682"/>
                    <a:pt x="814" y="1407"/>
                    <a:pt x="996" y="1012"/>
                  </a:cubicBezTo>
                  <a:cubicBezTo>
                    <a:pt x="1193" y="569"/>
                    <a:pt x="1180" y="115"/>
                    <a:pt x="959" y="16"/>
                  </a:cubicBezTo>
                  <a:cubicBezTo>
                    <a:pt x="934" y="6"/>
                    <a:pt x="907" y="1"/>
                    <a:pt x="878" y="1"/>
                  </a:cubicBez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214;p33">
              <a:extLst>
                <a:ext uri="{FF2B5EF4-FFF2-40B4-BE49-F238E27FC236}">
                  <a16:creationId xmlns:a16="http://schemas.microsoft.com/office/drawing/2014/main" id="{DD18230B-B415-0F2A-5285-5D3D2BD0BBDC}"/>
                </a:ext>
              </a:extLst>
            </p:cNvPr>
            <p:cNvSpPr/>
            <p:nvPr/>
          </p:nvSpPr>
          <p:spPr>
            <a:xfrm>
              <a:off x="9491383" y="965612"/>
              <a:ext cx="366356" cy="639195"/>
            </a:xfrm>
            <a:custGeom>
              <a:avLst/>
              <a:gdLst/>
              <a:ahLst/>
              <a:cxnLst/>
              <a:rect l="l" t="t" r="r" b="b"/>
              <a:pathLst>
                <a:path w="3466" h="6501" extrusionOk="0">
                  <a:moveTo>
                    <a:pt x="1401" y="1"/>
                  </a:moveTo>
                  <a:cubicBezTo>
                    <a:pt x="1377" y="13"/>
                    <a:pt x="1" y="6206"/>
                    <a:pt x="1" y="6206"/>
                  </a:cubicBezTo>
                  <a:lnTo>
                    <a:pt x="750" y="6501"/>
                  </a:lnTo>
                  <a:lnTo>
                    <a:pt x="3466" y="1659"/>
                  </a:lnTo>
                  <a:cubicBezTo>
                    <a:pt x="3466" y="1659"/>
                    <a:pt x="1438" y="1"/>
                    <a:pt x="14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215;p33">
              <a:extLst>
                <a:ext uri="{FF2B5EF4-FFF2-40B4-BE49-F238E27FC236}">
                  <a16:creationId xmlns:a16="http://schemas.microsoft.com/office/drawing/2014/main" id="{85D2C4DB-8E10-99F6-0128-8411D48BE0F9}"/>
                </a:ext>
              </a:extLst>
            </p:cNvPr>
            <p:cNvSpPr/>
            <p:nvPr/>
          </p:nvSpPr>
          <p:spPr>
            <a:xfrm>
              <a:off x="9877083" y="499264"/>
              <a:ext cx="563804" cy="839772"/>
            </a:xfrm>
            <a:custGeom>
              <a:avLst/>
              <a:gdLst/>
              <a:ahLst/>
              <a:cxnLst/>
              <a:rect l="l" t="t" r="r" b="b"/>
              <a:pathLst>
                <a:path w="5334" h="8541" extrusionOk="0">
                  <a:moveTo>
                    <a:pt x="2299" y="1"/>
                  </a:moveTo>
                  <a:lnTo>
                    <a:pt x="38" y="62"/>
                  </a:lnTo>
                  <a:lnTo>
                    <a:pt x="1" y="8540"/>
                  </a:lnTo>
                  <a:lnTo>
                    <a:pt x="2176" y="8540"/>
                  </a:lnTo>
                  <a:cubicBezTo>
                    <a:pt x="2839" y="8540"/>
                    <a:pt x="3454" y="8332"/>
                    <a:pt x="3945" y="7975"/>
                  </a:cubicBezTo>
                  <a:cubicBezTo>
                    <a:pt x="4891" y="7299"/>
                    <a:pt x="5334" y="6108"/>
                    <a:pt x="5125" y="4965"/>
                  </a:cubicBezTo>
                  <a:lnTo>
                    <a:pt x="4621" y="2090"/>
                  </a:lnTo>
                  <a:cubicBezTo>
                    <a:pt x="4461" y="762"/>
                    <a:pt x="3638" y="1"/>
                    <a:pt x="22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216;p33">
              <a:extLst>
                <a:ext uri="{FF2B5EF4-FFF2-40B4-BE49-F238E27FC236}">
                  <a16:creationId xmlns:a16="http://schemas.microsoft.com/office/drawing/2014/main" id="{286F396B-2E82-B8F5-9B0E-5F9178CC8971}"/>
                </a:ext>
              </a:extLst>
            </p:cNvPr>
            <p:cNvSpPr/>
            <p:nvPr/>
          </p:nvSpPr>
          <p:spPr>
            <a:xfrm>
              <a:off x="9639469" y="1216632"/>
              <a:ext cx="313083" cy="278253"/>
            </a:xfrm>
            <a:custGeom>
              <a:avLst/>
              <a:gdLst/>
              <a:ahLst/>
              <a:cxnLst/>
              <a:rect l="l" t="t" r="r" b="b"/>
              <a:pathLst>
                <a:path w="2962" h="2830" extrusionOk="0">
                  <a:moveTo>
                    <a:pt x="2538" y="0"/>
                  </a:moveTo>
                  <a:cubicBezTo>
                    <a:pt x="2536" y="0"/>
                    <a:pt x="2533" y="1"/>
                    <a:pt x="2532" y="3"/>
                  </a:cubicBezTo>
                  <a:cubicBezTo>
                    <a:pt x="2482" y="77"/>
                    <a:pt x="0" y="2498"/>
                    <a:pt x="0" y="2498"/>
                  </a:cubicBezTo>
                  <a:lnTo>
                    <a:pt x="74" y="2830"/>
                  </a:lnTo>
                  <a:lnTo>
                    <a:pt x="2962" y="1109"/>
                  </a:lnTo>
                  <a:cubicBezTo>
                    <a:pt x="2962" y="1109"/>
                    <a:pt x="2615" y="0"/>
                    <a:pt x="2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217;p33">
              <a:extLst>
                <a:ext uri="{FF2B5EF4-FFF2-40B4-BE49-F238E27FC236}">
                  <a16:creationId xmlns:a16="http://schemas.microsoft.com/office/drawing/2014/main" id="{89CA3687-658D-528B-1648-B6D8AC241D0B}"/>
                </a:ext>
              </a:extLst>
            </p:cNvPr>
            <p:cNvSpPr/>
            <p:nvPr/>
          </p:nvSpPr>
          <p:spPr>
            <a:xfrm>
              <a:off x="9684920" y="463769"/>
              <a:ext cx="217002" cy="197530"/>
            </a:xfrm>
            <a:custGeom>
              <a:avLst/>
              <a:gdLst/>
              <a:ahLst/>
              <a:cxnLst/>
              <a:rect l="l" t="t" r="r" b="b"/>
              <a:pathLst>
                <a:path w="2053" h="2009" extrusionOk="0">
                  <a:moveTo>
                    <a:pt x="768" y="1"/>
                  </a:moveTo>
                  <a:cubicBezTo>
                    <a:pt x="633" y="1"/>
                    <a:pt x="498" y="27"/>
                    <a:pt x="369" y="91"/>
                  </a:cubicBezTo>
                  <a:lnTo>
                    <a:pt x="0" y="558"/>
                  </a:lnTo>
                  <a:cubicBezTo>
                    <a:pt x="0" y="558"/>
                    <a:pt x="148" y="476"/>
                    <a:pt x="383" y="476"/>
                  </a:cubicBezTo>
                  <a:cubicBezTo>
                    <a:pt x="782" y="476"/>
                    <a:pt x="1432" y="715"/>
                    <a:pt x="2028" y="2008"/>
                  </a:cubicBezTo>
                  <a:cubicBezTo>
                    <a:pt x="2052" y="1910"/>
                    <a:pt x="2052" y="595"/>
                    <a:pt x="2052" y="595"/>
                  </a:cubicBezTo>
                  <a:cubicBezTo>
                    <a:pt x="2052" y="595"/>
                    <a:pt x="1408" y="1"/>
                    <a:pt x="7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218;p33">
              <a:extLst>
                <a:ext uri="{FF2B5EF4-FFF2-40B4-BE49-F238E27FC236}">
                  <a16:creationId xmlns:a16="http://schemas.microsoft.com/office/drawing/2014/main" id="{BD40EF59-88E5-E9C1-777B-E4C27C08A131}"/>
                </a:ext>
              </a:extLst>
            </p:cNvPr>
            <p:cNvSpPr/>
            <p:nvPr/>
          </p:nvSpPr>
          <p:spPr>
            <a:xfrm>
              <a:off x="9896637" y="429159"/>
              <a:ext cx="174088" cy="104025"/>
            </a:xfrm>
            <a:custGeom>
              <a:avLst/>
              <a:gdLst/>
              <a:ahLst/>
              <a:cxnLst/>
              <a:rect l="l" t="t" r="r" b="b"/>
              <a:pathLst>
                <a:path w="1647" h="1058" extrusionOk="0">
                  <a:moveTo>
                    <a:pt x="393" y="1"/>
                  </a:moveTo>
                  <a:cubicBezTo>
                    <a:pt x="369" y="1"/>
                    <a:pt x="0" y="124"/>
                    <a:pt x="0" y="124"/>
                  </a:cubicBezTo>
                  <a:cubicBezTo>
                    <a:pt x="578" y="419"/>
                    <a:pt x="713" y="566"/>
                    <a:pt x="848" y="1058"/>
                  </a:cubicBezTo>
                  <a:lnTo>
                    <a:pt x="1647" y="837"/>
                  </a:lnTo>
                  <a:cubicBezTo>
                    <a:pt x="1647" y="837"/>
                    <a:pt x="1241" y="259"/>
                    <a:pt x="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219;p33">
              <a:extLst>
                <a:ext uri="{FF2B5EF4-FFF2-40B4-BE49-F238E27FC236}">
                  <a16:creationId xmlns:a16="http://schemas.microsoft.com/office/drawing/2014/main" id="{5E8BBE1A-44C0-F4A7-6F7A-AA503B80AC34}"/>
                </a:ext>
              </a:extLst>
            </p:cNvPr>
            <p:cNvSpPr/>
            <p:nvPr/>
          </p:nvSpPr>
          <p:spPr>
            <a:xfrm>
              <a:off x="9418661" y="2992845"/>
              <a:ext cx="523532" cy="193400"/>
            </a:xfrm>
            <a:custGeom>
              <a:avLst/>
              <a:gdLst/>
              <a:ahLst/>
              <a:cxnLst/>
              <a:rect l="l" t="t" r="r" b="b"/>
              <a:pathLst>
                <a:path w="4953" h="1967" extrusionOk="0">
                  <a:moveTo>
                    <a:pt x="4399" y="1"/>
                  </a:moveTo>
                  <a:cubicBezTo>
                    <a:pt x="4399" y="1"/>
                    <a:pt x="4008" y="450"/>
                    <a:pt x="3553" y="450"/>
                  </a:cubicBezTo>
                  <a:cubicBezTo>
                    <a:pt x="3342" y="450"/>
                    <a:pt x="3118" y="354"/>
                    <a:pt x="2913" y="75"/>
                  </a:cubicBezTo>
                  <a:cubicBezTo>
                    <a:pt x="2911" y="73"/>
                    <a:pt x="2908" y="72"/>
                    <a:pt x="2902" y="72"/>
                  </a:cubicBezTo>
                  <a:cubicBezTo>
                    <a:pt x="2742" y="72"/>
                    <a:pt x="923" y="946"/>
                    <a:pt x="209" y="1279"/>
                  </a:cubicBezTo>
                  <a:cubicBezTo>
                    <a:pt x="37" y="1365"/>
                    <a:pt x="1" y="1598"/>
                    <a:pt x="136" y="1733"/>
                  </a:cubicBezTo>
                  <a:cubicBezTo>
                    <a:pt x="259" y="1856"/>
                    <a:pt x="455" y="1967"/>
                    <a:pt x="738" y="1967"/>
                  </a:cubicBezTo>
                  <a:cubicBezTo>
                    <a:pt x="1377" y="1967"/>
                    <a:pt x="4891" y="1758"/>
                    <a:pt x="4891" y="1758"/>
                  </a:cubicBezTo>
                  <a:cubicBezTo>
                    <a:pt x="4891" y="1758"/>
                    <a:pt x="4952" y="333"/>
                    <a:pt x="4399" y="1"/>
                  </a:cubicBezTo>
                  <a:close/>
                </a:path>
              </a:pathLst>
            </a:custGeom>
            <a:solidFill>
              <a:srgbClr val="2817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220;p33">
              <a:extLst>
                <a:ext uri="{FF2B5EF4-FFF2-40B4-BE49-F238E27FC236}">
                  <a16:creationId xmlns:a16="http://schemas.microsoft.com/office/drawing/2014/main" id="{DD5B1F03-4D30-8686-55E3-A434E4AB707F}"/>
                </a:ext>
              </a:extLst>
            </p:cNvPr>
            <p:cNvSpPr/>
            <p:nvPr/>
          </p:nvSpPr>
          <p:spPr>
            <a:xfrm>
              <a:off x="9418661" y="2992845"/>
              <a:ext cx="515710" cy="177767"/>
            </a:xfrm>
            <a:custGeom>
              <a:avLst/>
              <a:gdLst/>
              <a:ahLst/>
              <a:cxnLst/>
              <a:rect l="l" t="t" r="r" b="b"/>
              <a:pathLst>
                <a:path w="4879" h="1808" extrusionOk="0">
                  <a:moveTo>
                    <a:pt x="4399" y="1"/>
                  </a:moveTo>
                  <a:cubicBezTo>
                    <a:pt x="4399" y="1"/>
                    <a:pt x="4008" y="450"/>
                    <a:pt x="3553" y="450"/>
                  </a:cubicBezTo>
                  <a:cubicBezTo>
                    <a:pt x="3342" y="450"/>
                    <a:pt x="3118" y="354"/>
                    <a:pt x="2913" y="75"/>
                  </a:cubicBezTo>
                  <a:cubicBezTo>
                    <a:pt x="2911" y="73"/>
                    <a:pt x="2908" y="72"/>
                    <a:pt x="2902" y="72"/>
                  </a:cubicBezTo>
                  <a:cubicBezTo>
                    <a:pt x="2742" y="72"/>
                    <a:pt x="923" y="946"/>
                    <a:pt x="209" y="1279"/>
                  </a:cubicBezTo>
                  <a:cubicBezTo>
                    <a:pt x="37" y="1365"/>
                    <a:pt x="1" y="1598"/>
                    <a:pt x="136" y="1733"/>
                  </a:cubicBezTo>
                  <a:cubicBezTo>
                    <a:pt x="160" y="1758"/>
                    <a:pt x="185" y="1783"/>
                    <a:pt x="222" y="1807"/>
                  </a:cubicBezTo>
                  <a:cubicBezTo>
                    <a:pt x="897" y="1733"/>
                    <a:pt x="3687" y="1512"/>
                    <a:pt x="4879" y="1414"/>
                  </a:cubicBezTo>
                  <a:cubicBezTo>
                    <a:pt x="4866" y="959"/>
                    <a:pt x="4768" y="222"/>
                    <a:pt x="43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221;p33">
              <a:extLst>
                <a:ext uri="{FF2B5EF4-FFF2-40B4-BE49-F238E27FC236}">
                  <a16:creationId xmlns:a16="http://schemas.microsoft.com/office/drawing/2014/main" id="{8849CBB5-1B4D-C7BB-43C0-C3D9CC7791AE}"/>
                </a:ext>
              </a:extLst>
            </p:cNvPr>
            <p:cNvSpPr/>
            <p:nvPr/>
          </p:nvSpPr>
          <p:spPr>
            <a:xfrm>
              <a:off x="9838185" y="3081042"/>
              <a:ext cx="97455" cy="65384"/>
            </a:xfrm>
            <a:custGeom>
              <a:avLst/>
              <a:gdLst/>
              <a:ahLst/>
              <a:cxnLst/>
              <a:rect l="l" t="t" r="r" b="b"/>
              <a:pathLst>
                <a:path w="922" h="665" extrusionOk="0">
                  <a:moveTo>
                    <a:pt x="873" y="1"/>
                  </a:moveTo>
                  <a:cubicBezTo>
                    <a:pt x="0" y="173"/>
                    <a:pt x="209" y="664"/>
                    <a:pt x="209" y="664"/>
                  </a:cubicBezTo>
                  <a:lnTo>
                    <a:pt x="922" y="517"/>
                  </a:lnTo>
                  <a:lnTo>
                    <a:pt x="8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222;p33">
              <a:extLst>
                <a:ext uri="{FF2B5EF4-FFF2-40B4-BE49-F238E27FC236}">
                  <a16:creationId xmlns:a16="http://schemas.microsoft.com/office/drawing/2014/main" id="{734760B9-EF79-C078-3BB6-03FCF66064D2}"/>
                </a:ext>
              </a:extLst>
            </p:cNvPr>
            <p:cNvSpPr/>
            <p:nvPr/>
          </p:nvSpPr>
          <p:spPr>
            <a:xfrm>
              <a:off x="9442021" y="3131875"/>
              <a:ext cx="493619" cy="54372"/>
            </a:xfrm>
            <a:custGeom>
              <a:avLst/>
              <a:gdLst/>
              <a:ahLst/>
              <a:cxnLst/>
              <a:rect l="l" t="t" r="r" b="b"/>
              <a:pathLst>
                <a:path w="4670" h="553" extrusionOk="0">
                  <a:moveTo>
                    <a:pt x="4658" y="0"/>
                  </a:moveTo>
                  <a:cubicBezTo>
                    <a:pt x="3466" y="98"/>
                    <a:pt x="676" y="319"/>
                    <a:pt x="1" y="393"/>
                  </a:cubicBezTo>
                  <a:cubicBezTo>
                    <a:pt x="124" y="479"/>
                    <a:pt x="283" y="553"/>
                    <a:pt x="517" y="553"/>
                  </a:cubicBezTo>
                  <a:cubicBezTo>
                    <a:pt x="1156" y="553"/>
                    <a:pt x="4670" y="344"/>
                    <a:pt x="4670" y="344"/>
                  </a:cubicBezTo>
                  <a:cubicBezTo>
                    <a:pt x="4670" y="344"/>
                    <a:pt x="4670" y="209"/>
                    <a:pt x="465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223;p33">
              <a:extLst>
                <a:ext uri="{FF2B5EF4-FFF2-40B4-BE49-F238E27FC236}">
                  <a16:creationId xmlns:a16="http://schemas.microsoft.com/office/drawing/2014/main" id="{7CE5818C-9239-F73E-50B9-DB10F2B0AFBA}"/>
                </a:ext>
              </a:extLst>
            </p:cNvPr>
            <p:cNvSpPr/>
            <p:nvPr/>
          </p:nvSpPr>
          <p:spPr>
            <a:xfrm>
              <a:off x="10114802" y="2984390"/>
              <a:ext cx="494993" cy="311682"/>
            </a:xfrm>
            <a:custGeom>
              <a:avLst/>
              <a:gdLst/>
              <a:ahLst/>
              <a:cxnLst/>
              <a:rect l="l" t="t" r="r" b="b"/>
              <a:pathLst>
                <a:path w="4683" h="3170" extrusionOk="0">
                  <a:moveTo>
                    <a:pt x="3625" y="1"/>
                  </a:moveTo>
                  <a:cubicBezTo>
                    <a:pt x="3625" y="1"/>
                    <a:pt x="3330" y="754"/>
                    <a:pt x="2752" y="754"/>
                  </a:cubicBezTo>
                  <a:cubicBezTo>
                    <a:pt x="2603" y="754"/>
                    <a:pt x="2435" y="704"/>
                    <a:pt x="2249" y="578"/>
                  </a:cubicBezTo>
                  <a:cubicBezTo>
                    <a:pt x="2248" y="578"/>
                    <a:pt x="2247" y="578"/>
                    <a:pt x="2246" y="578"/>
                  </a:cubicBezTo>
                  <a:cubicBezTo>
                    <a:pt x="2152" y="578"/>
                    <a:pt x="682" y="2072"/>
                    <a:pt x="136" y="2643"/>
                  </a:cubicBezTo>
                  <a:cubicBezTo>
                    <a:pt x="1" y="2778"/>
                    <a:pt x="37" y="3011"/>
                    <a:pt x="209" y="3097"/>
                  </a:cubicBezTo>
                  <a:cubicBezTo>
                    <a:pt x="300" y="3139"/>
                    <a:pt x="411" y="3169"/>
                    <a:pt x="539" y="3169"/>
                  </a:cubicBezTo>
                  <a:cubicBezTo>
                    <a:pt x="637" y="3169"/>
                    <a:pt x="744" y="3152"/>
                    <a:pt x="861" y="3110"/>
                  </a:cubicBezTo>
                  <a:cubicBezTo>
                    <a:pt x="1463" y="2888"/>
                    <a:pt x="4682" y="1488"/>
                    <a:pt x="4682" y="1488"/>
                  </a:cubicBezTo>
                  <a:cubicBezTo>
                    <a:pt x="4682" y="1488"/>
                    <a:pt x="4252" y="124"/>
                    <a:pt x="3625" y="1"/>
                  </a:cubicBezTo>
                  <a:close/>
                </a:path>
              </a:pathLst>
            </a:custGeom>
            <a:solidFill>
              <a:srgbClr val="2817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224;p33">
              <a:extLst>
                <a:ext uri="{FF2B5EF4-FFF2-40B4-BE49-F238E27FC236}">
                  <a16:creationId xmlns:a16="http://schemas.microsoft.com/office/drawing/2014/main" id="{B23A1ED9-6724-ACD4-6F40-184DFEC0EB8B}"/>
                </a:ext>
              </a:extLst>
            </p:cNvPr>
            <p:cNvSpPr/>
            <p:nvPr/>
          </p:nvSpPr>
          <p:spPr>
            <a:xfrm>
              <a:off x="10114802" y="2984390"/>
              <a:ext cx="481992" cy="308241"/>
            </a:xfrm>
            <a:custGeom>
              <a:avLst/>
              <a:gdLst/>
              <a:ahLst/>
              <a:cxnLst/>
              <a:rect l="l" t="t" r="r" b="b"/>
              <a:pathLst>
                <a:path w="4560" h="3135" extrusionOk="0">
                  <a:moveTo>
                    <a:pt x="3625" y="1"/>
                  </a:moveTo>
                  <a:cubicBezTo>
                    <a:pt x="3625" y="1"/>
                    <a:pt x="3330" y="754"/>
                    <a:pt x="2752" y="754"/>
                  </a:cubicBezTo>
                  <a:cubicBezTo>
                    <a:pt x="2603" y="754"/>
                    <a:pt x="2435" y="704"/>
                    <a:pt x="2249" y="578"/>
                  </a:cubicBezTo>
                  <a:cubicBezTo>
                    <a:pt x="2248" y="578"/>
                    <a:pt x="2247" y="578"/>
                    <a:pt x="2246" y="578"/>
                  </a:cubicBezTo>
                  <a:cubicBezTo>
                    <a:pt x="2152" y="578"/>
                    <a:pt x="682" y="2072"/>
                    <a:pt x="136" y="2643"/>
                  </a:cubicBezTo>
                  <a:cubicBezTo>
                    <a:pt x="1" y="2778"/>
                    <a:pt x="37" y="3011"/>
                    <a:pt x="209" y="3097"/>
                  </a:cubicBezTo>
                  <a:cubicBezTo>
                    <a:pt x="246" y="3110"/>
                    <a:pt x="283" y="3122"/>
                    <a:pt x="320" y="3134"/>
                  </a:cubicBezTo>
                  <a:cubicBezTo>
                    <a:pt x="922" y="2839"/>
                    <a:pt x="3466" y="1660"/>
                    <a:pt x="4559" y="1156"/>
                  </a:cubicBezTo>
                  <a:cubicBezTo>
                    <a:pt x="4387" y="750"/>
                    <a:pt x="4055" y="87"/>
                    <a:pt x="36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225;p33">
              <a:extLst>
                <a:ext uri="{FF2B5EF4-FFF2-40B4-BE49-F238E27FC236}">
                  <a16:creationId xmlns:a16="http://schemas.microsoft.com/office/drawing/2014/main" id="{67027974-3D1B-80F0-5313-120472A0ED86}"/>
                </a:ext>
              </a:extLst>
            </p:cNvPr>
            <p:cNvSpPr/>
            <p:nvPr/>
          </p:nvSpPr>
          <p:spPr>
            <a:xfrm>
              <a:off x="10492786" y="3052134"/>
              <a:ext cx="104009" cy="84656"/>
            </a:xfrm>
            <a:custGeom>
              <a:avLst/>
              <a:gdLst/>
              <a:ahLst/>
              <a:cxnLst/>
              <a:rect l="l" t="t" r="r" b="b"/>
              <a:pathLst>
                <a:path w="984" h="861" extrusionOk="0">
                  <a:moveTo>
                    <a:pt x="762" y="0"/>
                  </a:moveTo>
                  <a:cubicBezTo>
                    <a:pt x="0" y="467"/>
                    <a:pt x="381" y="860"/>
                    <a:pt x="381" y="860"/>
                  </a:cubicBezTo>
                  <a:lnTo>
                    <a:pt x="983" y="467"/>
                  </a:lnTo>
                  <a:lnTo>
                    <a:pt x="7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226;p33">
              <a:extLst>
                <a:ext uri="{FF2B5EF4-FFF2-40B4-BE49-F238E27FC236}">
                  <a16:creationId xmlns:a16="http://schemas.microsoft.com/office/drawing/2014/main" id="{B72E3F1C-5A3A-A8F1-F7BB-263E56C191E1}"/>
                </a:ext>
              </a:extLst>
            </p:cNvPr>
            <p:cNvSpPr/>
            <p:nvPr/>
          </p:nvSpPr>
          <p:spPr>
            <a:xfrm>
              <a:off x="10148626" y="3097953"/>
              <a:ext cx="461169" cy="197530"/>
            </a:xfrm>
            <a:custGeom>
              <a:avLst/>
              <a:gdLst/>
              <a:ahLst/>
              <a:cxnLst/>
              <a:rect l="l" t="t" r="r" b="b"/>
              <a:pathLst>
                <a:path w="4363" h="2009" extrusionOk="0">
                  <a:moveTo>
                    <a:pt x="4239" y="1"/>
                  </a:moveTo>
                  <a:cubicBezTo>
                    <a:pt x="3146" y="505"/>
                    <a:pt x="602" y="1684"/>
                    <a:pt x="0" y="1979"/>
                  </a:cubicBezTo>
                  <a:cubicBezTo>
                    <a:pt x="64" y="1997"/>
                    <a:pt x="139" y="2009"/>
                    <a:pt x="222" y="2009"/>
                  </a:cubicBezTo>
                  <a:cubicBezTo>
                    <a:pt x="315" y="2009"/>
                    <a:pt x="418" y="1994"/>
                    <a:pt x="528" y="1955"/>
                  </a:cubicBezTo>
                  <a:lnTo>
                    <a:pt x="541" y="1955"/>
                  </a:lnTo>
                  <a:cubicBezTo>
                    <a:pt x="1143" y="1733"/>
                    <a:pt x="4362" y="333"/>
                    <a:pt x="4362" y="333"/>
                  </a:cubicBezTo>
                  <a:cubicBezTo>
                    <a:pt x="4362" y="333"/>
                    <a:pt x="4313" y="198"/>
                    <a:pt x="423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227;p33">
              <a:extLst>
                <a:ext uri="{FF2B5EF4-FFF2-40B4-BE49-F238E27FC236}">
                  <a16:creationId xmlns:a16="http://schemas.microsoft.com/office/drawing/2014/main" id="{94B5E67E-6B49-996E-B764-695C3F70708B}"/>
                </a:ext>
              </a:extLst>
            </p:cNvPr>
            <p:cNvSpPr/>
            <p:nvPr/>
          </p:nvSpPr>
          <p:spPr>
            <a:xfrm>
              <a:off x="9648559" y="749398"/>
              <a:ext cx="172820" cy="697205"/>
            </a:xfrm>
            <a:custGeom>
              <a:avLst/>
              <a:gdLst/>
              <a:ahLst/>
              <a:cxnLst/>
              <a:rect l="l" t="t" r="r" b="b"/>
              <a:pathLst>
                <a:path w="1635" h="7091" fill="none" extrusionOk="0">
                  <a:moveTo>
                    <a:pt x="0" y="7090"/>
                  </a:moveTo>
                  <a:lnTo>
                    <a:pt x="1635" y="3256"/>
                  </a:lnTo>
                  <a:lnTo>
                    <a:pt x="1585" y="0"/>
                  </a:lnTo>
                </a:path>
              </a:pathLst>
            </a:custGeom>
            <a:noFill/>
            <a:ln w="4000" cap="flat" cmpd="sng">
              <a:solidFill>
                <a:schemeClr val="dk1"/>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Rectangle 38">
            <a:extLst>
              <a:ext uri="{FF2B5EF4-FFF2-40B4-BE49-F238E27FC236}">
                <a16:creationId xmlns:a16="http://schemas.microsoft.com/office/drawing/2014/main" id="{4B8DCE49-8BC0-A774-5260-07E8918A07C4}"/>
              </a:ext>
            </a:extLst>
          </p:cNvPr>
          <p:cNvSpPr/>
          <p:nvPr/>
        </p:nvSpPr>
        <p:spPr>
          <a:xfrm>
            <a:off x="2051716" y="2283045"/>
            <a:ext cx="4126451" cy="923330"/>
          </a:xfrm>
          <a:prstGeom prst="rect">
            <a:avLst/>
          </a:prstGeom>
          <a:noFill/>
        </p:spPr>
        <p:txBody>
          <a:bodyPr wrap="none" lIns="91440" tIns="45720" rIns="91440" bIns="45720">
            <a:spAutoFit/>
          </a:bodyPr>
          <a:lstStyle/>
          <a:p>
            <a:pPr algn="ct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DM Sans" pitchFamily="2" charset="0"/>
              </a:rPr>
              <a:t>THANK YOU</a:t>
            </a:r>
            <a:endParaRPr lang="en-IN"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671"/>
                                        </p:tgtEl>
                                        <p:attrNameLst>
                                          <p:attrName>style.visibility</p:attrName>
                                        </p:attrNameLst>
                                      </p:cBhvr>
                                      <p:to>
                                        <p:strVal val="visible"/>
                                      </p:to>
                                    </p:set>
                                    <p:anim calcmode="lin" valueType="num">
                                      <p:cBhvr>
                                        <p:cTn id="7" dur="500" fill="hold"/>
                                        <p:tgtEl>
                                          <p:spTgt spid="1671"/>
                                        </p:tgtEl>
                                        <p:attrNameLst>
                                          <p:attrName>ppt_w</p:attrName>
                                        </p:attrNameLst>
                                      </p:cBhvr>
                                      <p:tavLst>
                                        <p:tav tm="0">
                                          <p:val>
                                            <p:fltVal val="0"/>
                                          </p:val>
                                        </p:tav>
                                        <p:tav tm="100000">
                                          <p:val>
                                            <p:strVal val="#ppt_w"/>
                                          </p:val>
                                        </p:tav>
                                      </p:tavLst>
                                    </p:anim>
                                    <p:anim calcmode="lin" valueType="num">
                                      <p:cBhvr>
                                        <p:cTn id="8" dur="500" fill="hold"/>
                                        <p:tgtEl>
                                          <p:spTgt spid="1671"/>
                                        </p:tgtEl>
                                        <p:attrNameLst>
                                          <p:attrName>ppt_h</p:attrName>
                                        </p:attrNameLst>
                                      </p:cBhvr>
                                      <p:tavLst>
                                        <p:tav tm="0">
                                          <p:val>
                                            <p:fltVal val="0"/>
                                          </p:val>
                                        </p:tav>
                                        <p:tav tm="100000">
                                          <p:val>
                                            <p:strVal val="#ppt_h"/>
                                          </p:val>
                                        </p:tav>
                                      </p:tavLst>
                                    </p:anim>
                                    <p:animEffect transition="in" filter="fade">
                                      <p:cBhvr>
                                        <p:cTn id="9" dur="500"/>
                                        <p:tgtEl>
                                          <p:spTgt spid="1671"/>
                                        </p:tgtEl>
                                      </p:cBhvr>
                                    </p:animEffect>
                                  </p:childTnLst>
                                </p:cTn>
                              </p:par>
                            </p:childTnLst>
                          </p:cTn>
                        </p:par>
                        <p:par>
                          <p:cTn id="10" fill="hold">
                            <p:stCondLst>
                              <p:cond delay="500"/>
                            </p:stCondLst>
                            <p:childTnLst>
                              <p:par>
                                <p:cTn id="11" presetID="1" presetClass="entr" presetSubtype="0" fill="hold" nodeType="afterEffect">
                                  <p:stCondLst>
                                    <p:cond delay="0"/>
                                  </p:stCondLst>
                                  <p:childTnLst>
                                    <p:set>
                                      <p:cBhvr>
                                        <p:cTn id="12" dur="1" fill="hold">
                                          <p:stCondLst>
                                            <p:cond delay="0"/>
                                          </p:stCondLst>
                                        </p:cTn>
                                        <p:tgtEl>
                                          <p:spTgt spid="164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fade">
                                      <p:cBhvr>
                                        <p:cTn id="18" dur="500"/>
                                        <p:tgtEl>
                                          <p:spTgt spid="39"/>
                                        </p:tgtEl>
                                      </p:cBhvr>
                                    </p:animEffect>
                                  </p:childTnLst>
                                </p:cTn>
                              </p:par>
                            </p:childTnLst>
                          </p:cTn>
                        </p:par>
                        <p:par>
                          <p:cTn id="19" fill="hold">
                            <p:stCondLst>
                              <p:cond delay="1000"/>
                            </p:stCondLst>
                            <p:childTnLst>
                              <p:par>
                                <p:cTn id="20" presetID="53" presetClass="exit" presetSubtype="32" fill="hold" nodeType="afterEffect">
                                  <p:stCondLst>
                                    <p:cond delay="0"/>
                                  </p:stCondLst>
                                  <p:childTnLst>
                                    <p:anim calcmode="lin" valueType="num">
                                      <p:cBhvr>
                                        <p:cTn id="21" dur="500"/>
                                        <p:tgtEl>
                                          <p:spTgt spid="1643"/>
                                        </p:tgtEl>
                                        <p:attrNameLst>
                                          <p:attrName>ppt_w</p:attrName>
                                        </p:attrNameLst>
                                      </p:cBhvr>
                                      <p:tavLst>
                                        <p:tav tm="0">
                                          <p:val>
                                            <p:strVal val="ppt_w"/>
                                          </p:val>
                                        </p:tav>
                                        <p:tav tm="100000">
                                          <p:val>
                                            <p:fltVal val="0"/>
                                          </p:val>
                                        </p:tav>
                                      </p:tavLst>
                                    </p:anim>
                                    <p:anim calcmode="lin" valueType="num">
                                      <p:cBhvr>
                                        <p:cTn id="22" dur="500"/>
                                        <p:tgtEl>
                                          <p:spTgt spid="1643"/>
                                        </p:tgtEl>
                                        <p:attrNameLst>
                                          <p:attrName>ppt_h</p:attrName>
                                        </p:attrNameLst>
                                      </p:cBhvr>
                                      <p:tavLst>
                                        <p:tav tm="0">
                                          <p:val>
                                            <p:strVal val="ppt_h"/>
                                          </p:val>
                                        </p:tav>
                                        <p:tav tm="100000">
                                          <p:val>
                                            <p:fltVal val="0"/>
                                          </p:val>
                                        </p:tav>
                                      </p:tavLst>
                                    </p:anim>
                                    <p:animEffect transition="out" filter="fade">
                                      <p:cBhvr>
                                        <p:cTn id="23" dur="500"/>
                                        <p:tgtEl>
                                          <p:spTgt spid="1643"/>
                                        </p:tgtEl>
                                      </p:cBhvr>
                                    </p:animEffect>
                                    <p:set>
                                      <p:cBhvr>
                                        <p:cTn id="24" dur="1" fill="hold">
                                          <p:stCondLst>
                                            <p:cond delay="499"/>
                                          </p:stCondLst>
                                        </p:cTn>
                                        <p:tgtEl>
                                          <p:spTgt spid="1643"/>
                                        </p:tgtEl>
                                        <p:attrNameLst>
                                          <p:attrName>style.visibility</p:attrName>
                                        </p:attrNameLst>
                                      </p:cBhvr>
                                      <p:to>
                                        <p:strVal val="hidden"/>
                                      </p:to>
                                    </p:set>
                                  </p:childTnLst>
                                </p:cTn>
                              </p:par>
                              <p:par>
                                <p:cTn id="25" presetID="53" presetClass="exit" presetSubtype="32" fill="hold" nodeType="withEffect">
                                  <p:stCondLst>
                                    <p:cond delay="0"/>
                                  </p:stCondLst>
                                  <p:childTnLst>
                                    <p:anim calcmode="lin" valueType="num">
                                      <p:cBhvr>
                                        <p:cTn id="26" dur="500"/>
                                        <p:tgtEl>
                                          <p:spTgt spid="3"/>
                                        </p:tgtEl>
                                        <p:attrNameLst>
                                          <p:attrName>ppt_w</p:attrName>
                                        </p:attrNameLst>
                                      </p:cBhvr>
                                      <p:tavLst>
                                        <p:tav tm="0">
                                          <p:val>
                                            <p:strVal val="ppt_w"/>
                                          </p:val>
                                        </p:tav>
                                        <p:tav tm="100000">
                                          <p:val>
                                            <p:fltVal val="0"/>
                                          </p:val>
                                        </p:tav>
                                      </p:tavLst>
                                    </p:anim>
                                    <p:anim calcmode="lin" valueType="num">
                                      <p:cBhvr>
                                        <p:cTn id="27" dur="500"/>
                                        <p:tgtEl>
                                          <p:spTgt spid="3"/>
                                        </p:tgtEl>
                                        <p:attrNameLst>
                                          <p:attrName>ppt_h</p:attrName>
                                        </p:attrNameLst>
                                      </p:cBhvr>
                                      <p:tavLst>
                                        <p:tav tm="0">
                                          <p:val>
                                            <p:strVal val="ppt_h"/>
                                          </p:val>
                                        </p:tav>
                                        <p:tav tm="100000">
                                          <p:val>
                                            <p:fltVal val="0"/>
                                          </p:val>
                                        </p:tav>
                                      </p:tavLst>
                                    </p:anim>
                                    <p:animEffect transition="out" filter="fade">
                                      <p:cBhvr>
                                        <p:cTn id="28" dur="500"/>
                                        <p:tgtEl>
                                          <p:spTgt spid="3"/>
                                        </p:tgtEl>
                                      </p:cBhvr>
                                    </p:animEffect>
                                    <p:set>
                                      <p:cBhvr>
                                        <p:cTn id="29" dur="1" fill="hold">
                                          <p:stCondLst>
                                            <p:cond delay="499"/>
                                          </p:stCondLst>
                                        </p:cTn>
                                        <p:tgtEl>
                                          <p:spTgt spid="3"/>
                                        </p:tgtEl>
                                        <p:attrNameLst>
                                          <p:attrName>style.visibility</p:attrName>
                                        </p:attrNameLst>
                                      </p:cBhvr>
                                      <p:to>
                                        <p:strVal val="hidden"/>
                                      </p:to>
                                    </p:set>
                                  </p:childTnLst>
                                </p:cTn>
                              </p:par>
                            </p:childTnLst>
                          </p:cTn>
                        </p:par>
                        <p:par>
                          <p:cTn id="30" fill="hold">
                            <p:stCondLst>
                              <p:cond delay="1500"/>
                            </p:stCondLst>
                            <p:childTnLst>
                              <p:par>
                                <p:cTn id="31" presetID="2" presetClass="exit" presetSubtype="3" fill="hold" nodeType="afterEffect">
                                  <p:stCondLst>
                                    <p:cond delay="0"/>
                                  </p:stCondLst>
                                  <p:childTnLst>
                                    <p:anim calcmode="lin" valueType="num">
                                      <p:cBhvr additive="base">
                                        <p:cTn id="32" dur="500"/>
                                        <p:tgtEl>
                                          <p:spTgt spid="1671"/>
                                        </p:tgtEl>
                                        <p:attrNameLst>
                                          <p:attrName>ppt_x</p:attrName>
                                        </p:attrNameLst>
                                      </p:cBhvr>
                                      <p:tavLst>
                                        <p:tav tm="0">
                                          <p:val>
                                            <p:strVal val="ppt_x"/>
                                          </p:val>
                                        </p:tav>
                                        <p:tav tm="100000">
                                          <p:val>
                                            <p:strVal val="1+ppt_w/2"/>
                                          </p:val>
                                        </p:tav>
                                      </p:tavLst>
                                    </p:anim>
                                    <p:anim calcmode="lin" valueType="num">
                                      <p:cBhvr additive="base">
                                        <p:cTn id="33" dur="500"/>
                                        <p:tgtEl>
                                          <p:spTgt spid="1671"/>
                                        </p:tgtEl>
                                        <p:attrNameLst>
                                          <p:attrName>ppt_y</p:attrName>
                                        </p:attrNameLst>
                                      </p:cBhvr>
                                      <p:tavLst>
                                        <p:tav tm="0">
                                          <p:val>
                                            <p:strVal val="ppt_y"/>
                                          </p:val>
                                        </p:tav>
                                        <p:tav tm="100000">
                                          <p:val>
                                            <p:strVal val="0-ppt_h/2"/>
                                          </p:val>
                                        </p:tav>
                                      </p:tavLst>
                                    </p:anim>
                                    <p:set>
                                      <p:cBhvr>
                                        <p:cTn id="34" dur="1" fill="hold">
                                          <p:stCondLst>
                                            <p:cond delay="499"/>
                                          </p:stCondLst>
                                        </p:cTn>
                                        <p:tgtEl>
                                          <p:spTgt spid="167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sp>
        <p:nvSpPr>
          <p:cNvPr id="784" name="Google Shape;784;p29"/>
          <p:cNvSpPr txBox="1">
            <a:spLocks noGrp="1"/>
          </p:cNvSpPr>
          <p:nvPr>
            <p:ph type="title"/>
          </p:nvPr>
        </p:nvSpPr>
        <p:spPr>
          <a:xfrm>
            <a:off x="455675" y="413004"/>
            <a:ext cx="5327443"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t>OUR TEAM MEMBERS</a:t>
            </a:r>
            <a:br>
              <a:rPr lang="en" dirty="0"/>
            </a:br>
            <a:endParaRPr dirty="0"/>
          </a:p>
        </p:txBody>
      </p:sp>
      <p:sp>
        <p:nvSpPr>
          <p:cNvPr id="53" name="TextBox 52">
            <a:extLst>
              <a:ext uri="{FF2B5EF4-FFF2-40B4-BE49-F238E27FC236}">
                <a16:creationId xmlns:a16="http://schemas.microsoft.com/office/drawing/2014/main" id="{039B5C11-EE17-F173-47AF-30553C357AE9}"/>
              </a:ext>
            </a:extLst>
          </p:cNvPr>
          <p:cNvSpPr txBox="1"/>
          <p:nvPr/>
        </p:nvSpPr>
        <p:spPr>
          <a:xfrm>
            <a:off x="455675" y="1463040"/>
            <a:ext cx="1954422" cy="2893100"/>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DM Sans" pitchFamily="2" charset="0"/>
              </a:rPr>
              <a:t>Preeti Rana</a:t>
            </a:r>
          </a:p>
          <a:p>
            <a:pPr marL="285750" indent="-285750">
              <a:buFont typeface="Wingdings" panose="05000000000000000000" pitchFamily="2" charset="2"/>
              <a:buChar char="Ø"/>
            </a:pPr>
            <a:endParaRPr lang="en-US" dirty="0">
              <a:latin typeface="DM Sans" pitchFamily="2" charset="0"/>
            </a:endParaRPr>
          </a:p>
          <a:p>
            <a:pPr marL="285750" indent="-285750">
              <a:buFont typeface="Wingdings" panose="05000000000000000000" pitchFamily="2" charset="2"/>
              <a:buChar char="Ø"/>
            </a:pPr>
            <a:r>
              <a:rPr lang="en-US" dirty="0">
                <a:latin typeface="DM Sans" pitchFamily="2" charset="0"/>
              </a:rPr>
              <a:t>Sandya rani</a:t>
            </a:r>
          </a:p>
          <a:p>
            <a:pPr marL="285750" indent="-285750">
              <a:buFont typeface="Wingdings" panose="05000000000000000000" pitchFamily="2" charset="2"/>
              <a:buChar char="Ø"/>
            </a:pPr>
            <a:endParaRPr lang="en-US" dirty="0">
              <a:latin typeface="DM Sans" pitchFamily="2" charset="0"/>
            </a:endParaRPr>
          </a:p>
          <a:p>
            <a:pPr marL="285750" indent="-285750">
              <a:buFont typeface="Wingdings" panose="05000000000000000000" pitchFamily="2" charset="2"/>
              <a:buChar char="Ø"/>
            </a:pPr>
            <a:r>
              <a:rPr lang="en-US" dirty="0">
                <a:latin typeface="DM Sans" pitchFamily="2" charset="0"/>
              </a:rPr>
              <a:t>Roselyn</a:t>
            </a:r>
          </a:p>
          <a:p>
            <a:pPr marL="285750" indent="-285750">
              <a:buFont typeface="Wingdings" panose="05000000000000000000" pitchFamily="2" charset="2"/>
              <a:buChar char="Ø"/>
            </a:pPr>
            <a:endParaRPr lang="en-US" dirty="0">
              <a:latin typeface="DM Sans" pitchFamily="2" charset="0"/>
            </a:endParaRPr>
          </a:p>
          <a:p>
            <a:pPr marL="285750" indent="-285750">
              <a:buFont typeface="Wingdings" panose="05000000000000000000" pitchFamily="2" charset="2"/>
              <a:buChar char="Ø"/>
            </a:pPr>
            <a:r>
              <a:rPr lang="en-US" dirty="0">
                <a:latin typeface="DM Sans" pitchFamily="2" charset="0"/>
              </a:rPr>
              <a:t>Hritik</a:t>
            </a:r>
          </a:p>
          <a:p>
            <a:pPr marL="285750" indent="-285750">
              <a:buFont typeface="Wingdings" panose="05000000000000000000" pitchFamily="2" charset="2"/>
              <a:buChar char="Ø"/>
            </a:pPr>
            <a:endParaRPr lang="en-US" dirty="0">
              <a:latin typeface="DM Sans" pitchFamily="2" charset="0"/>
            </a:endParaRPr>
          </a:p>
          <a:p>
            <a:pPr marL="285750" indent="-285750">
              <a:buFont typeface="Wingdings" panose="05000000000000000000" pitchFamily="2" charset="2"/>
              <a:buChar char="Ø"/>
            </a:pPr>
            <a:r>
              <a:rPr lang="en-US" dirty="0">
                <a:latin typeface="DM Sans" pitchFamily="2" charset="0"/>
              </a:rPr>
              <a:t>Jaeden </a:t>
            </a:r>
            <a:r>
              <a:rPr lang="en-US" dirty="0" err="1">
                <a:latin typeface="DM Sans" pitchFamily="2" charset="0"/>
              </a:rPr>
              <a:t>shawn</a:t>
            </a:r>
            <a:endParaRPr lang="en-US" dirty="0">
              <a:latin typeface="DM Sans" pitchFamily="2" charset="0"/>
            </a:endParaRPr>
          </a:p>
          <a:p>
            <a:br>
              <a:rPr lang="en-US" dirty="0">
                <a:latin typeface="DM Sans" pitchFamily="2" charset="0"/>
              </a:rPr>
            </a:br>
            <a:endParaRPr lang="en-US" dirty="0">
              <a:latin typeface="DM Sans" pitchFamily="2" charset="0"/>
            </a:endParaRPr>
          </a:p>
          <a:p>
            <a:pPr marL="285750" indent="-285750">
              <a:buFont typeface="Wingdings" panose="05000000000000000000" pitchFamily="2" charset="2"/>
              <a:buChar char="Ø"/>
            </a:pPr>
            <a:endParaRPr lang="en-IN" dirty="0">
              <a:latin typeface="DM Sans" pitchFamily="2" charset="0"/>
            </a:endParaRPr>
          </a:p>
          <a:p>
            <a:endParaRPr lang="en-IN" dirty="0">
              <a:latin typeface="DM Sans"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up)">
                                      <p:cBhvr>
                                        <p:cTn id="7"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2"/>
        <p:cNvGrpSpPr/>
        <p:nvPr/>
      </p:nvGrpSpPr>
      <p:grpSpPr>
        <a:xfrm>
          <a:off x="0" y="0"/>
          <a:ext cx="0" cy="0"/>
          <a:chOff x="0" y="0"/>
          <a:chExt cx="0" cy="0"/>
        </a:xfrm>
      </p:grpSpPr>
      <p:sp>
        <p:nvSpPr>
          <p:cNvPr id="793" name="Google Shape;793;p30"/>
          <p:cNvSpPr txBox="1">
            <a:spLocks noGrp="1"/>
          </p:cNvSpPr>
          <p:nvPr>
            <p:ph type="title"/>
          </p:nvPr>
        </p:nvSpPr>
        <p:spPr>
          <a:xfrm>
            <a:off x="534293" y="445544"/>
            <a:ext cx="7699200" cy="572700"/>
          </a:xfrm>
          <a:prstGeom prst="rect">
            <a:avLst/>
          </a:prstGeom>
        </p:spPr>
        <p:txBody>
          <a:bodyPr spcFirstLastPara="1" wrap="square" lIns="91425" tIns="91425" rIns="91425" bIns="91425" anchor="t" anchorCtr="0">
            <a:noAutofit/>
          </a:bodyPr>
          <a:lstStyle/>
          <a:p>
            <a:pPr lvl="0"/>
            <a:r>
              <a:rPr lang="en" sz="2800" dirty="0"/>
              <a:t>AGENDa</a:t>
            </a:r>
            <a:endParaRPr sz="2800" dirty="0"/>
          </a:p>
        </p:txBody>
      </p:sp>
      <p:grpSp>
        <p:nvGrpSpPr>
          <p:cNvPr id="856" name="Google Shape;856;p30"/>
          <p:cNvGrpSpPr/>
          <p:nvPr/>
        </p:nvGrpSpPr>
        <p:grpSpPr>
          <a:xfrm flipH="1">
            <a:off x="6351968" y="1936824"/>
            <a:ext cx="1332104" cy="2761253"/>
            <a:chOff x="5874325" y="-496950"/>
            <a:chExt cx="1802820" cy="3736978"/>
          </a:xfrm>
        </p:grpSpPr>
        <p:sp>
          <p:nvSpPr>
            <p:cNvPr id="857" name="Google Shape;857;p30"/>
            <p:cNvSpPr/>
            <p:nvPr/>
          </p:nvSpPr>
          <p:spPr>
            <a:xfrm>
              <a:off x="6722357" y="83650"/>
              <a:ext cx="410539" cy="897783"/>
            </a:xfrm>
            <a:custGeom>
              <a:avLst/>
              <a:gdLst/>
              <a:ahLst/>
              <a:cxnLst/>
              <a:rect l="l" t="t" r="r" b="b"/>
              <a:pathLst>
                <a:path w="3884" h="9131" extrusionOk="0">
                  <a:moveTo>
                    <a:pt x="2778" y="1"/>
                  </a:moveTo>
                  <a:lnTo>
                    <a:pt x="1" y="382"/>
                  </a:lnTo>
                  <a:lnTo>
                    <a:pt x="1684" y="1918"/>
                  </a:lnTo>
                  <a:lnTo>
                    <a:pt x="1168" y="9130"/>
                  </a:lnTo>
                  <a:lnTo>
                    <a:pt x="2987" y="8565"/>
                  </a:lnTo>
                  <a:lnTo>
                    <a:pt x="3884" y="2053"/>
                  </a:lnTo>
                  <a:lnTo>
                    <a:pt x="2778" y="1"/>
                  </a:lnTo>
                  <a:close/>
                </a:path>
              </a:pathLst>
            </a:custGeom>
            <a:solidFill>
              <a:srgbClr val="4F79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0"/>
            <p:cNvSpPr/>
            <p:nvPr/>
          </p:nvSpPr>
          <p:spPr>
            <a:xfrm>
              <a:off x="6884712" y="939064"/>
              <a:ext cx="214465" cy="654926"/>
            </a:xfrm>
            <a:custGeom>
              <a:avLst/>
              <a:gdLst/>
              <a:ahLst/>
              <a:cxnLst/>
              <a:rect l="l" t="t" r="r" b="b"/>
              <a:pathLst>
                <a:path w="2029" h="6661" extrusionOk="0">
                  <a:moveTo>
                    <a:pt x="2028" y="0"/>
                  </a:moveTo>
                  <a:lnTo>
                    <a:pt x="210" y="553"/>
                  </a:lnTo>
                  <a:lnTo>
                    <a:pt x="1" y="6488"/>
                  </a:lnTo>
                  <a:lnTo>
                    <a:pt x="1070" y="6660"/>
                  </a:lnTo>
                  <a:lnTo>
                    <a:pt x="2028" y="0"/>
                  </a:lnTo>
                  <a:close/>
                </a:path>
              </a:pathLst>
            </a:custGeom>
            <a:solidFill>
              <a:srgbClr val="CB7F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0"/>
            <p:cNvSpPr/>
            <p:nvPr/>
          </p:nvSpPr>
          <p:spPr>
            <a:xfrm>
              <a:off x="6876996" y="1518976"/>
              <a:ext cx="128637" cy="53192"/>
            </a:xfrm>
            <a:custGeom>
              <a:avLst/>
              <a:gdLst/>
              <a:ahLst/>
              <a:cxnLst/>
              <a:rect l="l" t="t" r="r" b="b"/>
              <a:pathLst>
                <a:path w="1217" h="541" extrusionOk="0">
                  <a:moveTo>
                    <a:pt x="86" y="0"/>
                  </a:moveTo>
                  <a:lnTo>
                    <a:pt x="0" y="541"/>
                  </a:lnTo>
                  <a:lnTo>
                    <a:pt x="1180" y="541"/>
                  </a:lnTo>
                  <a:lnTo>
                    <a:pt x="1216" y="13"/>
                  </a:lnTo>
                  <a:lnTo>
                    <a:pt x="86" y="0"/>
                  </a:lnTo>
                  <a:close/>
                </a:path>
              </a:pathLst>
            </a:custGeom>
            <a:solidFill>
              <a:srgbClr val="A95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0"/>
            <p:cNvSpPr/>
            <p:nvPr/>
          </p:nvSpPr>
          <p:spPr>
            <a:xfrm>
              <a:off x="6726268" y="1075537"/>
              <a:ext cx="615702" cy="897783"/>
            </a:xfrm>
            <a:custGeom>
              <a:avLst/>
              <a:gdLst/>
              <a:ahLst/>
              <a:cxnLst/>
              <a:rect l="l" t="t" r="r" b="b"/>
              <a:pathLst>
                <a:path w="5825" h="9131" extrusionOk="0">
                  <a:moveTo>
                    <a:pt x="1" y="1"/>
                  </a:moveTo>
                  <a:lnTo>
                    <a:pt x="1008" y="419"/>
                  </a:lnTo>
                  <a:lnTo>
                    <a:pt x="3748" y="9130"/>
                  </a:lnTo>
                  <a:lnTo>
                    <a:pt x="5825" y="8369"/>
                  </a:lnTo>
                  <a:lnTo>
                    <a:pt x="5297" y="333"/>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0"/>
            <p:cNvSpPr/>
            <p:nvPr/>
          </p:nvSpPr>
          <p:spPr>
            <a:xfrm>
              <a:off x="7122432" y="1897128"/>
              <a:ext cx="436435" cy="1066897"/>
            </a:xfrm>
            <a:custGeom>
              <a:avLst/>
              <a:gdLst/>
              <a:ahLst/>
              <a:cxnLst/>
              <a:rect l="l" t="t" r="r" b="b"/>
              <a:pathLst>
                <a:path w="4129" h="10851" extrusionOk="0">
                  <a:moveTo>
                    <a:pt x="2077" y="0"/>
                  </a:moveTo>
                  <a:lnTo>
                    <a:pt x="0" y="774"/>
                  </a:lnTo>
                  <a:lnTo>
                    <a:pt x="2740" y="10727"/>
                  </a:lnTo>
                  <a:lnTo>
                    <a:pt x="4129" y="10850"/>
                  </a:lnTo>
                  <a:cubicBezTo>
                    <a:pt x="4129" y="10850"/>
                    <a:pt x="4043" y="4682"/>
                    <a:pt x="3392" y="3207"/>
                  </a:cubicBezTo>
                  <a:cubicBezTo>
                    <a:pt x="2753" y="1733"/>
                    <a:pt x="2077" y="0"/>
                    <a:pt x="20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0"/>
            <p:cNvSpPr/>
            <p:nvPr/>
          </p:nvSpPr>
          <p:spPr>
            <a:xfrm>
              <a:off x="6510640" y="833957"/>
              <a:ext cx="750893" cy="1123630"/>
            </a:xfrm>
            <a:custGeom>
              <a:avLst/>
              <a:gdLst/>
              <a:ahLst/>
              <a:cxnLst/>
              <a:rect l="l" t="t" r="r" b="b"/>
              <a:pathLst>
                <a:path w="7104" h="11428" extrusionOk="0">
                  <a:moveTo>
                    <a:pt x="5874" y="0"/>
                  </a:moveTo>
                  <a:lnTo>
                    <a:pt x="1832" y="492"/>
                  </a:lnTo>
                  <a:lnTo>
                    <a:pt x="1647" y="2163"/>
                  </a:lnTo>
                  <a:lnTo>
                    <a:pt x="1" y="11145"/>
                  </a:lnTo>
                  <a:lnTo>
                    <a:pt x="2200" y="11428"/>
                  </a:lnTo>
                  <a:lnTo>
                    <a:pt x="6550" y="3908"/>
                  </a:lnTo>
                  <a:cubicBezTo>
                    <a:pt x="7103" y="2937"/>
                    <a:pt x="7054" y="1745"/>
                    <a:pt x="6440" y="836"/>
                  </a:cubicBezTo>
                  <a:lnTo>
                    <a:pt x="58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0"/>
            <p:cNvSpPr/>
            <p:nvPr/>
          </p:nvSpPr>
          <p:spPr>
            <a:xfrm>
              <a:off x="6517193" y="1871761"/>
              <a:ext cx="388448" cy="1080171"/>
            </a:xfrm>
            <a:custGeom>
              <a:avLst/>
              <a:gdLst/>
              <a:ahLst/>
              <a:cxnLst/>
              <a:rect l="l" t="t" r="r" b="b"/>
              <a:pathLst>
                <a:path w="3675" h="10986" extrusionOk="0">
                  <a:moveTo>
                    <a:pt x="2138" y="0"/>
                  </a:moveTo>
                  <a:lnTo>
                    <a:pt x="0" y="578"/>
                  </a:lnTo>
                  <a:lnTo>
                    <a:pt x="1856" y="10727"/>
                  </a:lnTo>
                  <a:lnTo>
                    <a:pt x="3220" y="10985"/>
                  </a:lnTo>
                  <a:cubicBezTo>
                    <a:pt x="3220" y="10985"/>
                    <a:pt x="3674" y="4817"/>
                    <a:pt x="3171" y="3293"/>
                  </a:cubicBezTo>
                  <a:cubicBezTo>
                    <a:pt x="2654" y="1770"/>
                    <a:pt x="2138" y="0"/>
                    <a:pt x="2138" y="0"/>
                  </a:cubicBezTo>
                  <a:close/>
                </a:path>
              </a:pathLst>
            </a:custGeom>
            <a:solidFill>
              <a:srgbClr val="E848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0"/>
            <p:cNvSpPr/>
            <p:nvPr/>
          </p:nvSpPr>
          <p:spPr>
            <a:xfrm>
              <a:off x="6891266" y="685292"/>
              <a:ext cx="468885" cy="540184"/>
            </a:xfrm>
            <a:custGeom>
              <a:avLst/>
              <a:gdLst/>
              <a:ahLst/>
              <a:cxnLst/>
              <a:rect l="l" t="t" r="r" b="b"/>
              <a:pathLst>
                <a:path w="4436" h="5494" extrusionOk="0">
                  <a:moveTo>
                    <a:pt x="2728" y="1"/>
                  </a:moveTo>
                  <a:lnTo>
                    <a:pt x="0" y="2569"/>
                  </a:lnTo>
                  <a:lnTo>
                    <a:pt x="3760" y="5493"/>
                  </a:lnTo>
                  <a:lnTo>
                    <a:pt x="3920" y="5395"/>
                  </a:lnTo>
                  <a:cubicBezTo>
                    <a:pt x="4436" y="4854"/>
                    <a:pt x="3367" y="3024"/>
                    <a:pt x="2875" y="2458"/>
                  </a:cubicBezTo>
                  <a:lnTo>
                    <a:pt x="2728" y="1"/>
                  </a:lnTo>
                  <a:close/>
                </a:path>
              </a:pathLst>
            </a:custGeom>
            <a:solidFill>
              <a:srgbClr val="4A0E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0"/>
            <p:cNvSpPr/>
            <p:nvPr/>
          </p:nvSpPr>
          <p:spPr>
            <a:xfrm>
              <a:off x="6600273" y="-399610"/>
              <a:ext cx="311815" cy="373527"/>
            </a:xfrm>
            <a:custGeom>
              <a:avLst/>
              <a:gdLst/>
              <a:ahLst/>
              <a:cxnLst/>
              <a:rect l="l" t="t" r="r" b="b"/>
              <a:pathLst>
                <a:path w="2950" h="3799" extrusionOk="0">
                  <a:moveTo>
                    <a:pt x="1460" y="0"/>
                  </a:moveTo>
                  <a:cubicBezTo>
                    <a:pt x="1449" y="0"/>
                    <a:pt x="1438" y="0"/>
                    <a:pt x="1426" y="1"/>
                  </a:cubicBezTo>
                  <a:cubicBezTo>
                    <a:pt x="627" y="25"/>
                    <a:pt x="1" y="886"/>
                    <a:pt x="25" y="1942"/>
                  </a:cubicBezTo>
                  <a:cubicBezTo>
                    <a:pt x="62" y="2972"/>
                    <a:pt x="707" y="3798"/>
                    <a:pt x="1490" y="3798"/>
                  </a:cubicBezTo>
                  <a:cubicBezTo>
                    <a:pt x="1502" y="3798"/>
                    <a:pt x="1513" y="3798"/>
                    <a:pt x="1524" y="3798"/>
                  </a:cubicBezTo>
                  <a:cubicBezTo>
                    <a:pt x="2323" y="3773"/>
                    <a:pt x="2950" y="2913"/>
                    <a:pt x="2925" y="1856"/>
                  </a:cubicBezTo>
                  <a:cubicBezTo>
                    <a:pt x="2889" y="827"/>
                    <a:pt x="2244" y="0"/>
                    <a:pt x="1460" y="0"/>
                  </a:cubicBez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0"/>
            <p:cNvSpPr/>
            <p:nvPr/>
          </p:nvSpPr>
          <p:spPr>
            <a:xfrm>
              <a:off x="6704177" y="-121748"/>
              <a:ext cx="194911" cy="255049"/>
            </a:xfrm>
            <a:custGeom>
              <a:avLst/>
              <a:gdLst/>
              <a:ahLst/>
              <a:cxnLst/>
              <a:rect l="l" t="t" r="r" b="b"/>
              <a:pathLst>
                <a:path w="1844" h="2594" extrusionOk="0">
                  <a:moveTo>
                    <a:pt x="1107" y="1"/>
                  </a:moveTo>
                  <a:lnTo>
                    <a:pt x="1" y="370"/>
                  </a:lnTo>
                  <a:lnTo>
                    <a:pt x="738" y="2594"/>
                  </a:lnTo>
                  <a:lnTo>
                    <a:pt x="1844" y="2225"/>
                  </a:lnTo>
                  <a:lnTo>
                    <a:pt x="1107" y="1"/>
                  </a:ln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0"/>
            <p:cNvSpPr/>
            <p:nvPr/>
          </p:nvSpPr>
          <p:spPr>
            <a:xfrm>
              <a:off x="6589915" y="157393"/>
              <a:ext cx="762520" cy="1123630"/>
            </a:xfrm>
            <a:custGeom>
              <a:avLst/>
              <a:gdLst/>
              <a:ahLst/>
              <a:cxnLst/>
              <a:rect l="l" t="t" r="r" b="b"/>
              <a:pathLst>
                <a:path w="7214" h="11428" extrusionOk="0">
                  <a:moveTo>
                    <a:pt x="4633" y="0"/>
                  </a:moveTo>
                  <a:lnTo>
                    <a:pt x="0" y="1229"/>
                  </a:lnTo>
                  <a:lnTo>
                    <a:pt x="99" y="11428"/>
                  </a:lnTo>
                  <a:lnTo>
                    <a:pt x="7213" y="10998"/>
                  </a:lnTo>
                  <a:lnTo>
                    <a:pt x="46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0"/>
            <p:cNvSpPr/>
            <p:nvPr/>
          </p:nvSpPr>
          <p:spPr>
            <a:xfrm>
              <a:off x="6579556" y="13644"/>
              <a:ext cx="472796" cy="804671"/>
            </a:xfrm>
            <a:custGeom>
              <a:avLst/>
              <a:gdLst/>
              <a:ahLst/>
              <a:cxnLst/>
              <a:rect l="l" t="t" r="r" b="b"/>
              <a:pathLst>
                <a:path w="4473" h="8184" extrusionOk="0">
                  <a:moveTo>
                    <a:pt x="3097" y="0"/>
                  </a:moveTo>
                  <a:lnTo>
                    <a:pt x="3047" y="49"/>
                  </a:lnTo>
                  <a:cubicBezTo>
                    <a:pt x="2790" y="255"/>
                    <a:pt x="2478" y="360"/>
                    <a:pt x="2166" y="360"/>
                  </a:cubicBezTo>
                  <a:cubicBezTo>
                    <a:pt x="1882" y="360"/>
                    <a:pt x="1597" y="274"/>
                    <a:pt x="1352" y="98"/>
                  </a:cubicBezTo>
                  <a:lnTo>
                    <a:pt x="860" y="688"/>
                  </a:lnTo>
                  <a:cubicBezTo>
                    <a:pt x="111" y="1327"/>
                    <a:pt x="0" y="2765"/>
                    <a:pt x="246" y="3723"/>
                  </a:cubicBezTo>
                  <a:lnTo>
                    <a:pt x="1241" y="8073"/>
                  </a:lnTo>
                  <a:lnTo>
                    <a:pt x="3564" y="8184"/>
                  </a:lnTo>
                  <a:lnTo>
                    <a:pt x="2064" y="3011"/>
                  </a:lnTo>
                  <a:lnTo>
                    <a:pt x="4030" y="3428"/>
                  </a:lnTo>
                  <a:lnTo>
                    <a:pt x="4473" y="897"/>
                  </a:lnTo>
                  <a:lnTo>
                    <a:pt x="30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0"/>
            <p:cNvSpPr/>
            <p:nvPr/>
          </p:nvSpPr>
          <p:spPr>
            <a:xfrm>
              <a:off x="6280848" y="2909565"/>
              <a:ext cx="703962" cy="317188"/>
            </a:xfrm>
            <a:custGeom>
              <a:avLst/>
              <a:gdLst/>
              <a:ahLst/>
              <a:cxnLst/>
              <a:rect l="l" t="t" r="r" b="b"/>
              <a:pathLst>
                <a:path w="6660" h="3226" extrusionOk="0">
                  <a:moveTo>
                    <a:pt x="4043" y="0"/>
                  </a:moveTo>
                  <a:lnTo>
                    <a:pt x="2998" y="1143"/>
                  </a:lnTo>
                  <a:cubicBezTo>
                    <a:pt x="2838" y="1327"/>
                    <a:pt x="2630" y="1475"/>
                    <a:pt x="2396" y="1585"/>
                  </a:cubicBezTo>
                  <a:lnTo>
                    <a:pt x="0" y="2654"/>
                  </a:lnTo>
                  <a:lnTo>
                    <a:pt x="2765" y="3207"/>
                  </a:lnTo>
                  <a:cubicBezTo>
                    <a:pt x="2826" y="3220"/>
                    <a:pt x="2887" y="3226"/>
                    <a:pt x="2948" y="3226"/>
                  </a:cubicBezTo>
                  <a:cubicBezTo>
                    <a:pt x="3243" y="3226"/>
                    <a:pt x="3528" y="3083"/>
                    <a:pt x="3711" y="2839"/>
                  </a:cubicBezTo>
                  <a:lnTo>
                    <a:pt x="4620" y="1561"/>
                  </a:lnTo>
                  <a:lnTo>
                    <a:pt x="4940" y="2679"/>
                  </a:lnTo>
                  <a:lnTo>
                    <a:pt x="6660" y="2372"/>
                  </a:lnTo>
                  <a:lnTo>
                    <a:pt x="5566" y="86"/>
                  </a:lnTo>
                  <a:lnTo>
                    <a:pt x="40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0"/>
            <p:cNvSpPr/>
            <p:nvPr/>
          </p:nvSpPr>
          <p:spPr>
            <a:xfrm>
              <a:off x="7039246" y="2947027"/>
              <a:ext cx="637899" cy="293001"/>
            </a:xfrm>
            <a:custGeom>
              <a:avLst/>
              <a:gdLst/>
              <a:ahLst/>
              <a:cxnLst/>
              <a:rect l="l" t="t" r="r" b="b"/>
              <a:pathLst>
                <a:path w="6035" h="2980" extrusionOk="0">
                  <a:moveTo>
                    <a:pt x="3527" y="0"/>
                  </a:moveTo>
                  <a:lnTo>
                    <a:pt x="2643" y="1081"/>
                  </a:lnTo>
                  <a:cubicBezTo>
                    <a:pt x="2508" y="1266"/>
                    <a:pt x="2323" y="1413"/>
                    <a:pt x="2127" y="1511"/>
                  </a:cubicBezTo>
                  <a:lnTo>
                    <a:pt x="1" y="2617"/>
                  </a:lnTo>
                  <a:lnTo>
                    <a:pt x="2544" y="2974"/>
                  </a:lnTo>
                  <a:cubicBezTo>
                    <a:pt x="2578" y="2977"/>
                    <a:pt x="2612" y="2979"/>
                    <a:pt x="2645" y="2979"/>
                  </a:cubicBezTo>
                  <a:cubicBezTo>
                    <a:pt x="2940" y="2979"/>
                    <a:pt x="3214" y="2834"/>
                    <a:pt x="3380" y="2580"/>
                  </a:cubicBezTo>
                  <a:lnTo>
                    <a:pt x="4142" y="1389"/>
                  </a:lnTo>
                  <a:lnTo>
                    <a:pt x="4486" y="2384"/>
                  </a:lnTo>
                  <a:lnTo>
                    <a:pt x="6034" y="2003"/>
                  </a:lnTo>
                  <a:lnTo>
                    <a:pt x="49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0"/>
            <p:cNvSpPr/>
            <p:nvPr/>
          </p:nvSpPr>
          <p:spPr>
            <a:xfrm>
              <a:off x="6474279" y="2875742"/>
              <a:ext cx="201464" cy="170393"/>
            </a:xfrm>
            <a:custGeom>
              <a:avLst/>
              <a:gdLst/>
              <a:ahLst/>
              <a:cxnLst/>
              <a:rect l="l" t="t" r="r" b="b"/>
              <a:pathLst>
                <a:path w="1906" h="1733" fill="none" extrusionOk="0">
                  <a:moveTo>
                    <a:pt x="1758" y="1032"/>
                  </a:moveTo>
                  <a:cubicBezTo>
                    <a:pt x="1451" y="885"/>
                    <a:pt x="1168" y="676"/>
                    <a:pt x="935" y="430"/>
                  </a:cubicBezTo>
                  <a:cubicBezTo>
                    <a:pt x="836" y="332"/>
                    <a:pt x="959" y="160"/>
                    <a:pt x="1094" y="209"/>
                  </a:cubicBezTo>
                  <a:cubicBezTo>
                    <a:pt x="1180" y="246"/>
                    <a:pt x="1254" y="307"/>
                    <a:pt x="1316" y="369"/>
                  </a:cubicBezTo>
                  <a:cubicBezTo>
                    <a:pt x="1463" y="516"/>
                    <a:pt x="1561" y="725"/>
                    <a:pt x="1647" y="922"/>
                  </a:cubicBezTo>
                  <a:cubicBezTo>
                    <a:pt x="1488" y="713"/>
                    <a:pt x="1377" y="479"/>
                    <a:pt x="1316" y="234"/>
                  </a:cubicBezTo>
                  <a:cubicBezTo>
                    <a:pt x="1303" y="172"/>
                    <a:pt x="1291" y="86"/>
                    <a:pt x="1340" y="37"/>
                  </a:cubicBezTo>
                  <a:cubicBezTo>
                    <a:pt x="1377" y="0"/>
                    <a:pt x="1451" y="0"/>
                    <a:pt x="1500" y="25"/>
                  </a:cubicBezTo>
                  <a:cubicBezTo>
                    <a:pt x="1549" y="49"/>
                    <a:pt x="1586" y="98"/>
                    <a:pt x="1623" y="148"/>
                  </a:cubicBezTo>
                  <a:cubicBezTo>
                    <a:pt x="1807" y="430"/>
                    <a:pt x="1905" y="774"/>
                    <a:pt x="1869" y="1118"/>
                  </a:cubicBezTo>
                  <a:cubicBezTo>
                    <a:pt x="1856" y="1241"/>
                    <a:pt x="1819" y="1389"/>
                    <a:pt x="1709" y="1438"/>
                  </a:cubicBezTo>
                  <a:cubicBezTo>
                    <a:pt x="1574" y="1511"/>
                    <a:pt x="1414" y="1425"/>
                    <a:pt x="1267" y="1376"/>
                  </a:cubicBezTo>
                  <a:cubicBezTo>
                    <a:pt x="984" y="1290"/>
                    <a:pt x="664" y="1352"/>
                    <a:pt x="443" y="1548"/>
                  </a:cubicBezTo>
                  <a:cubicBezTo>
                    <a:pt x="370" y="1610"/>
                    <a:pt x="308" y="1683"/>
                    <a:pt x="222" y="1708"/>
                  </a:cubicBezTo>
                  <a:cubicBezTo>
                    <a:pt x="136" y="1733"/>
                    <a:pt x="13" y="1683"/>
                    <a:pt x="1" y="1597"/>
                  </a:cubicBezTo>
                </a:path>
              </a:pathLst>
            </a:custGeom>
            <a:noFill/>
            <a:ln w="1850" cap="flat" cmpd="sng">
              <a:solidFill>
                <a:srgbClr val="07030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0"/>
            <p:cNvSpPr/>
            <p:nvPr/>
          </p:nvSpPr>
          <p:spPr>
            <a:xfrm>
              <a:off x="6574271" y="-452606"/>
              <a:ext cx="289829" cy="224667"/>
            </a:xfrm>
            <a:custGeom>
              <a:avLst/>
              <a:gdLst/>
              <a:ahLst/>
              <a:cxnLst/>
              <a:rect l="l" t="t" r="r" b="b"/>
              <a:pathLst>
                <a:path w="2742" h="2285" extrusionOk="0">
                  <a:moveTo>
                    <a:pt x="1963" y="0"/>
                  </a:moveTo>
                  <a:cubicBezTo>
                    <a:pt x="1147" y="0"/>
                    <a:pt x="0" y="339"/>
                    <a:pt x="136" y="2285"/>
                  </a:cubicBezTo>
                  <a:lnTo>
                    <a:pt x="2692" y="2113"/>
                  </a:lnTo>
                  <a:lnTo>
                    <a:pt x="2741" y="97"/>
                  </a:lnTo>
                  <a:cubicBezTo>
                    <a:pt x="2741" y="97"/>
                    <a:pt x="2399" y="0"/>
                    <a:pt x="1963" y="0"/>
                  </a:cubicBezTo>
                  <a:close/>
                </a:path>
              </a:pathLst>
            </a:custGeom>
            <a:solidFill>
              <a:srgbClr val="9E54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0"/>
            <p:cNvSpPr/>
            <p:nvPr/>
          </p:nvSpPr>
          <p:spPr>
            <a:xfrm>
              <a:off x="7265233" y="2907107"/>
              <a:ext cx="192374" cy="151122"/>
            </a:xfrm>
            <a:custGeom>
              <a:avLst/>
              <a:gdLst/>
              <a:ahLst/>
              <a:cxnLst/>
              <a:rect l="l" t="t" r="r" b="b"/>
              <a:pathLst>
                <a:path w="1820" h="1537" fill="none" extrusionOk="0">
                  <a:moveTo>
                    <a:pt x="1365" y="898"/>
                  </a:moveTo>
                  <a:cubicBezTo>
                    <a:pt x="1254" y="578"/>
                    <a:pt x="1009" y="308"/>
                    <a:pt x="714" y="148"/>
                  </a:cubicBezTo>
                  <a:lnTo>
                    <a:pt x="701" y="148"/>
                  </a:lnTo>
                  <a:cubicBezTo>
                    <a:pt x="468" y="25"/>
                    <a:pt x="222" y="308"/>
                    <a:pt x="394" y="517"/>
                  </a:cubicBezTo>
                  <a:cubicBezTo>
                    <a:pt x="542" y="701"/>
                    <a:pt x="738" y="848"/>
                    <a:pt x="972" y="898"/>
                  </a:cubicBezTo>
                  <a:cubicBezTo>
                    <a:pt x="1119" y="836"/>
                    <a:pt x="1181" y="689"/>
                    <a:pt x="1242" y="541"/>
                  </a:cubicBezTo>
                  <a:cubicBezTo>
                    <a:pt x="1291" y="406"/>
                    <a:pt x="1328" y="246"/>
                    <a:pt x="1439" y="148"/>
                  </a:cubicBezTo>
                  <a:lnTo>
                    <a:pt x="1451" y="136"/>
                  </a:lnTo>
                  <a:cubicBezTo>
                    <a:pt x="1598" y="1"/>
                    <a:pt x="1819" y="209"/>
                    <a:pt x="1709" y="381"/>
                  </a:cubicBezTo>
                  <a:cubicBezTo>
                    <a:pt x="1463" y="725"/>
                    <a:pt x="1082" y="959"/>
                    <a:pt x="677" y="1020"/>
                  </a:cubicBezTo>
                  <a:cubicBezTo>
                    <a:pt x="542" y="1033"/>
                    <a:pt x="406" y="1033"/>
                    <a:pt x="296" y="1094"/>
                  </a:cubicBezTo>
                  <a:cubicBezTo>
                    <a:pt x="136" y="1192"/>
                    <a:pt x="62" y="1364"/>
                    <a:pt x="1" y="1536"/>
                  </a:cubicBezTo>
                </a:path>
              </a:pathLst>
            </a:custGeom>
            <a:noFill/>
            <a:ln w="1850" cap="flat" cmpd="sng">
              <a:solidFill>
                <a:schemeClr val="dk1"/>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0"/>
            <p:cNvSpPr/>
            <p:nvPr/>
          </p:nvSpPr>
          <p:spPr>
            <a:xfrm>
              <a:off x="6752270" y="-446215"/>
              <a:ext cx="258542" cy="359074"/>
            </a:xfrm>
            <a:custGeom>
              <a:avLst/>
              <a:gdLst/>
              <a:ahLst/>
              <a:cxnLst/>
              <a:rect l="l" t="t" r="r" b="b"/>
              <a:pathLst>
                <a:path w="2446" h="3652" extrusionOk="0">
                  <a:moveTo>
                    <a:pt x="548" y="1"/>
                  </a:moveTo>
                  <a:cubicBezTo>
                    <a:pt x="362" y="1"/>
                    <a:pt x="176" y="34"/>
                    <a:pt x="0" y="106"/>
                  </a:cubicBezTo>
                  <a:lnTo>
                    <a:pt x="381" y="1790"/>
                  </a:lnTo>
                  <a:cubicBezTo>
                    <a:pt x="602" y="1998"/>
                    <a:pt x="566" y="2355"/>
                    <a:pt x="529" y="2650"/>
                  </a:cubicBezTo>
                  <a:cubicBezTo>
                    <a:pt x="480" y="2945"/>
                    <a:pt x="455" y="3301"/>
                    <a:pt x="676" y="3510"/>
                  </a:cubicBezTo>
                  <a:cubicBezTo>
                    <a:pt x="776" y="3609"/>
                    <a:pt x="913" y="3652"/>
                    <a:pt x="1053" y="3652"/>
                  </a:cubicBezTo>
                  <a:cubicBezTo>
                    <a:pt x="1138" y="3652"/>
                    <a:pt x="1224" y="3636"/>
                    <a:pt x="1303" y="3608"/>
                  </a:cubicBezTo>
                  <a:cubicBezTo>
                    <a:pt x="1512" y="3522"/>
                    <a:pt x="1672" y="3362"/>
                    <a:pt x="1807" y="3190"/>
                  </a:cubicBezTo>
                  <a:cubicBezTo>
                    <a:pt x="2298" y="2551"/>
                    <a:pt x="2446" y="1618"/>
                    <a:pt x="2065" y="905"/>
                  </a:cubicBezTo>
                  <a:cubicBezTo>
                    <a:pt x="1773" y="359"/>
                    <a:pt x="1157" y="1"/>
                    <a:pt x="548" y="1"/>
                  </a:cubicBezTo>
                  <a:close/>
                </a:path>
              </a:pathLst>
            </a:custGeom>
            <a:solidFill>
              <a:srgbClr val="9E54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0"/>
            <p:cNvSpPr/>
            <p:nvPr/>
          </p:nvSpPr>
          <p:spPr>
            <a:xfrm>
              <a:off x="6743180" y="-270314"/>
              <a:ext cx="83186" cy="77380"/>
            </a:xfrm>
            <a:custGeom>
              <a:avLst/>
              <a:gdLst/>
              <a:ahLst/>
              <a:cxnLst/>
              <a:rect l="l" t="t" r="r" b="b"/>
              <a:pathLst>
                <a:path w="787" h="787" extrusionOk="0">
                  <a:moveTo>
                    <a:pt x="394" y="1"/>
                  </a:moveTo>
                  <a:cubicBezTo>
                    <a:pt x="172" y="1"/>
                    <a:pt x="0" y="173"/>
                    <a:pt x="0" y="394"/>
                  </a:cubicBezTo>
                  <a:cubicBezTo>
                    <a:pt x="0" y="615"/>
                    <a:pt x="172" y="787"/>
                    <a:pt x="394" y="787"/>
                  </a:cubicBezTo>
                  <a:cubicBezTo>
                    <a:pt x="615" y="787"/>
                    <a:pt x="787" y="615"/>
                    <a:pt x="787" y="394"/>
                  </a:cubicBezTo>
                  <a:cubicBezTo>
                    <a:pt x="787" y="173"/>
                    <a:pt x="615" y="1"/>
                    <a:pt x="394" y="1"/>
                  </a:cubicBez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0"/>
            <p:cNvSpPr/>
            <p:nvPr/>
          </p:nvSpPr>
          <p:spPr>
            <a:xfrm>
              <a:off x="6304207" y="1512880"/>
              <a:ext cx="39003" cy="147484"/>
            </a:xfrm>
            <a:custGeom>
              <a:avLst/>
              <a:gdLst/>
              <a:ahLst/>
              <a:cxnLst/>
              <a:rect l="l" t="t" r="r" b="b"/>
              <a:pathLst>
                <a:path w="369" h="1500" extrusionOk="0">
                  <a:moveTo>
                    <a:pt x="0" y="1"/>
                  </a:moveTo>
                  <a:lnTo>
                    <a:pt x="0" y="1500"/>
                  </a:lnTo>
                  <a:lnTo>
                    <a:pt x="369" y="1500"/>
                  </a:lnTo>
                  <a:lnTo>
                    <a:pt x="3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0"/>
            <p:cNvSpPr/>
            <p:nvPr/>
          </p:nvSpPr>
          <p:spPr>
            <a:xfrm>
              <a:off x="6536642" y="1512880"/>
              <a:ext cx="39109" cy="147484"/>
            </a:xfrm>
            <a:custGeom>
              <a:avLst/>
              <a:gdLst/>
              <a:ahLst/>
              <a:cxnLst/>
              <a:rect l="l" t="t" r="r" b="b"/>
              <a:pathLst>
                <a:path w="370" h="1500" extrusionOk="0">
                  <a:moveTo>
                    <a:pt x="1" y="1"/>
                  </a:moveTo>
                  <a:lnTo>
                    <a:pt x="1" y="1500"/>
                  </a:lnTo>
                  <a:lnTo>
                    <a:pt x="369" y="1500"/>
                  </a:lnTo>
                  <a:lnTo>
                    <a:pt x="3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0"/>
            <p:cNvSpPr/>
            <p:nvPr/>
          </p:nvSpPr>
          <p:spPr>
            <a:xfrm>
              <a:off x="6092490" y="3040041"/>
              <a:ext cx="105277" cy="196940"/>
            </a:xfrm>
            <a:custGeom>
              <a:avLst/>
              <a:gdLst/>
              <a:ahLst/>
              <a:cxnLst/>
              <a:rect l="l" t="t" r="r" b="b"/>
              <a:pathLst>
                <a:path w="996" h="2003" extrusionOk="0">
                  <a:moveTo>
                    <a:pt x="430" y="0"/>
                  </a:moveTo>
                  <a:cubicBezTo>
                    <a:pt x="185" y="0"/>
                    <a:pt x="0" y="184"/>
                    <a:pt x="0" y="430"/>
                  </a:cubicBezTo>
                  <a:lnTo>
                    <a:pt x="0" y="1573"/>
                  </a:lnTo>
                  <a:cubicBezTo>
                    <a:pt x="0" y="1806"/>
                    <a:pt x="185" y="2003"/>
                    <a:pt x="430" y="2003"/>
                  </a:cubicBezTo>
                  <a:lnTo>
                    <a:pt x="578" y="2003"/>
                  </a:lnTo>
                  <a:cubicBezTo>
                    <a:pt x="811" y="2003"/>
                    <a:pt x="996" y="1806"/>
                    <a:pt x="996" y="1573"/>
                  </a:cubicBezTo>
                  <a:lnTo>
                    <a:pt x="996" y="430"/>
                  </a:lnTo>
                  <a:cubicBezTo>
                    <a:pt x="996" y="184"/>
                    <a:pt x="811" y="0"/>
                    <a:pt x="5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0"/>
            <p:cNvSpPr/>
            <p:nvPr/>
          </p:nvSpPr>
          <p:spPr>
            <a:xfrm>
              <a:off x="6682085" y="3040041"/>
              <a:ext cx="105383" cy="196940"/>
            </a:xfrm>
            <a:custGeom>
              <a:avLst/>
              <a:gdLst/>
              <a:ahLst/>
              <a:cxnLst/>
              <a:rect l="l" t="t" r="r" b="b"/>
              <a:pathLst>
                <a:path w="997" h="2003" extrusionOk="0">
                  <a:moveTo>
                    <a:pt x="419" y="0"/>
                  </a:moveTo>
                  <a:cubicBezTo>
                    <a:pt x="185" y="0"/>
                    <a:pt x="1" y="184"/>
                    <a:pt x="1" y="430"/>
                  </a:cubicBezTo>
                  <a:lnTo>
                    <a:pt x="1" y="1573"/>
                  </a:lnTo>
                  <a:cubicBezTo>
                    <a:pt x="1" y="1806"/>
                    <a:pt x="185" y="2003"/>
                    <a:pt x="419" y="2003"/>
                  </a:cubicBezTo>
                  <a:lnTo>
                    <a:pt x="566" y="2003"/>
                  </a:lnTo>
                  <a:cubicBezTo>
                    <a:pt x="812" y="2003"/>
                    <a:pt x="996" y="1806"/>
                    <a:pt x="996" y="1573"/>
                  </a:cubicBezTo>
                  <a:lnTo>
                    <a:pt x="996" y="430"/>
                  </a:lnTo>
                  <a:cubicBezTo>
                    <a:pt x="996" y="184"/>
                    <a:pt x="812" y="0"/>
                    <a:pt x="5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0"/>
            <p:cNvSpPr/>
            <p:nvPr/>
          </p:nvSpPr>
          <p:spPr>
            <a:xfrm>
              <a:off x="5874325" y="1620446"/>
              <a:ext cx="1131307" cy="1498140"/>
            </a:xfrm>
            <a:custGeom>
              <a:avLst/>
              <a:gdLst/>
              <a:ahLst/>
              <a:cxnLst/>
              <a:rect l="l" t="t" r="r" b="b"/>
              <a:pathLst>
                <a:path w="10703" h="15237" extrusionOk="0">
                  <a:moveTo>
                    <a:pt x="0" y="0"/>
                  </a:moveTo>
                  <a:lnTo>
                    <a:pt x="0" y="15237"/>
                  </a:lnTo>
                  <a:lnTo>
                    <a:pt x="10702" y="15237"/>
                  </a:lnTo>
                  <a:lnTo>
                    <a:pt x="107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0"/>
            <p:cNvSpPr/>
            <p:nvPr/>
          </p:nvSpPr>
          <p:spPr>
            <a:xfrm>
              <a:off x="6140584" y="1868123"/>
              <a:ext cx="29913" cy="1045070"/>
            </a:xfrm>
            <a:custGeom>
              <a:avLst/>
              <a:gdLst/>
              <a:ahLst/>
              <a:cxnLst/>
              <a:rect l="l" t="t" r="r" b="b"/>
              <a:pathLst>
                <a:path w="283" h="10629" extrusionOk="0">
                  <a:moveTo>
                    <a:pt x="123" y="0"/>
                  </a:moveTo>
                  <a:cubicBezTo>
                    <a:pt x="61" y="0"/>
                    <a:pt x="0" y="62"/>
                    <a:pt x="0" y="123"/>
                  </a:cubicBezTo>
                  <a:lnTo>
                    <a:pt x="0" y="10518"/>
                  </a:lnTo>
                  <a:cubicBezTo>
                    <a:pt x="0" y="10580"/>
                    <a:pt x="61" y="10629"/>
                    <a:pt x="123" y="10629"/>
                  </a:cubicBezTo>
                  <a:lnTo>
                    <a:pt x="160" y="10629"/>
                  </a:lnTo>
                  <a:cubicBezTo>
                    <a:pt x="233" y="10629"/>
                    <a:pt x="283" y="10580"/>
                    <a:pt x="283" y="10518"/>
                  </a:cubicBezTo>
                  <a:lnTo>
                    <a:pt x="283" y="123"/>
                  </a:lnTo>
                  <a:cubicBezTo>
                    <a:pt x="283" y="62"/>
                    <a:pt x="233" y="0"/>
                    <a:pt x="1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0"/>
            <p:cNvSpPr/>
            <p:nvPr/>
          </p:nvSpPr>
          <p:spPr>
            <a:xfrm>
              <a:off x="6424917" y="1868123"/>
              <a:ext cx="30019" cy="1045070"/>
            </a:xfrm>
            <a:custGeom>
              <a:avLst/>
              <a:gdLst/>
              <a:ahLst/>
              <a:cxnLst/>
              <a:rect l="l" t="t" r="r" b="b"/>
              <a:pathLst>
                <a:path w="284" h="10629" extrusionOk="0">
                  <a:moveTo>
                    <a:pt x="124" y="0"/>
                  </a:moveTo>
                  <a:cubicBezTo>
                    <a:pt x="50" y="0"/>
                    <a:pt x="1" y="62"/>
                    <a:pt x="1" y="123"/>
                  </a:cubicBezTo>
                  <a:lnTo>
                    <a:pt x="1" y="10518"/>
                  </a:lnTo>
                  <a:cubicBezTo>
                    <a:pt x="1" y="10580"/>
                    <a:pt x="50" y="10629"/>
                    <a:pt x="124" y="10629"/>
                  </a:cubicBezTo>
                  <a:lnTo>
                    <a:pt x="161" y="10629"/>
                  </a:lnTo>
                  <a:cubicBezTo>
                    <a:pt x="234" y="10629"/>
                    <a:pt x="284" y="10580"/>
                    <a:pt x="284" y="10518"/>
                  </a:cubicBezTo>
                  <a:lnTo>
                    <a:pt x="284" y="123"/>
                  </a:lnTo>
                  <a:cubicBezTo>
                    <a:pt x="284" y="62"/>
                    <a:pt x="234" y="0"/>
                    <a:pt x="1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0"/>
            <p:cNvSpPr/>
            <p:nvPr/>
          </p:nvSpPr>
          <p:spPr>
            <a:xfrm>
              <a:off x="6709356" y="1868123"/>
              <a:ext cx="30019" cy="1045070"/>
            </a:xfrm>
            <a:custGeom>
              <a:avLst/>
              <a:gdLst/>
              <a:ahLst/>
              <a:cxnLst/>
              <a:rect l="l" t="t" r="r" b="b"/>
              <a:pathLst>
                <a:path w="284" h="10629" extrusionOk="0">
                  <a:moveTo>
                    <a:pt x="124" y="0"/>
                  </a:moveTo>
                  <a:cubicBezTo>
                    <a:pt x="50" y="0"/>
                    <a:pt x="1" y="62"/>
                    <a:pt x="1" y="123"/>
                  </a:cubicBezTo>
                  <a:lnTo>
                    <a:pt x="1" y="10518"/>
                  </a:lnTo>
                  <a:cubicBezTo>
                    <a:pt x="1" y="10580"/>
                    <a:pt x="50" y="10629"/>
                    <a:pt x="124" y="10629"/>
                  </a:cubicBezTo>
                  <a:lnTo>
                    <a:pt x="161" y="10629"/>
                  </a:lnTo>
                  <a:cubicBezTo>
                    <a:pt x="222" y="10629"/>
                    <a:pt x="284" y="10580"/>
                    <a:pt x="284" y="10518"/>
                  </a:cubicBezTo>
                  <a:lnTo>
                    <a:pt x="284" y="123"/>
                  </a:lnTo>
                  <a:cubicBezTo>
                    <a:pt x="284" y="62"/>
                    <a:pt x="222" y="0"/>
                    <a:pt x="1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0"/>
            <p:cNvSpPr/>
            <p:nvPr/>
          </p:nvSpPr>
          <p:spPr>
            <a:xfrm>
              <a:off x="6241844" y="1482695"/>
              <a:ext cx="396269" cy="33921"/>
            </a:xfrm>
            <a:custGeom>
              <a:avLst/>
              <a:gdLst/>
              <a:ahLst/>
              <a:cxnLst/>
              <a:rect l="l" t="t" r="r" b="b"/>
              <a:pathLst>
                <a:path w="3749" h="345" extrusionOk="0">
                  <a:moveTo>
                    <a:pt x="0" y="1"/>
                  </a:moveTo>
                  <a:lnTo>
                    <a:pt x="0" y="345"/>
                  </a:lnTo>
                  <a:lnTo>
                    <a:pt x="3748" y="345"/>
                  </a:lnTo>
                  <a:lnTo>
                    <a:pt x="37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0"/>
            <p:cNvSpPr/>
            <p:nvPr/>
          </p:nvSpPr>
          <p:spPr>
            <a:xfrm>
              <a:off x="6426291" y="807311"/>
              <a:ext cx="388448" cy="577645"/>
            </a:xfrm>
            <a:custGeom>
              <a:avLst/>
              <a:gdLst/>
              <a:ahLst/>
              <a:cxnLst/>
              <a:rect l="l" t="t" r="r" b="b"/>
              <a:pathLst>
                <a:path w="3675" h="5875" extrusionOk="0">
                  <a:moveTo>
                    <a:pt x="1696" y="1"/>
                  </a:moveTo>
                  <a:lnTo>
                    <a:pt x="0" y="5801"/>
                  </a:lnTo>
                  <a:lnTo>
                    <a:pt x="713" y="5874"/>
                  </a:lnTo>
                  <a:lnTo>
                    <a:pt x="3674" y="185"/>
                  </a:lnTo>
                  <a:lnTo>
                    <a:pt x="1696" y="1"/>
                  </a:ln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0"/>
            <p:cNvSpPr/>
            <p:nvPr/>
          </p:nvSpPr>
          <p:spPr>
            <a:xfrm>
              <a:off x="6360017" y="1335308"/>
              <a:ext cx="148191" cy="193105"/>
            </a:xfrm>
            <a:custGeom>
              <a:avLst/>
              <a:gdLst/>
              <a:ahLst/>
              <a:cxnLst/>
              <a:rect l="l" t="t" r="r" b="b"/>
              <a:pathLst>
                <a:path w="1402" h="1964" extrusionOk="0">
                  <a:moveTo>
                    <a:pt x="1017" y="0"/>
                  </a:moveTo>
                  <a:cubicBezTo>
                    <a:pt x="765" y="0"/>
                    <a:pt x="435" y="319"/>
                    <a:pt x="234" y="775"/>
                  </a:cubicBezTo>
                  <a:cubicBezTo>
                    <a:pt x="1" y="1303"/>
                    <a:pt x="13" y="1831"/>
                    <a:pt x="271" y="1942"/>
                  </a:cubicBezTo>
                  <a:cubicBezTo>
                    <a:pt x="303" y="1956"/>
                    <a:pt x="337" y="1963"/>
                    <a:pt x="374" y="1963"/>
                  </a:cubicBezTo>
                  <a:cubicBezTo>
                    <a:pt x="619" y="1963"/>
                    <a:pt x="952" y="1652"/>
                    <a:pt x="1156" y="1192"/>
                  </a:cubicBezTo>
                  <a:cubicBezTo>
                    <a:pt x="1401" y="652"/>
                    <a:pt x="1377" y="136"/>
                    <a:pt x="1131" y="25"/>
                  </a:cubicBezTo>
                  <a:cubicBezTo>
                    <a:pt x="1096" y="8"/>
                    <a:pt x="1057" y="0"/>
                    <a:pt x="1017" y="0"/>
                  </a:cubicBez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0"/>
            <p:cNvSpPr/>
            <p:nvPr/>
          </p:nvSpPr>
          <p:spPr>
            <a:xfrm>
              <a:off x="6422380" y="628559"/>
              <a:ext cx="428719" cy="749119"/>
            </a:xfrm>
            <a:custGeom>
              <a:avLst/>
              <a:gdLst/>
              <a:ahLst/>
              <a:cxnLst/>
              <a:rect l="l" t="t" r="r" b="b"/>
              <a:pathLst>
                <a:path w="4056" h="7619" extrusionOk="0">
                  <a:moveTo>
                    <a:pt x="1647" y="0"/>
                  </a:moveTo>
                  <a:cubicBezTo>
                    <a:pt x="1622" y="13"/>
                    <a:pt x="0" y="7275"/>
                    <a:pt x="0" y="7275"/>
                  </a:cubicBezTo>
                  <a:lnTo>
                    <a:pt x="885" y="7619"/>
                  </a:lnTo>
                  <a:lnTo>
                    <a:pt x="4055" y="1942"/>
                  </a:lnTo>
                  <a:cubicBezTo>
                    <a:pt x="4055" y="1942"/>
                    <a:pt x="1684" y="0"/>
                    <a:pt x="16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0"/>
            <p:cNvSpPr/>
            <p:nvPr/>
          </p:nvSpPr>
          <p:spPr>
            <a:xfrm>
              <a:off x="6836725" y="-496950"/>
              <a:ext cx="457258" cy="901716"/>
            </a:xfrm>
            <a:custGeom>
              <a:avLst/>
              <a:gdLst/>
              <a:ahLst/>
              <a:cxnLst/>
              <a:rect l="l" t="t" r="r" b="b"/>
              <a:pathLst>
                <a:path w="4326" h="9171" extrusionOk="0">
                  <a:moveTo>
                    <a:pt x="1524" y="1"/>
                  </a:moveTo>
                  <a:cubicBezTo>
                    <a:pt x="905" y="1"/>
                    <a:pt x="288" y="288"/>
                    <a:pt x="0" y="819"/>
                  </a:cubicBezTo>
                  <a:lnTo>
                    <a:pt x="1241" y="2109"/>
                  </a:lnTo>
                  <a:cubicBezTo>
                    <a:pt x="1585" y="2170"/>
                    <a:pt x="1831" y="2490"/>
                    <a:pt x="1917" y="2822"/>
                  </a:cubicBezTo>
                  <a:cubicBezTo>
                    <a:pt x="2003" y="3153"/>
                    <a:pt x="1966" y="3510"/>
                    <a:pt x="1905" y="3854"/>
                  </a:cubicBezTo>
                  <a:cubicBezTo>
                    <a:pt x="1782" y="4628"/>
                    <a:pt x="1597" y="5402"/>
                    <a:pt x="1585" y="6176"/>
                  </a:cubicBezTo>
                  <a:cubicBezTo>
                    <a:pt x="1573" y="6963"/>
                    <a:pt x="1733" y="7786"/>
                    <a:pt x="2224" y="8400"/>
                  </a:cubicBezTo>
                  <a:cubicBezTo>
                    <a:pt x="2593" y="8862"/>
                    <a:pt x="3178" y="9171"/>
                    <a:pt x="3758" y="9171"/>
                  </a:cubicBezTo>
                  <a:cubicBezTo>
                    <a:pt x="3950" y="9171"/>
                    <a:pt x="4142" y="9137"/>
                    <a:pt x="4325" y="9064"/>
                  </a:cubicBezTo>
                  <a:cubicBezTo>
                    <a:pt x="3895" y="8978"/>
                    <a:pt x="3576" y="8609"/>
                    <a:pt x="3428" y="8204"/>
                  </a:cubicBezTo>
                  <a:cubicBezTo>
                    <a:pt x="3281" y="7798"/>
                    <a:pt x="3293" y="7343"/>
                    <a:pt x="3330" y="6913"/>
                  </a:cubicBezTo>
                  <a:cubicBezTo>
                    <a:pt x="3416" y="6090"/>
                    <a:pt x="3625" y="5279"/>
                    <a:pt x="3760" y="4456"/>
                  </a:cubicBezTo>
                  <a:cubicBezTo>
                    <a:pt x="3895" y="3633"/>
                    <a:pt x="3957" y="2772"/>
                    <a:pt x="3735" y="1974"/>
                  </a:cubicBezTo>
                  <a:cubicBezTo>
                    <a:pt x="3502" y="1163"/>
                    <a:pt x="2961" y="413"/>
                    <a:pt x="2187" y="118"/>
                  </a:cubicBezTo>
                  <a:cubicBezTo>
                    <a:pt x="1977" y="39"/>
                    <a:pt x="1750" y="1"/>
                    <a:pt x="1524" y="1"/>
                  </a:cubicBezTo>
                  <a:close/>
                </a:path>
              </a:pathLst>
            </a:custGeom>
            <a:solidFill>
              <a:srgbClr val="9E54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0"/>
            <p:cNvSpPr/>
            <p:nvPr/>
          </p:nvSpPr>
          <p:spPr>
            <a:xfrm>
              <a:off x="6606827" y="444891"/>
              <a:ext cx="250720" cy="782942"/>
            </a:xfrm>
            <a:custGeom>
              <a:avLst/>
              <a:gdLst/>
              <a:ahLst/>
              <a:cxnLst/>
              <a:rect l="l" t="t" r="r" b="b"/>
              <a:pathLst>
                <a:path w="2372" h="7963" fill="none" extrusionOk="0">
                  <a:moveTo>
                    <a:pt x="0" y="7963"/>
                  </a:moveTo>
                  <a:lnTo>
                    <a:pt x="2372" y="2372"/>
                  </a:lnTo>
                  <a:lnTo>
                    <a:pt x="1929" y="1"/>
                  </a:lnTo>
                </a:path>
              </a:pathLst>
            </a:custGeom>
            <a:noFill/>
            <a:ln w="4000" cap="flat" cmpd="sng">
              <a:solidFill>
                <a:schemeClr val="dk1"/>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1" name="Google Shape;806;p30">
            <a:extLst>
              <a:ext uri="{FF2B5EF4-FFF2-40B4-BE49-F238E27FC236}">
                <a16:creationId xmlns:a16="http://schemas.microsoft.com/office/drawing/2014/main" id="{085F2091-DDF9-19A2-C379-F9CADF9B9F10}"/>
              </a:ext>
            </a:extLst>
          </p:cNvPr>
          <p:cNvGrpSpPr/>
          <p:nvPr/>
        </p:nvGrpSpPr>
        <p:grpSpPr>
          <a:xfrm flipH="1">
            <a:off x="7298442" y="60960"/>
            <a:ext cx="1176582" cy="437160"/>
            <a:chOff x="3682500" y="238150"/>
            <a:chExt cx="3697600" cy="1402300"/>
          </a:xfrm>
        </p:grpSpPr>
        <p:sp>
          <p:nvSpPr>
            <p:cNvPr id="892" name="Google Shape;807;p30">
              <a:extLst>
                <a:ext uri="{FF2B5EF4-FFF2-40B4-BE49-F238E27FC236}">
                  <a16:creationId xmlns:a16="http://schemas.microsoft.com/office/drawing/2014/main" id="{E4AFD581-8C0A-F985-75C3-E681DDD45A76}"/>
                </a:ext>
              </a:extLst>
            </p:cNvPr>
            <p:cNvSpPr/>
            <p:nvPr/>
          </p:nvSpPr>
          <p:spPr>
            <a:xfrm>
              <a:off x="6229075" y="1064750"/>
              <a:ext cx="386450" cy="386475"/>
            </a:xfrm>
            <a:custGeom>
              <a:avLst/>
              <a:gdLst/>
              <a:ahLst/>
              <a:cxnLst/>
              <a:rect l="l" t="t" r="r" b="b"/>
              <a:pathLst>
                <a:path w="15458" h="15459" extrusionOk="0">
                  <a:moveTo>
                    <a:pt x="7729" y="1"/>
                  </a:moveTo>
                  <a:cubicBezTo>
                    <a:pt x="3465" y="1"/>
                    <a:pt x="0" y="3453"/>
                    <a:pt x="0" y="7729"/>
                  </a:cubicBezTo>
                  <a:cubicBezTo>
                    <a:pt x="0" y="11993"/>
                    <a:pt x="3465" y="15458"/>
                    <a:pt x="7729" y="15458"/>
                  </a:cubicBezTo>
                  <a:cubicBezTo>
                    <a:pt x="12005" y="15458"/>
                    <a:pt x="15458" y="11993"/>
                    <a:pt x="15458" y="7729"/>
                  </a:cubicBezTo>
                  <a:cubicBezTo>
                    <a:pt x="15458" y="3453"/>
                    <a:pt x="12005" y="1"/>
                    <a:pt x="77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08;p30">
              <a:extLst>
                <a:ext uri="{FF2B5EF4-FFF2-40B4-BE49-F238E27FC236}">
                  <a16:creationId xmlns:a16="http://schemas.microsoft.com/office/drawing/2014/main" id="{3A9A9A17-6CDC-00C0-32A5-F824057ABA81}"/>
                </a:ext>
              </a:extLst>
            </p:cNvPr>
            <p:cNvSpPr/>
            <p:nvPr/>
          </p:nvSpPr>
          <p:spPr>
            <a:xfrm>
              <a:off x="6275150" y="1110825"/>
              <a:ext cx="294300" cy="294300"/>
            </a:xfrm>
            <a:custGeom>
              <a:avLst/>
              <a:gdLst/>
              <a:ahLst/>
              <a:cxnLst/>
              <a:rect l="l" t="t" r="r" b="b"/>
              <a:pathLst>
                <a:path w="11772" h="11772" extrusionOk="0">
                  <a:moveTo>
                    <a:pt x="5886" y="1"/>
                  </a:moveTo>
                  <a:cubicBezTo>
                    <a:pt x="2642" y="1"/>
                    <a:pt x="0" y="2630"/>
                    <a:pt x="0" y="5886"/>
                  </a:cubicBezTo>
                  <a:cubicBezTo>
                    <a:pt x="0" y="9130"/>
                    <a:pt x="2642" y="11772"/>
                    <a:pt x="5886" y="11772"/>
                  </a:cubicBezTo>
                  <a:cubicBezTo>
                    <a:pt x="9142" y="11772"/>
                    <a:pt x="11771" y="9130"/>
                    <a:pt x="11771" y="5886"/>
                  </a:cubicBezTo>
                  <a:cubicBezTo>
                    <a:pt x="11771" y="2630"/>
                    <a:pt x="9142" y="1"/>
                    <a:pt x="58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09;p30">
              <a:extLst>
                <a:ext uri="{FF2B5EF4-FFF2-40B4-BE49-F238E27FC236}">
                  <a16:creationId xmlns:a16="http://schemas.microsoft.com/office/drawing/2014/main" id="{699EA7C4-F9F7-50D6-9B35-1BE91E5F9B82}"/>
                </a:ext>
              </a:extLst>
            </p:cNvPr>
            <p:cNvSpPr/>
            <p:nvPr/>
          </p:nvSpPr>
          <p:spPr>
            <a:xfrm>
              <a:off x="6424750" y="1267500"/>
              <a:ext cx="25" cy="133950"/>
            </a:xfrm>
            <a:custGeom>
              <a:avLst/>
              <a:gdLst/>
              <a:ahLst/>
              <a:cxnLst/>
              <a:rect l="l" t="t" r="r" b="b"/>
              <a:pathLst>
                <a:path w="1" h="5358" fill="none" extrusionOk="0">
                  <a:moveTo>
                    <a:pt x="0" y="5358"/>
                  </a:moveTo>
                  <a:lnTo>
                    <a:pt x="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10;p30">
              <a:extLst>
                <a:ext uri="{FF2B5EF4-FFF2-40B4-BE49-F238E27FC236}">
                  <a16:creationId xmlns:a16="http://schemas.microsoft.com/office/drawing/2014/main" id="{2586FE39-2E1C-7FD5-F092-BEF792A3D5B4}"/>
                </a:ext>
              </a:extLst>
            </p:cNvPr>
            <p:cNvSpPr/>
            <p:nvPr/>
          </p:nvSpPr>
          <p:spPr>
            <a:xfrm>
              <a:off x="6420125" y="1114525"/>
              <a:ext cx="25" cy="133650"/>
            </a:xfrm>
            <a:custGeom>
              <a:avLst/>
              <a:gdLst/>
              <a:ahLst/>
              <a:cxnLst/>
              <a:rect l="l" t="t" r="r" b="b"/>
              <a:pathLst>
                <a:path w="1" h="5346" fill="none" extrusionOk="0">
                  <a:moveTo>
                    <a:pt x="1" y="0"/>
                  </a:moveTo>
                  <a:lnTo>
                    <a:pt x="1" y="5345"/>
                  </a:lnTo>
                </a:path>
              </a:pathLst>
            </a:custGeom>
            <a:noFill/>
            <a:ln w="7675" cap="flat" cmpd="sng">
              <a:solidFill>
                <a:srgbClr val="745B5E"/>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11;p30">
              <a:extLst>
                <a:ext uri="{FF2B5EF4-FFF2-40B4-BE49-F238E27FC236}">
                  <a16:creationId xmlns:a16="http://schemas.microsoft.com/office/drawing/2014/main" id="{84792CFF-D10A-0F87-F194-C758C229C212}"/>
                </a:ext>
              </a:extLst>
            </p:cNvPr>
            <p:cNvSpPr/>
            <p:nvPr/>
          </p:nvSpPr>
          <p:spPr>
            <a:xfrm>
              <a:off x="6348550" y="1135100"/>
              <a:ext cx="67000" cy="115825"/>
            </a:xfrm>
            <a:custGeom>
              <a:avLst/>
              <a:gdLst/>
              <a:ahLst/>
              <a:cxnLst/>
              <a:rect l="l" t="t" r="r" b="b"/>
              <a:pathLst>
                <a:path w="2680" h="4633" fill="none" extrusionOk="0">
                  <a:moveTo>
                    <a:pt x="1" y="0"/>
                  </a:moveTo>
                  <a:lnTo>
                    <a:pt x="2679" y="4633"/>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12;p30">
              <a:extLst>
                <a:ext uri="{FF2B5EF4-FFF2-40B4-BE49-F238E27FC236}">
                  <a16:creationId xmlns:a16="http://schemas.microsoft.com/office/drawing/2014/main" id="{B03F0E16-273C-CB72-DB28-5FBDEA70D4F2}"/>
                </a:ext>
              </a:extLst>
            </p:cNvPr>
            <p:cNvSpPr/>
            <p:nvPr/>
          </p:nvSpPr>
          <p:spPr>
            <a:xfrm>
              <a:off x="6296950" y="1188250"/>
              <a:ext cx="115825" cy="66975"/>
            </a:xfrm>
            <a:custGeom>
              <a:avLst/>
              <a:gdLst/>
              <a:ahLst/>
              <a:cxnLst/>
              <a:rect l="l" t="t" r="r" b="b"/>
              <a:pathLst>
                <a:path w="4633" h="2679" fill="none" extrusionOk="0">
                  <a:moveTo>
                    <a:pt x="1" y="0"/>
                  </a:moveTo>
                  <a:lnTo>
                    <a:pt x="4633" y="2679"/>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13;p30">
              <a:extLst>
                <a:ext uri="{FF2B5EF4-FFF2-40B4-BE49-F238E27FC236}">
                  <a16:creationId xmlns:a16="http://schemas.microsoft.com/office/drawing/2014/main" id="{F1A800E6-9B86-100E-5F62-B6FA9FC743A1}"/>
                </a:ext>
              </a:extLst>
            </p:cNvPr>
            <p:cNvSpPr/>
            <p:nvPr/>
          </p:nvSpPr>
          <p:spPr>
            <a:xfrm>
              <a:off x="6279125" y="1260425"/>
              <a:ext cx="133650" cy="25"/>
            </a:xfrm>
            <a:custGeom>
              <a:avLst/>
              <a:gdLst/>
              <a:ahLst/>
              <a:cxnLst/>
              <a:rect l="l" t="t" r="r" b="b"/>
              <a:pathLst>
                <a:path w="5346" h="1" fill="none" extrusionOk="0">
                  <a:moveTo>
                    <a:pt x="1" y="1"/>
                  </a:moveTo>
                  <a:lnTo>
                    <a:pt x="5346"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14;p30">
              <a:extLst>
                <a:ext uri="{FF2B5EF4-FFF2-40B4-BE49-F238E27FC236}">
                  <a16:creationId xmlns:a16="http://schemas.microsoft.com/office/drawing/2014/main" id="{6E9C11BE-7CA5-E47B-1ACA-795A45845947}"/>
                </a:ext>
              </a:extLst>
            </p:cNvPr>
            <p:cNvSpPr/>
            <p:nvPr/>
          </p:nvSpPr>
          <p:spPr>
            <a:xfrm>
              <a:off x="6299400" y="1264725"/>
              <a:ext cx="115850" cy="67000"/>
            </a:xfrm>
            <a:custGeom>
              <a:avLst/>
              <a:gdLst/>
              <a:ahLst/>
              <a:cxnLst/>
              <a:rect l="l" t="t" r="r" b="b"/>
              <a:pathLst>
                <a:path w="4634" h="2680" fill="none" extrusionOk="0">
                  <a:moveTo>
                    <a:pt x="1" y="2679"/>
                  </a:moveTo>
                  <a:lnTo>
                    <a:pt x="4633"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815;p30">
              <a:extLst>
                <a:ext uri="{FF2B5EF4-FFF2-40B4-BE49-F238E27FC236}">
                  <a16:creationId xmlns:a16="http://schemas.microsoft.com/office/drawing/2014/main" id="{45B2959B-27BF-1C39-ABC0-63D3E68F393C}"/>
                </a:ext>
              </a:extLst>
            </p:cNvPr>
            <p:cNvSpPr/>
            <p:nvPr/>
          </p:nvSpPr>
          <p:spPr>
            <a:xfrm>
              <a:off x="6352850" y="1267500"/>
              <a:ext cx="67000" cy="115825"/>
            </a:xfrm>
            <a:custGeom>
              <a:avLst/>
              <a:gdLst/>
              <a:ahLst/>
              <a:cxnLst/>
              <a:rect l="l" t="t" r="r" b="b"/>
              <a:pathLst>
                <a:path w="2680" h="4633" fill="none" extrusionOk="0">
                  <a:moveTo>
                    <a:pt x="1" y="4633"/>
                  </a:moveTo>
                  <a:lnTo>
                    <a:pt x="268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816;p30">
              <a:extLst>
                <a:ext uri="{FF2B5EF4-FFF2-40B4-BE49-F238E27FC236}">
                  <a16:creationId xmlns:a16="http://schemas.microsoft.com/office/drawing/2014/main" id="{CCB96501-61A1-66D9-A1C2-469095124360}"/>
                </a:ext>
              </a:extLst>
            </p:cNvPr>
            <p:cNvSpPr/>
            <p:nvPr/>
          </p:nvSpPr>
          <p:spPr>
            <a:xfrm>
              <a:off x="6429350" y="1265025"/>
              <a:ext cx="66675" cy="115850"/>
            </a:xfrm>
            <a:custGeom>
              <a:avLst/>
              <a:gdLst/>
              <a:ahLst/>
              <a:cxnLst/>
              <a:rect l="l" t="t" r="r" b="b"/>
              <a:pathLst>
                <a:path w="2667" h="4634" fill="none" extrusionOk="0">
                  <a:moveTo>
                    <a:pt x="2667" y="4633"/>
                  </a:moveTo>
                  <a:lnTo>
                    <a:pt x="0"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817;p30">
              <a:extLst>
                <a:ext uri="{FF2B5EF4-FFF2-40B4-BE49-F238E27FC236}">
                  <a16:creationId xmlns:a16="http://schemas.microsoft.com/office/drawing/2014/main" id="{C904DD01-82C0-BC36-856E-C7D3399508DD}"/>
                </a:ext>
              </a:extLst>
            </p:cNvPr>
            <p:cNvSpPr/>
            <p:nvPr/>
          </p:nvSpPr>
          <p:spPr>
            <a:xfrm>
              <a:off x="6431800" y="1260725"/>
              <a:ext cx="116150" cy="66700"/>
            </a:xfrm>
            <a:custGeom>
              <a:avLst/>
              <a:gdLst/>
              <a:ahLst/>
              <a:cxnLst/>
              <a:rect l="l" t="t" r="r" b="b"/>
              <a:pathLst>
                <a:path w="4646" h="2668" fill="none" extrusionOk="0">
                  <a:moveTo>
                    <a:pt x="4645" y="2667"/>
                  </a:moveTo>
                  <a:lnTo>
                    <a:pt x="1"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818;p30">
              <a:extLst>
                <a:ext uri="{FF2B5EF4-FFF2-40B4-BE49-F238E27FC236}">
                  <a16:creationId xmlns:a16="http://schemas.microsoft.com/office/drawing/2014/main" id="{F68761D0-F0A5-F9DF-CFBC-6309F852EFFD}"/>
                </a:ext>
              </a:extLst>
            </p:cNvPr>
            <p:cNvSpPr/>
            <p:nvPr/>
          </p:nvSpPr>
          <p:spPr>
            <a:xfrm>
              <a:off x="6432125" y="1255525"/>
              <a:ext cx="133650" cy="0"/>
            </a:xfrm>
            <a:custGeom>
              <a:avLst/>
              <a:gdLst/>
              <a:ahLst/>
              <a:cxnLst/>
              <a:rect l="l" t="t" r="r" b="b"/>
              <a:pathLst>
                <a:path w="5346" fill="none" extrusionOk="0">
                  <a:moveTo>
                    <a:pt x="5345" y="0"/>
                  </a:moveTo>
                  <a:lnTo>
                    <a:pt x="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819;p30">
              <a:extLst>
                <a:ext uri="{FF2B5EF4-FFF2-40B4-BE49-F238E27FC236}">
                  <a16:creationId xmlns:a16="http://schemas.microsoft.com/office/drawing/2014/main" id="{1DA6AAE1-D64D-8639-06E4-8AEB92DE23B2}"/>
                </a:ext>
              </a:extLst>
            </p:cNvPr>
            <p:cNvSpPr/>
            <p:nvPr/>
          </p:nvSpPr>
          <p:spPr>
            <a:xfrm>
              <a:off x="6429650" y="1184250"/>
              <a:ext cx="115850" cy="66675"/>
            </a:xfrm>
            <a:custGeom>
              <a:avLst/>
              <a:gdLst/>
              <a:ahLst/>
              <a:cxnLst/>
              <a:rect l="l" t="t" r="r" b="b"/>
              <a:pathLst>
                <a:path w="4634" h="2667" fill="none" extrusionOk="0">
                  <a:moveTo>
                    <a:pt x="4633" y="0"/>
                  </a:moveTo>
                  <a:lnTo>
                    <a:pt x="1" y="2667"/>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820;p30">
              <a:extLst>
                <a:ext uri="{FF2B5EF4-FFF2-40B4-BE49-F238E27FC236}">
                  <a16:creationId xmlns:a16="http://schemas.microsoft.com/office/drawing/2014/main" id="{EDB5B76B-B2E3-8FEC-EBBD-7796DD6E0E83}"/>
                </a:ext>
              </a:extLst>
            </p:cNvPr>
            <p:cNvSpPr/>
            <p:nvPr/>
          </p:nvSpPr>
          <p:spPr>
            <a:xfrm>
              <a:off x="6425050" y="1132650"/>
              <a:ext cx="67000" cy="115825"/>
            </a:xfrm>
            <a:custGeom>
              <a:avLst/>
              <a:gdLst/>
              <a:ahLst/>
              <a:cxnLst/>
              <a:rect l="l" t="t" r="r" b="b"/>
              <a:pathLst>
                <a:path w="2680" h="4633" fill="none" extrusionOk="0">
                  <a:moveTo>
                    <a:pt x="2679" y="0"/>
                  </a:moveTo>
                  <a:lnTo>
                    <a:pt x="0" y="4632"/>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821;p30">
              <a:extLst>
                <a:ext uri="{FF2B5EF4-FFF2-40B4-BE49-F238E27FC236}">
                  <a16:creationId xmlns:a16="http://schemas.microsoft.com/office/drawing/2014/main" id="{61B98144-2372-E9C9-7FED-1C99F7078923}"/>
                </a:ext>
              </a:extLst>
            </p:cNvPr>
            <p:cNvSpPr/>
            <p:nvPr/>
          </p:nvSpPr>
          <p:spPr>
            <a:xfrm>
              <a:off x="6420125" y="1114525"/>
              <a:ext cx="25" cy="133650"/>
            </a:xfrm>
            <a:custGeom>
              <a:avLst/>
              <a:gdLst/>
              <a:ahLst/>
              <a:cxnLst/>
              <a:rect l="l" t="t" r="r" b="b"/>
              <a:pathLst>
                <a:path w="1" h="5346" fill="none" extrusionOk="0">
                  <a:moveTo>
                    <a:pt x="1" y="0"/>
                  </a:moveTo>
                  <a:lnTo>
                    <a:pt x="1" y="5345"/>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822;p30">
              <a:extLst>
                <a:ext uri="{FF2B5EF4-FFF2-40B4-BE49-F238E27FC236}">
                  <a16:creationId xmlns:a16="http://schemas.microsoft.com/office/drawing/2014/main" id="{FB55C193-AF23-5323-4D4D-2479DF4B9CF3}"/>
                </a:ext>
              </a:extLst>
            </p:cNvPr>
            <p:cNvSpPr/>
            <p:nvPr/>
          </p:nvSpPr>
          <p:spPr>
            <a:xfrm>
              <a:off x="6382050" y="1217425"/>
              <a:ext cx="80800" cy="80800"/>
            </a:xfrm>
            <a:custGeom>
              <a:avLst/>
              <a:gdLst/>
              <a:ahLst/>
              <a:cxnLst/>
              <a:rect l="l" t="t" r="r" b="b"/>
              <a:pathLst>
                <a:path w="3232" h="3232" extrusionOk="0">
                  <a:moveTo>
                    <a:pt x="1610" y="0"/>
                  </a:moveTo>
                  <a:cubicBezTo>
                    <a:pt x="725" y="0"/>
                    <a:pt x="0" y="725"/>
                    <a:pt x="0" y="1622"/>
                  </a:cubicBezTo>
                  <a:cubicBezTo>
                    <a:pt x="0" y="2519"/>
                    <a:pt x="725" y="3232"/>
                    <a:pt x="1610" y="3232"/>
                  </a:cubicBezTo>
                  <a:cubicBezTo>
                    <a:pt x="2507" y="3232"/>
                    <a:pt x="3232" y="2519"/>
                    <a:pt x="3232" y="1622"/>
                  </a:cubicBezTo>
                  <a:cubicBezTo>
                    <a:pt x="3232" y="725"/>
                    <a:pt x="2507" y="0"/>
                    <a:pt x="16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823;p30">
              <a:extLst>
                <a:ext uri="{FF2B5EF4-FFF2-40B4-BE49-F238E27FC236}">
                  <a16:creationId xmlns:a16="http://schemas.microsoft.com/office/drawing/2014/main" id="{16BDFAF1-6183-5E9D-F524-04815166B889}"/>
                </a:ext>
              </a:extLst>
            </p:cNvPr>
            <p:cNvSpPr/>
            <p:nvPr/>
          </p:nvSpPr>
          <p:spPr>
            <a:xfrm>
              <a:off x="4441550" y="1064750"/>
              <a:ext cx="386475" cy="386475"/>
            </a:xfrm>
            <a:custGeom>
              <a:avLst/>
              <a:gdLst/>
              <a:ahLst/>
              <a:cxnLst/>
              <a:rect l="l" t="t" r="r" b="b"/>
              <a:pathLst>
                <a:path w="15459" h="15459" extrusionOk="0">
                  <a:moveTo>
                    <a:pt x="7729" y="1"/>
                  </a:moveTo>
                  <a:cubicBezTo>
                    <a:pt x="3466" y="1"/>
                    <a:pt x="0" y="3453"/>
                    <a:pt x="0" y="7729"/>
                  </a:cubicBezTo>
                  <a:cubicBezTo>
                    <a:pt x="0" y="11993"/>
                    <a:pt x="3466" y="15458"/>
                    <a:pt x="7729" y="15458"/>
                  </a:cubicBezTo>
                  <a:cubicBezTo>
                    <a:pt x="12005" y="15458"/>
                    <a:pt x="15458" y="11993"/>
                    <a:pt x="15458" y="7729"/>
                  </a:cubicBezTo>
                  <a:cubicBezTo>
                    <a:pt x="15458" y="3453"/>
                    <a:pt x="12005" y="1"/>
                    <a:pt x="77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824;p30">
              <a:extLst>
                <a:ext uri="{FF2B5EF4-FFF2-40B4-BE49-F238E27FC236}">
                  <a16:creationId xmlns:a16="http://schemas.microsoft.com/office/drawing/2014/main" id="{04BBDF82-AF19-7437-564C-195CD3FE72C5}"/>
                </a:ext>
              </a:extLst>
            </p:cNvPr>
            <p:cNvSpPr/>
            <p:nvPr/>
          </p:nvSpPr>
          <p:spPr>
            <a:xfrm>
              <a:off x="4487625" y="1110825"/>
              <a:ext cx="294300" cy="294300"/>
            </a:xfrm>
            <a:custGeom>
              <a:avLst/>
              <a:gdLst/>
              <a:ahLst/>
              <a:cxnLst/>
              <a:rect l="l" t="t" r="r" b="b"/>
              <a:pathLst>
                <a:path w="11772" h="11772" extrusionOk="0">
                  <a:moveTo>
                    <a:pt x="5886" y="1"/>
                  </a:moveTo>
                  <a:cubicBezTo>
                    <a:pt x="2642" y="1"/>
                    <a:pt x="1" y="2630"/>
                    <a:pt x="1" y="5886"/>
                  </a:cubicBezTo>
                  <a:cubicBezTo>
                    <a:pt x="1" y="9130"/>
                    <a:pt x="2642" y="11772"/>
                    <a:pt x="5886" y="11772"/>
                  </a:cubicBezTo>
                  <a:cubicBezTo>
                    <a:pt x="9142" y="11772"/>
                    <a:pt x="11772" y="9130"/>
                    <a:pt x="11772" y="5886"/>
                  </a:cubicBezTo>
                  <a:cubicBezTo>
                    <a:pt x="11772" y="2630"/>
                    <a:pt x="9142" y="1"/>
                    <a:pt x="58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825;p30">
              <a:extLst>
                <a:ext uri="{FF2B5EF4-FFF2-40B4-BE49-F238E27FC236}">
                  <a16:creationId xmlns:a16="http://schemas.microsoft.com/office/drawing/2014/main" id="{8A767478-7638-7AF5-F81D-9D21DD0D8A51}"/>
                </a:ext>
              </a:extLst>
            </p:cNvPr>
            <p:cNvSpPr/>
            <p:nvPr/>
          </p:nvSpPr>
          <p:spPr>
            <a:xfrm>
              <a:off x="4637225" y="1267500"/>
              <a:ext cx="25" cy="133950"/>
            </a:xfrm>
            <a:custGeom>
              <a:avLst/>
              <a:gdLst/>
              <a:ahLst/>
              <a:cxnLst/>
              <a:rect l="l" t="t" r="r" b="b"/>
              <a:pathLst>
                <a:path w="1" h="5358" fill="none" extrusionOk="0">
                  <a:moveTo>
                    <a:pt x="1" y="5358"/>
                  </a:moveTo>
                  <a:lnTo>
                    <a:pt x="1"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826;p30">
              <a:extLst>
                <a:ext uri="{FF2B5EF4-FFF2-40B4-BE49-F238E27FC236}">
                  <a16:creationId xmlns:a16="http://schemas.microsoft.com/office/drawing/2014/main" id="{06B9B038-0856-25A1-6140-1F593279440E}"/>
                </a:ext>
              </a:extLst>
            </p:cNvPr>
            <p:cNvSpPr/>
            <p:nvPr/>
          </p:nvSpPr>
          <p:spPr>
            <a:xfrm>
              <a:off x="4632300" y="1114525"/>
              <a:ext cx="25" cy="133650"/>
            </a:xfrm>
            <a:custGeom>
              <a:avLst/>
              <a:gdLst/>
              <a:ahLst/>
              <a:cxnLst/>
              <a:rect l="l" t="t" r="r" b="b"/>
              <a:pathLst>
                <a:path w="1" h="5346" fill="none" extrusionOk="0">
                  <a:moveTo>
                    <a:pt x="1" y="0"/>
                  </a:moveTo>
                  <a:lnTo>
                    <a:pt x="1" y="5345"/>
                  </a:lnTo>
                </a:path>
              </a:pathLst>
            </a:custGeom>
            <a:noFill/>
            <a:ln w="7675" cap="flat" cmpd="sng">
              <a:solidFill>
                <a:srgbClr val="745B5E"/>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827;p30">
              <a:extLst>
                <a:ext uri="{FF2B5EF4-FFF2-40B4-BE49-F238E27FC236}">
                  <a16:creationId xmlns:a16="http://schemas.microsoft.com/office/drawing/2014/main" id="{A6A83F78-3F41-8462-8269-A0B8A5FA02A6}"/>
                </a:ext>
              </a:extLst>
            </p:cNvPr>
            <p:cNvSpPr/>
            <p:nvPr/>
          </p:nvSpPr>
          <p:spPr>
            <a:xfrm>
              <a:off x="4561050" y="1135100"/>
              <a:ext cx="66975" cy="115825"/>
            </a:xfrm>
            <a:custGeom>
              <a:avLst/>
              <a:gdLst/>
              <a:ahLst/>
              <a:cxnLst/>
              <a:rect l="l" t="t" r="r" b="b"/>
              <a:pathLst>
                <a:path w="2679" h="4633" fill="none" extrusionOk="0">
                  <a:moveTo>
                    <a:pt x="0" y="0"/>
                  </a:moveTo>
                  <a:lnTo>
                    <a:pt x="2679" y="4633"/>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828;p30">
              <a:extLst>
                <a:ext uri="{FF2B5EF4-FFF2-40B4-BE49-F238E27FC236}">
                  <a16:creationId xmlns:a16="http://schemas.microsoft.com/office/drawing/2014/main" id="{95258107-07A5-B75C-491C-3833430C1669}"/>
                </a:ext>
              </a:extLst>
            </p:cNvPr>
            <p:cNvSpPr/>
            <p:nvPr/>
          </p:nvSpPr>
          <p:spPr>
            <a:xfrm>
              <a:off x="4509425" y="1188250"/>
              <a:ext cx="115850" cy="66975"/>
            </a:xfrm>
            <a:custGeom>
              <a:avLst/>
              <a:gdLst/>
              <a:ahLst/>
              <a:cxnLst/>
              <a:rect l="l" t="t" r="r" b="b"/>
              <a:pathLst>
                <a:path w="4634" h="2679" fill="none" extrusionOk="0">
                  <a:moveTo>
                    <a:pt x="1" y="0"/>
                  </a:moveTo>
                  <a:lnTo>
                    <a:pt x="4633" y="2679"/>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829;p30">
              <a:extLst>
                <a:ext uri="{FF2B5EF4-FFF2-40B4-BE49-F238E27FC236}">
                  <a16:creationId xmlns:a16="http://schemas.microsoft.com/office/drawing/2014/main" id="{279D8274-ED3D-A69E-E065-62F7CA2F68C2}"/>
                </a:ext>
              </a:extLst>
            </p:cNvPr>
            <p:cNvSpPr/>
            <p:nvPr/>
          </p:nvSpPr>
          <p:spPr>
            <a:xfrm>
              <a:off x="4491625" y="1260425"/>
              <a:ext cx="133650" cy="25"/>
            </a:xfrm>
            <a:custGeom>
              <a:avLst/>
              <a:gdLst/>
              <a:ahLst/>
              <a:cxnLst/>
              <a:rect l="l" t="t" r="r" b="b"/>
              <a:pathLst>
                <a:path w="5346" h="1" fill="none" extrusionOk="0">
                  <a:moveTo>
                    <a:pt x="0" y="1"/>
                  </a:moveTo>
                  <a:lnTo>
                    <a:pt x="5345"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830;p30">
              <a:extLst>
                <a:ext uri="{FF2B5EF4-FFF2-40B4-BE49-F238E27FC236}">
                  <a16:creationId xmlns:a16="http://schemas.microsoft.com/office/drawing/2014/main" id="{7E2CF0B9-8988-D0A6-CB94-1A6247655FBC}"/>
                </a:ext>
              </a:extLst>
            </p:cNvPr>
            <p:cNvSpPr/>
            <p:nvPr/>
          </p:nvSpPr>
          <p:spPr>
            <a:xfrm>
              <a:off x="4511900" y="1264725"/>
              <a:ext cx="115825" cy="67000"/>
            </a:xfrm>
            <a:custGeom>
              <a:avLst/>
              <a:gdLst/>
              <a:ahLst/>
              <a:cxnLst/>
              <a:rect l="l" t="t" r="r" b="b"/>
              <a:pathLst>
                <a:path w="4633" h="2680" fill="none" extrusionOk="0">
                  <a:moveTo>
                    <a:pt x="0" y="2679"/>
                  </a:moveTo>
                  <a:lnTo>
                    <a:pt x="4633"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831;p30">
              <a:extLst>
                <a:ext uri="{FF2B5EF4-FFF2-40B4-BE49-F238E27FC236}">
                  <a16:creationId xmlns:a16="http://schemas.microsoft.com/office/drawing/2014/main" id="{32D56825-84A9-66F6-D7CB-FCC943A04503}"/>
                </a:ext>
              </a:extLst>
            </p:cNvPr>
            <p:cNvSpPr/>
            <p:nvPr/>
          </p:nvSpPr>
          <p:spPr>
            <a:xfrm>
              <a:off x="4565350" y="1267500"/>
              <a:ext cx="66975" cy="115825"/>
            </a:xfrm>
            <a:custGeom>
              <a:avLst/>
              <a:gdLst/>
              <a:ahLst/>
              <a:cxnLst/>
              <a:rect l="l" t="t" r="r" b="b"/>
              <a:pathLst>
                <a:path w="2679" h="4633" fill="none" extrusionOk="0">
                  <a:moveTo>
                    <a:pt x="0" y="4633"/>
                  </a:moveTo>
                  <a:lnTo>
                    <a:pt x="2679"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832;p30">
              <a:extLst>
                <a:ext uri="{FF2B5EF4-FFF2-40B4-BE49-F238E27FC236}">
                  <a16:creationId xmlns:a16="http://schemas.microsoft.com/office/drawing/2014/main" id="{53AF53EA-CFA4-BAA1-FB03-3D76E676972D}"/>
                </a:ext>
              </a:extLst>
            </p:cNvPr>
            <p:cNvSpPr/>
            <p:nvPr/>
          </p:nvSpPr>
          <p:spPr>
            <a:xfrm>
              <a:off x="4641825" y="1265025"/>
              <a:ext cx="67000" cy="115850"/>
            </a:xfrm>
            <a:custGeom>
              <a:avLst/>
              <a:gdLst/>
              <a:ahLst/>
              <a:cxnLst/>
              <a:rect l="l" t="t" r="r" b="b"/>
              <a:pathLst>
                <a:path w="2680" h="4634" fill="none" extrusionOk="0">
                  <a:moveTo>
                    <a:pt x="2680" y="4633"/>
                  </a:moveTo>
                  <a:lnTo>
                    <a:pt x="1"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833;p30">
              <a:extLst>
                <a:ext uri="{FF2B5EF4-FFF2-40B4-BE49-F238E27FC236}">
                  <a16:creationId xmlns:a16="http://schemas.microsoft.com/office/drawing/2014/main" id="{8F4DE78F-3F43-96C1-C0D7-3698EB0EB6FA}"/>
                </a:ext>
              </a:extLst>
            </p:cNvPr>
            <p:cNvSpPr/>
            <p:nvPr/>
          </p:nvSpPr>
          <p:spPr>
            <a:xfrm>
              <a:off x="4644300" y="1260725"/>
              <a:ext cx="115825" cy="66700"/>
            </a:xfrm>
            <a:custGeom>
              <a:avLst/>
              <a:gdLst/>
              <a:ahLst/>
              <a:cxnLst/>
              <a:rect l="l" t="t" r="r" b="b"/>
              <a:pathLst>
                <a:path w="4633" h="2668" fill="none" extrusionOk="0">
                  <a:moveTo>
                    <a:pt x="4633" y="2667"/>
                  </a:moveTo>
                  <a:lnTo>
                    <a:pt x="0"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834;p30">
              <a:extLst>
                <a:ext uri="{FF2B5EF4-FFF2-40B4-BE49-F238E27FC236}">
                  <a16:creationId xmlns:a16="http://schemas.microsoft.com/office/drawing/2014/main" id="{E8DAB4C7-42C8-B7FB-C785-F7D7AA2C77EE}"/>
                </a:ext>
              </a:extLst>
            </p:cNvPr>
            <p:cNvSpPr/>
            <p:nvPr/>
          </p:nvSpPr>
          <p:spPr>
            <a:xfrm>
              <a:off x="4644600" y="1255525"/>
              <a:ext cx="133650" cy="0"/>
            </a:xfrm>
            <a:custGeom>
              <a:avLst/>
              <a:gdLst/>
              <a:ahLst/>
              <a:cxnLst/>
              <a:rect l="l" t="t" r="r" b="b"/>
              <a:pathLst>
                <a:path w="5346" fill="none" extrusionOk="0">
                  <a:moveTo>
                    <a:pt x="5345" y="0"/>
                  </a:moveTo>
                  <a:lnTo>
                    <a:pt x="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835;p30">
              <a:extLst>
                <a:ext uri="{FF2B5EF4-FFF2-40B4-BE49-F238E27FC236}">
                  <a16:creationId xmlns:a16="http://schemas.microsoft.com/office/drawing/2014/main" id="{9A062950-B750-66F1-C26E-27719552A44F}"/>
                </a:ext>
              </a:extLst>
            </p:cNvPr>
            <p:cNvSpPr/>
            <p:nvPr/>
          </p:nvSpPr>
          <p:spPr>
            <a:xfrm>
              <a:off x="4642150" y="1184250"/>
              <a:ext cx="115825" cy="66675"/>
            </a:xfrm>
            <a:custGeom>
              <a:avLst/>
              <a:gdLst/>
              <a:ahLst/>
              <a:cxnLst/>
              <a:rect l="l" t="t" r="r" b="b"/>
              <a:pathLst>
                <a:path w="4633" h="2667" fill="none" extrusionOk="0">
                  <a:moveTo>
                    <a:pt x="4633" y="0"/>
                  </a:moveTo>
                  <a:lnTo>
                    <a:pt x="0" y="2667"/>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836;p30">
              <a:extLst>
                <a:ext uri="{FF2B5EF4-FFF2-40B4-BE49-F238E27FC236}">
                  <a16:creationId xmlns:a16="http://schemas.microsoft.com/office/drawing/2014/main" id="{3168B752-66C0-DA2C-879E-6708E61A3DC7}"/>
                </a:ext>
              </a:extLst>
            </p:cNvPr>
            <p:cNvSpPr/>
            <p:nvPr/>
          </p:nvSpPr>
          <p:spPr>
            <a:xfrm>
              <a:off x="4637525" y="1132650"/>
              <a:ext cx="67000" cy="115825"/>
            </a:xfrm>
            <a:custGeom>
              <a:avLst/>
              <a:gdLst/>
              <a:ahLst/>
              <a:cxnLst/>
              <a:rect l="l" t="t" r="r" b="b"/>
              <a:pathLst>
                <a:path w="2680" h="4633" fill="none" extrusionOk="0">
                  <a:moveTo>
                    <a:pt x="2680" y="0"/>
                  </a:moveTo>
                  <a:lnTo>
                    <a:pt x="1" y="4632"/>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837;p30">
              <a:extLst>
                <a:ext uri="{FF2B5EF4-FFF2-40B4-BE49-F238E27FC236}">
                  <a16:creationId xmlns:a16="http://schemas.microsoft.com/office/drawing/2014/main" id="{BBB77D77-17F1-F341-9AD5-9D18E66C67E4}"/>
                </a:ext>
              </a:extLst>
            </p:cNvPr>
            <p:cNvSpPr/>
            <p:nvPr/>
          </p:nvSpPr>
          <p:spPr>
            <a:xfrm>
              <a:off x="4632300" y="1114525"/>
              <a:ext cx="25" cy="133650"/>
            </a:xfrm>
            <a:custGeom>
              <a:avLst/>
              <a:gdLst/>
              <a:ahLst/>
              <a:cxnLst/>
              <a:rect l="l" t="t" r="r" b="b"/>
              <a:pathLst>
                <a:path w="1" h="5346" fill="none" extrusionOk="0">
                  <a:moveTo>
                    <a:pt x="1" y="0"/>
                  </a:moveTo>
                  <a:lnTo>
                    <a:pt x="1" y="5345"/>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838;p30">
              <a:extLst>
                <a:ext uri="{FF2B5EF4-FFF2-40B4-BE49-F238E27FC236}">
                  <a16:creationId xmlns:a16="http://schemas.microsoft.com/office/drawing/2014/main" id="{EC8C2D29-C531-6636-F91B-EC4861114DF7}"/>
                </a:ext>
              </a:extLst>
            </p:cNvPr>
            <p:cNvSpPr/>
            <p:nvPr/>
          </p:nvSpPr>
          <p:spPr>
            <a:xfrm>
              <a:off x="4594525" y="1217425"/>
              <a:ext cx="80825" cy="80800"/>
            </a:xfrm>
            <a:custGeom>
              <a:avLst/>
              <a:gdLst/>
              <a:ahLst/>
              <a:cxnLst/>
              <a:rect l="l" t="t" r="r" b="b"/>
              <a:pathLst>
                <a:path w="3233" h="3232" extrusionOk="0">
                  <a:moveTo>
                    <a:pt x="1610" y="0"/>
                  </a:moveTo>
                  <a:cubicBezTo>
                    <a:pt x="726" y="0"/>
                    <a:pt x="1" y="725"/>
                    <a:pt x="1" y="1622"/>
                  </a:cubicBezTo>
                  <a:cubicBezTo>
                    <a:pt x="1" y="2519"/>
                    <a:pt x="726" y="3232"/>
                    <a:pt x="1610" y="3232"/>
                  </a:cubicBezTo>
                  <a:cubicBezTo>
                    <a:pt x="2507" y="3232"/>
                    <a:pt x="3232" y="2519"/>
                    <a:pt x="3232" y="1622"/>
                  </a:cubicBezTo>
                  <a:cubicBezTo>
                    <a:pt x="3232" y="725"/>
                    <a:pt x="2507" y="0"/>
                    <a:pt x="16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839;p30">
              <a:extLst>
                <a:ext uri="{FF2B5EF4-FFF2-40B4-BE49-F238E27FC236}">
                  <a16:creationId xmlns:a16="http://schemas.microsoft.com/office/drawing/2014/main" id="{8F7091D1-E09B-FE92-8C09-544602D463FC}"/>
                </a:ext>
              </a:extLst>
            </p:cNvPr>
            <p:cNvSpPr/>
            <p:nvPr/>
          </p:nvSpPr>
          <p:spPr>
            <a:xfrm>
              <a:off x="3682500" y="1037000"/>
              <a:ext cx="1675725" cy="186275"/>
            </a:xfrm>
            <a:custGeom>
              <a:avLst/>
              <a:gdLst/>
              <a:ahLst/>
              <a:cxnLst/>
              <a:rect l="l" t="t" r="r" b="b"/>
              <a:pathLst>
                <a:path w="67029" h="7451" extrusionOk="0">
                  <a:moveTo>
                    <a:pt x="16330" y="1"/>
                  </a:moveTo>
                  <a:cubicBezTo>
                    <a:pt x="6999" y="1"/>
                    <a:pt x="0" y="103"/>
                    <a:pt x="0" y="410"/>
                  </a:cubicBezTo>
                  <a:cubicBezTo>
                    <a:pt x="0" y="1344"/>
                    <a:pt x="67028" y="7451"/>
                    <a:pt x="67028" y="7451"/>
                  </a:cubicBezTo>
                  <a:lnTo>
                    <a:pt x="62986" y="410"/>
                  </a:lnTo>
                  <a:cubicBezTo>
                    <a:pt x="62986" y="410"/>
                    <a:pt x="34992" y="1"/>
                    <a:pt x="16330" y="1"/>
                  </a:cubicBezTo>
                  <a:close/>
                </a:path>
              </a:pathLst>
            </a:custGeom>
            <a:solidFill>
              <a:srgbClr val="DEC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840;p30">
              <a:extLst>
                <a:ext uri="{FF2B5EF4-FFF2-40B4-BE49-F238E27FC236}">
                  <a16:creationId xmlns:a16="http://schemas.microsoft.com/office/drawing/2014/main" id="{3917FE63-C2DB-496A-3DD8-CD1927F8D280}"/>
                </a:ext>
              </a:extLst>
            </p:cNvPr>
            <p:cNvSpPr/>
            <p:nvPr/>
          </p:nvSpPr>
          <p:spPr>
            <a:xfrm>
              <a:off x="3682500" y="1037000"/>
              <a:ext cx="1675725" cy="186275"/>
            </a:xfrm>
            <a:custGeom>
              <a:avLst/>
              <a:gdLst/>
              <a:ahLst/>
              <a:cxnLst/>
              <a:rect l="l" t="t" r="r" b="b"/>
              <a:pathLst>
                <a:path w="67029" h="7451" extrusionOk="0">
                  <a:moveTo>
                    <a:pt x="16330" y="1"/>
                  </a:moveTo>
                  <a:cubicBezTo>
                    <a:pt x="6999" y="1"/>
                    <a:pt x="0" y="103"/>
                    <a:pt x="0" y="410"/>
                  </a:cubicBezTo>
                  <a:cubicBezTo>
                    <a:pt x="0" y="459"/>
                    <a:pt x="160" y="521"/>
                    <a:pt x="455" y="582"/>
                  </a:cubicBezTo>
                  <a:lnTo>
                    <a:pt x="62531" y="3986"/>
                  </a:lnTo>
                  <a:cubicBezTo>
                    <a:pt x="62531" y="3986"/>
                    <a:pt x="62568" y="5313"/>
                    <a:pt x="62605" y="7045"/>
                  </a:cubicBezTo>
                  <a:cubicBezTo>
                    <a:pt x="65382" y="7303"/>
                    <a:pt x="67028" y="7451"/>
                    <a:pt x="67028" y="7451"/>
                  </a:cubicBezTo>
                  <a:lnTo>
                    <a:pt x="62986" y="410"/>
                  </a:lnTo>
                  <a:cubicBezTo>
                    <a:pt x="62986" y="410"/>
                    <a:pt x="34992" y="1"/>
                    <a:pt x="163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841;p30">
              <a:extLst>
                <a:ext uri="{FF2B5EF4-FFF2-40B4-BE49-F238E27FC236}">
                  <a16:creationId xmlns:a16="http://schemas.microsoft.com/office/drawing/2014/main" id="{9D30D8E2-3315-B8CD-2C81-8ACFEF038AB1}"/>
                </a:ext>
              </a:extLst>
            </p:cNvPr>
            <p:cNvSpPr/>
            <p:nvPr/>
          </p:nvSpPr>
          <p:spPr>
            <a:xfrm>
              <a:off x="3693850" y="1051550"/>
              <a:ext cx="1553775" cy="161600"/>
            </a:xfrm>
            <a:custGeom>
              <a:avLst/>
              <a:gdLst/>
              <a:ahLst/>
              <a:cxnLst/>
              <a:rect l="l" t="t" r="r" b="b"/>
              <a:pathLst>
                <a:path w="62151" h="6464" extrusionOk="0">
                  <a:moveTo>
                    <a:pt x="1" y="0"/>
                  </a:moveTo>
                  <a:lnTo>
                    <a:pt x="1" y="0"/>
                  </a:lnTo>
                  <a:cubicBezTo>
                    <a:pt x="4953" y="1118"/>
                    <a:pt x="48069" y="5161"/>
                    <a:pt x="62151" y="6463"/>
                  </a:cubicBezTo>
                  <a:cubicBezTo>
                    <a:pt x="62114" y="4731"/>
                    <a:pt x="62077" y="3416"/>
                    <a:pt x="62077" y="3416"/>
                  </a:cubicBez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842;p30">
              <a:extLst>
                <a:ext uri="{FF2B5EF4-FFF2-40B4-BE49-F238E27FC236}">
                  <a16:creationId xmlns:a16="http://schemas.microsoft.com/office/drawing/2014/main" id="{A232AED4-3350-81C5-1903-5BE3EC20EE23}"/>
                </a:ext>
              </a:extLst>
            </p:cNvPr>
            <p:cNvSpPr/>
            <p:nvPr/>
          </p:nvSpPr>
          <p:spPr>
            <a:xfrm>
              <a:off x="5704400" y="1037000"/>
              <a:ext cx="1675700" cy="186275"/>
            </a:xfrm>
            <a:custGeom>
              <a:avLst/>
              <a:gdLst/>
              <a:ahLst/>
              <a:cxnLst/>
              <a:rect l="l" t="t" r="r" b="b"/>
              <a:pathLst>
                <a:path w="67028" h="7451" extrusionOk="0">
                  <a:moveTo>
                    <a:pt x="50695" y="1"/>
                  </a:moveTo>
                  <a:cubicBezTo>
                    <a:pt x="32029" y="1"/>
                    <a:pt x="4030" y="410"/>
                    <a:pt x="4030" y="410"/>
                  </a:cubicBezTo>
                  <a:lnTo>
                    <a:pt x="0" y="7451"/>
                  </a:lnTo>
                  <a:lnTo>
                    <a:pt x="0" y="7451"/>
                  </a:lnTo>
                  <a:cubicBezTo>
                    <a:pt x="0" y="7451"/>
                    <a:pt x="67028" y="1344"/>
                    <a:pt x="67028" y="410"/>
                  </a:cubicBezTo>
                  <a:cubicBezTo>
                    <a:pt x="67028" y="103"/>
                    <a:pt x="60028" y="1"/>
                    <a:pt x="50695" y="1"/>
                  </a:cubicBezTo>
                  <a:close/>
                </a:path>
              </a:pathLst>
            </a:custGeom>
            <a:solidFill>
              <a:srgbClr val="DEC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843;p30">
              <a:extLst>
                <a:ext uri="{FF2B5EF4-FFF2-40B4-BE49-F238E27FC236}">
                  <a16:creationId xmlns:a16="http://schemas.microsoft.com/office/drawing/2014/main" id="{5C9D4BF1-5BFD-1672-7170-CA8480827A34}"/>
                </a:ext>
              </a:extLst>
            </p:cNvPr>
            <p:cNvSpPr/>
            <p:nvPr/>
          </p:nvSpPr>
          <p:spPr>
            <a:xfrm>
              <a:off x="5704400" y="1037000"/>
              <a:ext cx="1675700" cy="186275"/>
            </a:xfrm>
            <a:custGeom>
              <a:avLst/>
              <a:gdLst/>
              <a:ahLst/>
              <a:cxnLst/>
              <a:rect l="l" t="t" r="r" b="b"/>
              <a:pathLst>
                <a:path w="67028" h="7451" extrusionOk="0">
                  <a:moveTo>
                    <a:pt x="50695" y="1"/>
                  </a:moveTo>
                  <a:cubicBezTo>
                    <a:pt x="32029" y="1"/>
                    <a:pt x="4030" y="410"/>
                    <a:pt x="4030" y="410"/>
                  </a:cubicBezTo>
                  <a:lnTo>
                    <a:pt x="0" y="7451"/>
                  </a:lnTo>
                  <a:cubicBezTo>
                    <a:pt x="0" y="7451"/>
                    <a:pt x="1647" y="7303"/>
                    <a:pt x="4424" y="7045"/>
                  </a:cubicBezTo>
                  <a:cubicBezTo>
                    <a:pt x="4460" y="5313"/>
                    <a:pt x="4497" y="3986"/>
                    <a:pt x="4497" y="3986"/>
                  </a:cubicBezTo>
                  <a:lnTo>
                    <a:pt x="66561" y="582"/>
                  </a:lnTo>
                  <a:cubicBezTo>
                    <a:pt x="66868" y="521"/>
                    <a:pt x="67028" y="459"/>
                    <a:pt x="67028" y="410"/>
                  </a:cubicBezTo>
                  <a:cubicBezTo>
                    <a:pt x="67028" y="103"/>
                    <a:pt x="60028" y="1"/>
                    <a:pt x="506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844;p30">
              <a:extLst>
                <a:ext uri="{FF2B5EF4-FFF2-40B4-BE49-F238E27FC236}">
                  <a16:creationId xmlns:a16="http://schemas.microsoft.com/office/drawing/2014/main" id="{7FDB2B96-B084-8543-B162-7CDC0AF108D5}"/>
                </a:ext>
              </a:extLst>
            </p:cNvPr>
            <p:cNvSpPr/>
            <p:nvPr/>
          </p:nvSpPr>
          <p:spPr>
            <a:xfrm>
              <a:off x="5814975" y="1051550"/>
              <a:ext cx="1553475" cy="161600"/>
            </a:xfrm>
            <a:custGeom>
              <a:avLst/>
              <a:gdLst/>
              <a:ahLst/>
              <a:cxnLst/>
              <a:rect l="l" t="t" r="r" b="b"/>
              <a:pathLst>
                <a:path w="62139" h="6464" extrusionOk="0">
                  <a:moveTo>
                    <a:pt x="62138" y="0"/>
                  </a:moveTo>
                  <a:lnTo>
                    <a:pt x="74" y="3416"/>
                  </a:lnTo>
                  <a:cubicBezTo>
                    <a:pt x="74" y="3416"/>
                    <a:pt x="25" y="4731"/>
                    <a:pt x="1" y="6463"/>
                  </a:cubicBezTo>
                  <a:cubicBezTo>
                    <a:pt x="14070" y="5161"/>
                    <a:pt x="57186" y="1118"/>
                    <a:pt x="6213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845;p30">
              <a:extLst>
                <a:ext uri="{FF2B5EF4-FFF2-40B4-BE49-F238E27FC236}">
                  <a16:creationId xmlns:a16="http://schemas.microsoft.com/office/drawing/2014/main" id="{F0BBCFC2-E378-83E8-1A92-48AE08C99906}"/>
                </a:ext>
              </a:extLst>
            </p:cNvPr>
            <p:cNvSpPr/>
            <p:nvPr/>
          </p:nvSpPr>
          <p:spPr>
            <a:xfrm>
              <a:off x="4826150" y="659375"/>
              <a:ext cx="593200" cy="208800"/>
            </a:xfrm>
            <a:custGeom>
              <a:avLst/>
              <a:gdLst/>
              <a:ahLst/>
              <a:cxnLst/>
              <a:rect l="l" t="t" r="r" b="b"/>
              <a:pathLst>
                <a:path w="23728" h="8352" extrusionOk="0">
                  <a:moveTo>
                    <a:pt x="150" y="0"/>
                  </a:moveTo>
                  <a:cubicBezTo>
                    <a:pt x="94" y="0"/>
                    <a:pt x="64" y="7"/>
                    <a:pt x="62" y="21"/>
                  </a:cubicBezTo>
                  <a:cubicBezTo>
                    <a:pt x="0" y="414"/>
                    <a:pt x="23727" y="8352"/>
                    <a:pt x="23727" y="8352"/>
                  </a:cubicBezTo>
                  <a:lnTo>
                    <a:pt x="22744" y="5022"/>
                  </a:lnTo>
                  <a:cubicBezTo>
                    <a:pt x="22744" y="5022"/>
                    <a:pt x="1686" y="0"/>
                    <a:pt x="1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846;p30">
              <a:extLst>
                <a:ext uri="{FF2B5EF4-FFF2-40B4-BE49-F238E27FC236}">
                  <a16:creationId xmlns:a16="http://schemas.microsoft.com/office/drawing/2014/main" id="{50ADE575-BE2A-DF48-59A0-0671A2492BDB}"/>
                </a:ext>
              </a:extLst>
            </p:cNvPr>
            <p:cNvSpPr/>
            <p:nvPr/>
          </p:nvSpPr>
          <p:spPr>
            <a:xfrm>
              <a:off x="5637125" y="659375"/>
              <a:ext cx="593500" cy="208800"/>
            </a:xfrm>
            <a:custGeom>
              <a:avLst/>
              <a:gdLst/>
              <a:ahLst/>
              <a:cxnLst/>
              <a:rect l="l" t="t" r="r" b="b"/>
              <a:pathLst>
                <a:path w="23740" h="8352" extrusionOk="0">
                  <a:moveTo>
                    <a:pt x="23590" y="0"/>
                  </a:moveTo>
                  <a:cubicBezTo>
                    <a:pt x="22054" y="0"/>
                    <a:pt x="995" y="5022"/>
                    <a:pt x="995" y="5022"/>
                  </a:cubicBezTo>
                  <a:lnTo>
                    <a:pt x="0" y="8352"/>
                  </a:lnTo>
                  <a:lnTo>
                    <a:pt x="0" y="8352"/>
                  </a:lnTo>
                  <a:cubicBezTo>
                    <a:pt x="0" y="8352"/>
                    <a:pt x="23739" y="414"/>
                    <a:pt x="23678" y="21"/>
                  </a:cubicBezTo>
                  <a:cubicBezTo>
                    <a:pt x="23676" y="7"/>
                    <a:pt x="23646" y="0"/>
                    <a:pt x="235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847;p30">
              <a:extLst>
                <a:ext uri="{FF2B5EF4-FFF2-40B4-BE49-F238E27FC236}">
                  <a16:creationId xmlns:a16="http://schemas.microsoft.com/office/drawing/2014/main" id="{0D7E780F-A294-99C3-6B7A-A42D990CC857}"/>
                </a:ext>
              </a:extLst>
            </p:cNvPr>
            <p:cNvSpPr/>
            <p:nvPr/>
          </p:nvSpPr>
          <p:spPr>
            <a:xfrm>
              <a:off x="5435900" y="238200"/>
              <a:ext cx="184650" cy="487450"/>
            </a:xfrm>
            <a:custGeom>
              <a:avLst/>
              <a:gdLst/>
              <a:ahLst/>
              <a:cxnLst/>
              <a:rect l="l" t="t" r="r" b="b"/>
              <a:pathLst>
                <a:path w="7386" h="19498" extrusionOk="0">
                  <a:moveTo>
                    <a:pt x="3699" y="0"/>
                  </a:moveTo>
                  <a:cubicBezTo>
                    <a:pt x="3358" y="0"/>
                    <a:pt x="3017" y="212"/>
                    <a:pt x="2950" y="636"/>
                  </a:cubicBezTo>
                  <a:lnTo>
                    <a:pt x="1856" y="7664"/>
                  </a:lnTo>
                  <a:lnTo>
                    <a:pt x="1" y="19497"/>
                  </a:lnTo>
                  <a:lnTo>
                    <a:pt x="7386" y="19497"/>
                  </a:lnTo>
                  <a:lnTo>
                    <a:pt x="5543" y="7664"/>
                  </a:lnTo>
                  <a:lnTo>
                    <a:pt x="4449" y="636"/>
                  </a:lnTo>
                  <a:cubicBezTo>
                    <a:pt x="4381" y="212"/>
                    <a:pt x="4040" y="0"/>
                    <a:pt x="3699" y="0"/>
                  </a:cubicBezTo>
                  <a:close/>
                </a:path>
              </a:pathLst>
            </a:custGeom>
            <a:solidFill>
              <a:srgbClr val="DEC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848;p30">
              <a:extLst>
                <a:ext uri="{FF2B5EF4-FFF2-40B4-BE49-F238E27FC236}">
                  <a16:creationId xmlns:a16="http://schemas.microsoft.com/office/drawing/2014/main" id="{9AB66E67-D415-CD2F-CE6D-C2EDCF9FB0D9}"/>
                </a:ext>
              </a:extLst>
            </p:cNvPr>
            <p:cNvSpPr/>
            <p:nvPr/>
          </p:nvSpPr>
          <p:spPr>
            <a:xfrm>
              <a:off x="5522525" y="238150"/>
              <a:ext cx="98025" cy="487500"/>
            </a:xfrm>
            <a:custGeom>
              <a:avLst/>
              <a:gdLst/>
              <a:ahLst/>
              <a:cxnLst/>
              <a:rect l="l" t="t" r="r" b="b"/>
              <a:pathLst>
                <a:path w="3921" h="19500" extrusionOk="0">
                  <a:moveTo>
                    <a:pt x="240" y="1"/>
                  </a:moveTo>
                  <a:cubicBezTo>
                    <a:pt x="159" y="1"/>
                    <a:pt x="79" y="12"/>
                    <a:pt x="1" y="36"/>
                  </a:cubicBezTo>
                  <a:lnTo>
                    <a:pt x="1" y="19499"/>
                  </a:lnTo>
                  <a:lnTo>
                    <a:pt x="3921" y="19499"/>
                  </a:lnTo>
                  <a:lnTo>
                    <a:pt x="2078" y="7666"/>
                  </a:lnTo>
                  <a:lnTo>
                    <a:pt x="984" y="638"/>
                  </a:lnTo>
                  <a:cubicBezTo>
                    <a:pt x="914" y="211"/>
                    <a:pt x="580" y="1"/>
                    <a:pt x="2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849;p30">
              <a:extLst>
                <a:ext uri="{FF2B5EF4-FFF2-40B4-BE49-F238E27FC236}">
                  <a16:creationId xmlns:a16="http://schemas.microsoft.com/office/drawing/2014/main" id="{C089371A-2CB0-802C-29A8-B858FF422A18}"/>
                </a:ext>
              </a:extLst>
            </p:cNvPr>
            <p:cNvSpPr/>
            <p:nvPr/>
          </p:nvSpPr>
          <p:spPr>
            <a:xfrm>
              <a:off x="5435900" y="239025"/>
              <a:ext cx="86650" cy="486625"/>
            </a:xfrm>
            <a:custGeom>
              <a:avLst/>
              <a:gdLst/>
              <a:ahLst/>
              <a:cxnLst/>
              <a:rect l="l" t="t" r="r" b="b"/>
              <a:pathLst>
                <a:path w="3466" h="19465" extrusionOk="0">
                  <a:moveTo>
                    <a:pt x="3466" y="1"/>
                  </a:moveTo>
                  <a:cubicBezTo>
                    <a:pt x="3208" y="75"/>
                    <a:pt x="2999" y="271"/>
                    <a:pt x="2950" y="603"/>
                  </a:cubicBezTo>
                  <a:lnTo>
                    <a:pt x="1856" y="7631"/>
                  </a:lnTo>
                  <a:lnTo>
                    <a:pt x="1" y="19464"/>
                  </a:lnTo>
                  <a:lnTo>
                    <a:pt x="3466" y="19464"/>
                  </a:lnTo>
                  <a:lnTo>
                    <a:pt x="34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850;p30">
              <a:extLst>
                <a:ext uri="{FF2B5EF4-FFF2-40B4-BE49-F238E27FC236}">
                  <a16:creationId xmlns:a16="http://schemas.microsoft.com/office/drawing/2014/main" id="{4280032C-B101-7134-DCE4-14E40D70DE75}"/>
                </a:ext>
              </a:extLst>
            </p:cNvPr>
            <p:cNvSpPr/>
            <p:nvPr/>
          </p:nvSpPr>
          <p:spPr>
            <a:xfrm>
              <a:off x="5516700" y="1445350"/>
              <a:ext cx="23075" cy="101100"/>
            </a:xfrm>
            <a:custGeom>
              <a:avLst/>
              <a:gdLst/>
              <a:ahLst/>
              <a:cxnLst/>
              <a:rect l="l" t="t" r="r" b="b"/>
              <a:pathLst>
                <a:path w="923" h="4044" extrusionOk="0">
                  <a:moveTo>
                    <a:pt x="0" y="1"/>
                  </a:moveTo>
                  <a:lnTo>
                    <a:pt x="0" y="4043"/>
                  </a:lnTo>
                  <a:lnTo>
                    <a:pt x="922" y="4043"/>
                  </a:lnTo>
                  <a:lnTo>
                    <a:pt x="9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851;p30">
              <a:extLst>
                <a:ext uri="{FF2B5EF4-FFF2-40B4-BE49-F238E27FC236}">
                  <a16:creationId xmlns:a16="http://schemas.microsoft.com/office/drawing/2014/main" id="{DB1B1760-0908-1B0A-47D6-24FC228BAE5E}"/>
                </a:ext>
              </a:extLst>
            </p:cNvPr>
            <p:cNvSpPr/>
            <p:nvPr/>
          </p:nvSpPr>
          <p:spPr>
            <a:xfrm>
              <a:off x="5293075" y="1335700"/>
              <a:ext cx="470325" cy="129950"/>
            </a:xfrm>
            <a:custGeom>
              <a:avLst/>
              <a:gdLst/>
              <a:ahLst/>
              <a:cxnLst/>
              <a:rect l="l" t="t" r="r" b="b"/>
              <a:pathLst>
                <a:path w="18813" h="5198" extrusionOk="0">
                  <a:moveTo>
                    <a:pt x="578" y="0"/>
                  </a:moveTo>
                  <a:cubicBezTo>
                    <a:pt x="258" y="0"/>
                    <a:pt x="0" y="258"/>
                    <a:pt x="0" y="578"/>
                  </a:cubicBezTo>
                  <a:lnTo>
                    <a:pt x="0" y="2630"/>
                  </a:lnTo>
                  <a:cubicBezTo>
                    <a:pt x="0" y="4043"/>
                    <a:pt x="1155" y="5198"/>
                    <a:pt x="2581" y="5198"/>
                  </a:cubicBezTo>
                  <a:lnTo>
                    <a:pt x="16244" y="5198"/>
                  </a:lnTo>
                  <a:cubicBezTo>
                    <a:pt x="17657" y="5198"/>
                    <a:pt x="18812" y="4043"/>
                    <a:pt x="18812" y="2630"/>
                  </a:cubicBezTo>
                  <a:lnTo>
                    <a:pt x="18812" y="578"/>
                  </a:lnTo>
                  <a:cubicBezTo>
                    <a:pt x="18812" y="258"/>
                    <a:pt x="18554" y="0"/>
                    <a:pt x="182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852;p30">
              <a:extLst>
                <a:ext uri="{FF2B5EF4-FFF2-40B4-BE49-F238E27FC236}">
                  <a16:creationId xmlns:a16="http://schemas.microsoft.com/office/drawing/2014/main" id="{8A19AF2C-89E5-438E-D92C-F9C4842B3195}"/>
                </a:ext>
              </a:extLst>
            </p:cNvPr>
            <p:cNvSpPr/>
            <p:nvPr/>
          </p:nvSpPr>
          <p:spPr>
            <a:xfrm>
              <a:off x="5151750" y="668175"/>
              <a:ext cx="752950" cy="752625"/>
            </a:xfrm>
            <a:custGeom>
              <a:avLst/>
              <a:gdLst/>
              <a:ahLst/>
              <a:cxnLst/>
              <a:rect l="l" t="t" r="r" b="b"/>
              <a:pathLst>
                <a:path w="30118" h="30105" extrusionOk="0">
                  <a:moveTo>
                    <a:pt x="15065" y="0"/>
                  </a:moveTo>
                  <a:cubicBezTo>
                    <a:pt x="6747" y="0"/>
                    <a:pt x="1" y="6734"/>
                    <a:pt x="1" y="15053"/>
                  </a:cubicBezTo>
                  <a:cubicBezTo>
                    <a:pt x="1" y="23371"/>
                    <a:pt x="6747" y="30105"/>
                    <a:pt x="15065" y="30105"/>
                  </a:cubicBezTo>
                  <a:cubicBezTo>
                    <a:pt x="23384" y="30105"/>
                    <a:pt x="30117" y="23371"/>
                    <a:pt x="30117" y="15053"/>
                  </a:cubicBezTo>
                  <a:cubicBezTo>
                    <a:pt x="30117" y="6734"/>
                    <a:pt x="23384" y="0"/>
                    <a:pt x="150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853;p30">
              <a:extLst>
                <a:ext uri="{FF2B5EF4-FFF2-40B4-BE49-F238E27FC236}">
                  <a16:creationId xmlns:a16="http://schemas.microsoft.com/office/drawing/2014/main" id="{F97B0DDB-7EC4-96E4-DD5F-5D41FA340388}"/>
                </a:ext>
              </a:extLst>
            </p:cNvPr>
            <p:cNvSpPr/>
            <p:nvPr/>
          </p:nvSpPr>
          <p:spPr>
            <a:xfrm>
              <a:off x="5450350" y="1508025"/>
              <a:ext cx="69450" cy="132425"/>
            </a:xfrm>
            <a:custGeom>
              <a:avLst/>
              <a:gdLst/>
              <a:ahLst/>
              <a:cxnLst/>
              <a:rect l="l" t="t" r="r" b="b"/>
              <a:pathLst>
                <a:path w="2778" h="5297" extrusionOk="0">
                  <a:moveTo>
                    <a:pt x="836" y="0"/>
                  </a:moveTo>
                  <a:cubicBezTo>
                    <a:pt x="381" y="0"/>
                    <a:pt x="0" y="381"/>
                    <a:pt x="0" y="848"/>
                  </a:cubicBezTo>
                  <a:lnTo>
                    <a:pt x="0" y="4461"/>
                  </a:lnTo>
                  <a:cubicBezTo>
                    <a:pt x="0" y="4915"/>
                    <a:pt x="381" y="5296"/>
                    <a:pt x="836" y="5296"/>
                  </a:cubicBezTo>
                  <a:lnTo>
                    <a:pt x="1930" y="5296"/>
                  </a:lnTo>
                  <a:cubicBezTo>
                    <a:pt x="2396" y="5296"/>
                    <a:pt x="2777" y="4915"/>
                    <a:pt x="2777" y="4461"/>
                  </a:cubicBezTo>
                  <a:lnTo>
                    <a:pt x="2777" y="848"/>
                  </a:lnTo>
                  <a:cubicBezTo>
                    <a:pt x="2777" y="381"/>
                    <a:pt x="2396" y="0"/>
                    <a:pt x="1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854;p30">
              <a:extLst>
                <a:ext uri="{FF2B5EF4-FFF2-40B4-BE49-F238E27FC236}">
                  <a16:creationId xmlns:a16="http://schemas.microsoft.com/office/drawing/2014/main" id="{5A7D85D6-B680-72F5-DC32-850AF4F7A20A}"/>
                </a:ext>
              </a:extLst>
            </p:cNvPr>
            <p:cNvSpPr/>
            <p:nvPr/>
          </p:nvSpPr>
          <p:spPr>
            <a:xfrm>
              <a:off x="5536975" y="1508025"/>
              <a:ext cx="69150" cy="132425"/>
            </a:xfrm>
            <a:custGeom>
              <a:avLst/>
              <a:gdLst/>
              <a:ahLst/>
              <a:cxnLst/>
              <a:rect l="l" t="t" r="r" b="b"/>
              <a:pathLst>
                <a:path w="2766" h="5297" extrusionOk="0">
                  <a:moveTo>
                    <a:pt x="836" y="0"/>
                  </a:moveTo>
                  <a:cubicBezTo>
                    <a:pt x="369" y="0"/>
                    <a:pt x="0" y="381"/>
                    <a:pt x="0" y="848"/>
                  </a:cubicBezTo>
                  <a:lnTo>
                    <a:pt x="0" y="4461"/>
                  </a:lnTo>
                  <a:cubicBezTo>
                    <a:pt x="0" y="4915"/>
                    <a:pt x="369" y="5296"/>
                    <a:pt x="836" y="5296"/>
                  </a:cubicBezTo>
                  <a:lnTo>
                    <a:pt x="1930" y="5296"/>
                  </a:lnTo>
                  <a:cubicBezTo>
                    <a:pt x="2396" y="5296"/>
                    <a:pt x="2765" y="4915"/>
                    <a:pt x="2765" y="4461"/>
                  </a:cubicBezTo>
                  <a:lnTo>
                    <a:pt x="2765" y="848"/>
                  </a:lnTo>
                  <a:cubicBezTo>
                    <a:pt x="2765" y="381"/>
                    <a:pt x="2396" y="0"/>
                    <a:pt x="1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855;p30">
              <a:extLst>
                <a:ext uri="{FF2B5EF4-FFF2-40B4-BE49-F238E27FC236}">
                  <a16:creationId xmlns:a16="http://schemas.microsoft.com/office/drawing/2014/main" id="{BCDF1FA9-FFE3-91FD-786C-A92A8D500DA9}"/>
                </a:ext>
              </a:extLst>
            </p:cNvPr>
            <p:cNvSpPr/>
            <p:nvPr/>
          </p:nvSpPr>
          <p:spPr>
            <a:xfrm>
              <a:off x="5240225" y="836500"/>
              <a:ext cx="576300" cy="149025"/>
            </a:xfrm>
            <a:custGeom>
              <a:avLst/>
              <a:gdLst/>
              <a:ahLst/>
              <a:cxnLst/>
              <a:rect l="l" t="t" r="r" b="b"/>
              <a:pathLst>
                <a:path w="23052" h="5961" extrusionOk="0">
                  <a:moveTo>
                    <a:pt x="2741" y="1"/>
                  </a:moveTo>
                  <a:lnTo>
                    <a:pt x="1" y="3970"/>
                  </a:lnTo>
                  <a:lnTo>
                    <a:pt x="11526" y="5960"/>
                  </a:lnTo>
                  <a:lnTo>
                    <a:pt x="23052" y="3970"/>
                  </a:lnTo>
                  <a:lnTo>
                    <a:pt x="20300" y="1"/>
                  </a:lnTo>
                  <a:lnTo>
                    <a:pt x="11526" y="1549"/>
                  </a:lnTo>
                  <a:lnTo>
                    <a:pt x="27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8" name="Google Shape;793;p30">
            <a:extLst>
              <a:ext uri="{FF2B5EF4-FFF2-40B4-BE49-F238E27FC236}">
                <a16:creationId xmlns:a16="http://schemas.microsoft.com/office/drawing/2014/main" id="{F39FE1A8-8E7F-F4E2-569F-747CFDB54F05}"/>
              </a:ext>
            </a:extLst>
          </p:cNvPr>
          <p:cNvSpPr txBox="1">
            <a:spLocks/>
          </p:cNvSpPr>
          <p:nvPr/>
        </p:nvSpPr>
        <p:spPr>
          <a:xfrm>
            <a:off x="534293" y="1258517"/>
            <a:ext cx="4921627" cy="34787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boreto"/>
              <a:buNone/>
              <a:defRPr sz="3300" b="1" i="0" u="none" strike="noStrike" cap="none">
                <a:solidFill>
                  <a:schemeClr val="dk1"/>
                </a:solidFill>
                <a:latin typeface="Aboreto"/>
                <a:ea typeface="Aboreto"/>
                <a:cs typeface="Aboreto"/>
                <a:sym typeface="Aboreto"/>
              </a:defRPr>
            </a:lvl1pPr>
            <a:lvl2pPr marR="0" lvl="1" algn="l" rtl="0">
              <a:lnSpc>
                <a:spcPct val="100000"/>
              </a:lnSpc>
              <a:spcBef>
                <a:spcPts val="0"/>
              </a:spcBef>
              <a:spcAft>
                <a:spcPts val="0"/>
              </a:spcAft>
              <a:buClr>
                <a:schemeClr val="dk1"/>
              </a:buClr>
              <a:buSzPts val="2800"/>
              <a:buFont typeface="Aboreto"/>
              <a:buNone/>
              <a:defRPr sz="2800" b="1" i="0" u="none" strike="noStrike" cap="none">
                <a:solidFill>
                  <a:schemeClr val="dk1"/>
                </a:solidFill>
                <a:latin typeface="Aboreto"/>
                <a:ea typeface="Aboreto"/>
                <a:cs typeface="Aboreto"/>
                <a:sym typeface="Aboreto"/>
              </a:defRPr>
            </a:lvl2pPr>
            <a:lvl3pPr marR="0" lvl="2" algn="l" rtl="0">
              <a:lnSpc>
                <a:spcPct val="100000"/>
              </a:lnSpc>
              <a:spcBef>
                <a:spcPts val="0"/>
              </a:spcBef>
              <a:spcAft>
                <a:spcPts val="0"/>
              </a:spcAft>
              <a:buClr>
                <a:schemeClr val="dk1"/>
              </a:buClr>
              <a:buSzPts val="2800"/>
              <a:buFont typeface="Aboreto"/>
              <a:buNone/>
              <a:defRPr sz="2800" b="1" i="0" u="none" strike="noStrike" cap="none">
                <a:solidFill>
                  <a:schemeClr val="dk1"/>
                </a:solidFill>
                <a:latin typeface="Aboreto"/>
                <a:ea typeface="Aboreto"/>
                <a:cs typeface="Aboreto"/>
                <a:sym typeface="Aboreto"/>
              </a:defRPr>
            </a:lvl3pPr>
            <a:lvl4pPr marR="0" lvl="3" algn="l" rtl="0">
              <a:lnSpc>
                <a:spcPct val="100000"/>
              </a:lnSpc>
              <a:spcBef>
                <a:spcPts val="0"/>
              </a:spcBef>
              <a:spcAft>
                <a:spcPts val="0"/>
              </a:spcAft>
              <a:buClr>
                <a:schemeClr val="dk1"/>
              </a:buClr>
              <a:buSzPts val="2800"/>
              <a:buFont typeface="Aboreto"/>
              <a:buNone/>
              <a:defRPr sz="2800" b="1" i="0" u="none" strike="noStrike" cap="none">
                <a:solidFill>
                  <a:schemeClr val="dk1"/>
                </a:solidFill>
                <a:latin typeface="Aboreto"/>
                <a:ea typeface="Aboreto"/>
                <a:cs typeface="Aboreto"/>
                <a:sym typeface="Aboreto"/>
              </a:defRPr>
            </a:lvl4pPr>
            <a:lvl5pPr marR="0" lvl="4" algn="l" rtl="0">
              <a:lnSpc>
                <a:spcPct val="100000"/>
              </a:lnSpc>
              <a:spcBef>
                <a:spcPts val="0"/>
              </a:spcBef>
              <a:spcAft>
                <a:spcPts val="0"/>
              </a:spcAft>
              <a:buClr>
                <a:schemeClr val="dk1"/>
              </a:buClr>
              <a:buSzPts val="2800"/>
              <a:buFont typeface="Aboreto"/>
              <a:buNone/>
              <a:defRPr sz="2800" b="1" i="0" u="none" strike="noStrike" cap="none">
                <a:solidFill>
                  <a:schemeClr val="dk1"/>
                </a:solidFill>
                <a:latin typeface="Aboreto"/>
                <a:ea typeface="Aboreto"/>
                <a:cs typeface="Aboreto"/>
                <a:sym typeface="Aboreto"/>
              </a:defRPr>
            </a:lvl5pPr>
            <a:lvl6pPr marR="0" lvl="5" algn="l" rtl="0">
              <a:lnSpc>
                <a:spcPct val="100000"/>
              </a:lnSpc>
              <a:spcBef>
                <a:spcPts val="0"/>
              </a:spcBef>
              <a:spcAft>
                <a:spcPts val="0"/>
              </a:spcAft>
              <a:buClr>
                <a:schemeClr val="dk1"/>
              </a:buClr>
              <a:buSzPts val="2800"/>
              <a:buFont typeface="Aboreto"/>
              <a:buNone/>
              <a:defRPr sz="2800" b="1" i="0" u="none" strike="noStrike" cap="none">
                <a:solidFill>
                  <a:schemeClr val="dk1"/>
                </a:solidFill>
                <a:latin typeface="Aboreto"/>
                <a:ea typeface="Aboreto"/>
                <a:cs typeface="Aboreto"/>
                <a:sym typeface="Aboreto"/>
              </a:defRPr>
            </a:lvl6pPr>
            <a:lvl7pPr marR="0" lvl="6" algn="l" rtl="0">
              <a:lnSpc>
                <a:spcPct val="100000"/>
              </a:lnSpc>
              <a:spcBef>
                <a:spcPts val="0"/>
              </a:spcBef>
              <a:spcAft>
                <a:spcPts val="0"/>
              </a:spcAft>
              <a:buClr>
                <a:schemeClr val="dk1"/>
              </a:buClr>
              <a:buSzPts val="2800"/>
              <a:buFont typeface="Aboreto"/>
              <a:buNone/>
              <a:defRPr sz="2800" b="1" i="0" u="none" strike="noStrike" cap="none">
                <a:solidFill>
                  <a:schemeClr val="dk1"/>
                </a:solidFill>
                <a:latin typeface="Aboreto"/>
                <a:ea typeface="Aboreto"/>
                <a:cs typeface="Aboreto"/>
                <a:sym typeface="Aboreto"/>
              </a:defRPr>
            </a:lvl7pPr>
            <a:lvl8pPr marR="0" lvl="7" algn="l" rtl="0">
              <a:lnSpc>
                <a:spcPct val="100000"/>
              </a:lnSpc>
              <a:spcBef>
                <a:spcPts val="0"/>
              </a:spcBef>
              <a:spcAft>
                <a:spcPts val="0"/>
              </a:spcAft>
              <a:buClr>
                <a:schemeClr val="dk1"/>
              </a:buClr>
              <a:buSzPts val="2800"/>
              <a:buFont typeface="Aboreto"/>
              <a:buNone/>
              <a:defRPr sz="2800" b="1" i="0" u="none" strike="noStrike" cap="none">
                <a:solidFill>
                  <a:schemeClr val="dk1"/>
                </a:solidFill>
                <a:latin typeface="Aboreto"/>
                <a:ea typeface="Aboreto"/>
                <a:cs typeface="Aboreto"/>
                <a:sym typeface="Aboreto"/>
              </a:defRPr>
            </a:lvl8pPr>
            <a:lvl9pPr marR="0" lvl="8" algn="l" rtl="0">
              <a:lnSpc>
                <a:spcPct val="100000"/>
              </a:lnSpc>
              <a:spcBef>
                <a:spcPts val="0"/>
              </a:spcBef>
              <a:spcAft>
                <a:spcPts val="0"/>
              </a:spcAft>
              <a:buClr>
                <a:schemeClr val="dk1"/>
              </a:buClr>
              <a:buSzPts val="2800"/>
              <a:buFont typeface="Aboreto"/>
              <a:buNone/>
              <a:defRPr sz="2800" b="1" i="0" u="none" strike="noStrike" cap="none">
                <a:solidFill>
                  <a:schemeClr val="dk1"/>
                </a:solidFill>
                <a:latin typeface="Aboreto"/>
                <a:ea typeface="Aboreto"/>
                <a:cs typeface="Aboreto"/>
                <a:sym typeface="Aboreto"/>
              </a:defRPr>
            </a:lvl9pPr>
          </a:lstStyle>
          <a:p>
            <a:pPr marL="285750" indent="-285750">
              <a:buSzPct val="90000"/>
              <a:buFont typeface="Wingdings" panose="05000000000000000000" pitchFamily="2" charset="2"/>
              <a:buChar char="v"/>
            </a:pPr>
            <a:r>
              <a:rPr lang="en-US" sz="1600" b="0" dirty="0">
                <a:latin typeface="DM Sans" pitchFamily="2" charset="0"/>
              </a:rPr>
              <a:t>Introduction</a:t>
            </a:r>
          </a:p>
          <a:p>
            <a:pPr marL="285750" indent="-285750">
              <a:buSzPct val="90000"/>
              <a:buFont typeface="Wingdings" panose="05000000000000000000" pitchFamily="2" charset="2"/>
              <a:buChar char="v"/>
            </a:pPr>
            <a:endParaRPr lang="en-US" sz="1600" b="0" dirty="0">
              <a:latin typeface="DM Sans" pitchFamily="2" charset="0"/>
            </a:endParaRPr>
          </a:p>
          <a:p>
            <a:pPr marL="285750" indent="-285750">
              <a:buSzPct val="90000"/>
              <a:buFont typeface="Wingdings" panose="05000000000000000000" pitchFamily="2" charset="2"/>
              <a:buChar char="v"/>
            </a:pPr>
            <a:r>
              <a:rPr lang="en-US" sz="1600" b="0" dirty="0">
                <a:latin typeface="DM Sans" pitchFamily="2" charset="0"/>
              </a:rPr>
              <a:t>Business Overview</a:t>
            </a:r>
          </a:p>
          <a:p>
            <a:pPr marL="285750" indent="-285750">
              <a:buSzPct val="90000"/>
              <a:buFont typeface="Wingdings" panose="05000000000000000000" pitchFamily="2" charset="2"/>
              <a:buChar char="v"/>
            </a:pPr>
            <a:endParaRPr lang="en-US" sz="1600" b="0" dirty="0">
              <a:latin typeface="DM Sans" pitchFamily="2" charset="0"/>
            </a:endParaRPr>
          </a:p>
          <a:p>
            <a:pPr marL="285750" indent="-285750">
              <a:buSzPct val="90000"/>
              <a:buFont typeface="Wingdings" panose="05000000000000000000" pitchFamily="2" charset="2"/>
              <a:buChar char="v"/>
            </a:pPr>
            <a:r>
              <a:rPr lang="en-US" sz="1600" b="0" dirty="0">
                <a:latin typeface="DM Sans" pitchFamily="2" charset="0"/>
              </a:rPr>
              <a:t>Project Scope</a:t>
            </a:r>
          </a:p>
          <a:p>
            <a:pPr marL="285750" indent="-285750">
              <a:buSzPct val="90000"/>
              <a:buFont typeface="Wingdings" panose="05000000000000000000" pitchFamily="2" charset="2"/>
              <a:buChar char="v"/>
            </a:pPr>
            <a:endParaRPr lang="en-US" sz="1600" b="0" dirty="0">
              <a:latin typeface="DM Sans" pitchFamily="2" charset="0"/>
            </a:endParaRPr>
          </a:p>
          <a:p>
            <a:pPr marL="285750" indent="-285750">
              <a:buSzPct val="90000"/>
              <a:buFont typeface="Wingdings" panose="05000000000000000000" pitchFamily="2" charset="2"/>
              <a:buChar char="v"/>
            </a:pPr>
            <a:r>
              <a:rPr lang="en-US" sz="1600" b="0" dirty="0">
                <a:latin typeface="DM Sans" pitchFamily="2" charset="0"/>
              </a:rPr>
              <a:t>Data Model challenges</a:t>
            </a:r>
          </a:p>
          <a:p>
            <a:pPr marL="285750" indent="-285750">
              <a:buSzPct val="90000"/>
              <a:buFont typeface="Wingdings" panose="05000000000000000000" pitchFamily="2" charset="2"/>
              <a:buChar char="v"/>
            </a:pPr>
            <a:endParaRPr lang="en-US" sz="1600" b="0" dirty="0">
              <a:latin typeface="DM Sans" pitchFamily="2" charset="0"/>
            </a:endParaRPr>
          </a:p>
          <a:p>
            <a:pPr marL="285750" indent="-285750">
              <a:buSzPct val="90000"/>
              <a:buFont typeface="Wingdings" panose="05000000000000000000" pitchFamily="2" charset="2"/>
              <a:buChar char="v"/>
            </a:pPr>
            <a:r>
              <a:rPr lang="en-US" sz="1600" b="0" dirty="0">
                <a:latin typeface="DM Sans" pitchFamily="2" charset="0"/>
              </a:rPr>
              <a:t>Suggestions and Comments </a:t>
            </a:r>
            <a:br>
              <a:rPr lang="en-US" sz="1600" b="0" dirty="0">
                <a:latin typeface="+mn-lt"/>
              </a:rPr>
            </a:br>
            <a:br>
              <a:rPr lang="en-US" sz="1600" b="0" dirty="0">
                <a:latin typeface="+mn-lt"/>
              </a:rPr>
            </a:br>
            <a:br>
              <a:rPr lang="en-US" sz="1600" b="0" dirty="0">
                <a:latin typeface="+mn-lt"/>
              </a:rPr>
            </a:br>
            <a:endParaRPr lang="en-US" sz="280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58"/>
                                        </p:tgtEl>
                                        <p:attrNameLst>
                                          <p:attrName>style.visibility</p:attrName>
                                        </p:attrNameLst>
                                      </p:cBhvr>
                                      <p:to>
                                        <p:strVal val="visible"/>
                                      </p:to>
                                    </p:set>
                                    <p:animEffect transition="in" filter="wipe(left)">
                                      <p:cBhvr>
                                        <p:cTn id="7" dur="500"/>
                                        <p:tgtEl>
                                          <p:spTgt spid="9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3"/>
        <p:cNvGrpSpPr/>
        <p:nvPr/>
      </p:nvGrpSpPr>
      <p:grpSpPr>
        <a:xfrm>
          <a:off x="0" y="0"/>
          <a:ext cx="0" cy="0"/>
          <a:chOff x="0" y="0"/>
          <a:chExt cx="0" cy="0"/>
        </a:xfrm>
      </p:grpSpPr>
      <p:sp>
        <p:nvSpPr>
          <p:cNvPr id="895" name="Google Shape;895;p31"/>
          <p:cNvSpPr txBox="1">
            <a:spLocks noGrp="1"/>
          </p:cNvSpPr>
          <p:nvPr>
            <p:ph type="ctrTitle"/>
          </p:nvPr>
        </p:nvSpPr>
        <p:spPr>
          <a:xfrm>
            <a:off x="1763550" y="498120"/>
            <a:ext cx="5616900" cy="599228"/>
          </a:xfrm>
          <a:prstGeom prst="rect">
            <a:avLst/>
          </a:prstGeom>
        </p:spPr>
        <p:txBody>
          <a:bodyPr spcFirstLastPara="1" wrap="square" lIns="91425" tIns="91425" rIns="91425" bIns="91425" anchor="b" anchorCtr="0">
            <a:noAutofit/>
          </a:bodyPr>
          <a:lstStyle/>
          <a:p>
            <a:pPr lvl="0" algn="ctr"/>
            <a:r>
              <a:rPr lang="en" sz="2800" dirty="0"/>
              <a:t>Objective</a:t>
            </a:r>
            <a:endParaRPr sz="2800" dirty="0"/>
          </a:p>
        </p:txBody>
      </p:sp>
      <p:sp>
        <p:nvSpPr>
          <p:cNvPr id="6" name="Subtitle 5"/>
          <p:cNvSpPr>
            <a:spLocks noGrp="1"/>
          </p:cNvSpPr>
          <p:nvPr>
            <p:ph type="subTitle" idx="1"/>
          </p:nvPr>
        </p:nvSpPr>
        <p:spPr>
          <a:xfrm>
            <a:off x="556014" y="1274817"/>
            <a:ext cx="8193303" cy="1962648"/>
          </a:xfrm>
        </p:spPr>
        <p:txBody>
          <a:bodyPr/>
          <a:lstStyle/>
          <a:p>
            <a:pPr marL="0" indent="0" algn="just">
              <a:lnSpc>
                <a:spcPct val="200000"/>
              </a:lnSpc>
              <a:tabLst>
                <a:tab pos="457200" algn="l"/>
              </a:tabLst>
            </a:pPr>
            <a:r>
              <a:rPr lang="en-US" dirty="0"/>
              <a:t>To gain a comprehensive understanding of ‘High Cloud Airlines operations through data analysis. This will involve investing load factor, identifying top carrier names based on passenger preference, Analyzing popular routes, and exploring other Key metrics. The  Ultimate goal is to provide actionable recommendations that can Enhance operational efficiency and profitability.</a:t>
            </a:r>
          </a:p>
          <a:p>
            <a:pPr marL="0" indent="0"/>
            <a:endParaRPr lang="en-US" dirty="0"/>
          </a:p>
          <a:p>
            <a:pPr marL="0" indent="0"/>
            <a:endParaRPr lang="en-US" dirty="0"/>
          </a:p>
        </p:txBody>
      </p:sp>
      <p:grpSp>
        <p:nvGrpSpPr>
          <p:cNvPr id="2" name="Google Shape;806;p30">
            <a:extLst>
              <a:ext uri="{FF2B5EF4-FFF2-40B4-BE49-F238E27FC236}">
                <a16:creationId xmlns:a16="http://schemas.microsoft.com/office/drawing/2014/main" id="{28F944AA-278C-99FF-6D85-E871E1C8EE22}"/>
              </a:ext>
            </a:extLst>
          </p:cNvPr>
          <p:cNvGrpSpPr/>
          <p:nvPr/>
        </p:nvGrpSpPr>
        <p:grpSpPr>
          <a:xfrm flipH="1">
            <a:off x="7298442" y="60960"/>
            <a:ext cx="1176582" cy="437160"/>
            <a:chOff x="3682500" y="238150"/>
            <a:chExt cx="3697600" cy="1402300"/>
          </a:xfrm>
        </p:grpSpPr>
        <p:sp>
          <p:nvSpPr>
            <p:cNvPr id="3" name="Google Shape;807;p30">
              <a:extLst>
                <a:ext uri="{FF2B5EF4-FFF2-40B4-BE49-F238E27FC236}">
                  <a16:creationId xmlns:a16="http://schemas.microsoft.com/office/drawing/2014/main" id="{B6024511-2DED-4B84-D51F-EACFC658A007}"/>
                </a:ext>
              </a:extLst>
            </p:cNvPr>
            <p:cNvSpPr/>
            <p:nvPr/>
          </p:nvSpPr>
          <p:spPr>
            <a:xfrm>
              <a:off x="6229075" y="1064750"/>
              <a:ext cx="386450" cy="386475"/>
            </a:xfrm>
            <a:custGeom>
              <a:avLst/>
              <a:gdLst/>
              <a:ahLst/>
              <a:cxnLst/>
              <a:rect l="l" t="t" r="r" b="b"/>
              <a:pathLst>
                <a:path w="15458" h="15459" extrusionOk="0">
                  <a:moveTo>
                    <a:pt x="7729" y="1"/>
                  </a:moveTo>
                  <a:cubicBezTo>
                    <a:pt x="3465" y="1"/>
                    <a:pt x="0" y="3453"/>
                    <a:pt x="0" y="7729"/>
                  </a:cubicBezTo>
                  <a:cubicBezTo>
                    <a:pt x="0" y="11993"/>
                    <a:pt x="3465" y="15458"/>
                    <a:pt x="7729" y="15458"/>
                  </a:cubicBezTo>
                  <a:cubicBezTo>
                    <a:pt x="12005" y="15458"/>
                    <a:pt x="15458" y="11993"/>
                    <a:pt x="15458" y="7729"/>
                  </a:cubicBezTo>
                  <a:cubicBezTo>
                    <a:pt x="15458" y="3453"/>
                    <a:pt x="12005" y="1"/>
                    <a:pt x="77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808;p30">
              <a:extLst>
                <a:ext uri="{FF2B5EF4-FFF2-40B4-BE49-F238E27FC236}">
                  <a16:creationId xmlns:a16="http://schemas.microsoft.com/office/drawing/2014/main" id="{2A95B7B6-AAE5-99B3-58EA-112B2EACDE9C}"/>
                </a:ext>
              </a:extLst>
            </p:cNvPr>
            <p:cNvSpPr/>
            <p:nvPr/>
          </p:nvSpPr>
          <p:spPr>
            <a:xfrm>
              <a:off x="6275150" y="1110825"/>
              <a:ext cx="294300" cy="294300"/>
            </a:xfrm>
            <a:custGeom>
              <a:avLst/>
              <a:gdLst/>
              <a:ahLst/>
              <a:cxnLst/>
              <a:rect l="l" t="t" r="r" b="b"/>
              <a:pathLst>
                <a:path w="11772" h="11772" extrusionOk="0">
                  <a:moveTo>
                    <a:pt x="5886" y="1"/>
                  </a:moveTo>
                  <a:cubicBezTo>
                    <a:pt x="2642" y="1"/>
                    <a:pt x="0" y="2630"/>
                    <a:pt x="0" y="5886"/>
                  </a:cubicBezTo>
                  <a:cubicBezTo>
                    <a:pt x="0" y="9130"/>
                    <a:pt x="2642" y="11772"/>
                    <a:pt x="5886" y="11772"/>
                  </a:cubicBezTo>
                  <a:cubicBezTo>
                    <a:pt x="9142" y="11772"/>
                    <a:pt x="11771" y="9130"/>
                    <a:pt x="11771" y="5886"/>
                  </a:cubicBezTo>
                  <a:cubicBezTo>
                    <a:pt x="11771" y="2630"/>
                    <a:pt x="9142" y="1"/>
                    <a:pt x="58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809;p30">
              <a:extLst>
                <a:ext uri="{FF2B5EF4-FFF2-40B4-BE49-F238E27FC236}">
                  <a16:creationId xmlns:a16="http://schemas.microsoft.com/office/drawing/2014/main" id="{2EBC9B3D-05CA-40EF-F3CA-889ED9A30F1F}"/>
                </a:ext>
              </a:extLst>
            </p:cNvPr>
            <p:cNvSpPr/>
            <p:nvPr/>
          </p:nvSpPr>
          <p:spPr>
            <a:xfrm>
              <a:off x="6424750" y="1267500"/>
              <a:ext cx="25" cy="133950"/>
            </a:xfrm>
            <a:custGeom>
              <a:avLst/>
              <a:gdLst/>
              <a:ahLst/>
              <a:cxnLst/>
              <a:rect l="l" t="t" r="r" b="b"/>
              <a:pathLst>
                <a:path w="1" h="5358" fill="none" extrusionOk="0">
                  <a:moveTo>
                    <a:pt x="0" y="5358"/>
                  </a:moveTo>
                  <a:lnTo>
                    <a:pt x="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10;p30">
              <a:extLst>
                <a:ext uri="{FF2B5EF4-FFF2-40B4-BE49-F238E27FC236}">
                  <a16:creationId xmlns:a16="http://schemas.microsoft.com/office/drawing/2014/main" id="{986E5685-5EA3-8885-3E82-94FAA591A9DF}"/>
                </a:ext>
              </a:extLst>
            </p:cNvPr>
            <p:cNvSpPr/>
            <p:nvPr/>
          </p:nvSpPr>
          <p:spPr>
            <a:xfrm>
              <a:off x="6420125" y="1114525"/>
              <a:ext cx="25" cy="133650"/>
            </a:xfrm>
            <a:custGeom>
              <a:avLst/>
              <a:gdLst/>
              <a:ahLst/>
              <a:cxnLst/>
              <a:rect l="l" t="t" r="r" b="b"/>
              <a:pathLst>
                <a:path w="1" h="5346" fill="none" extrusionOk="0">
                  <a:moveTo>
                    <a:pt x="1" y="0"/>
                  </a:moveTo>
                  <a:lnTo>
                    <a:pt x="1" y="5345"/>
                  </a:lnTo>
                </a:path>
              </a:pathLst>
            </a:custGeom>
            <a:noFill/>
            <a:ln w="7675" cap="flat" cmpd="sng">
              <a:solidFill>
                <a:srgbClr val="745B5E"/>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11;p30">
              <a:extLst>
                <a:ext uri="{FF2B5EF4-FFF2-40B4-BE49-F238E27FC236}">
                  <a16:creationId xmlns:a16="http://schemas.microsoft.com/office/drawing/2014/main" id="{D0D9743C-7A7E-9389-C42E-ACDB24F4A304}"/>
                </a:ext>
              </a:extLst>
            </p:cNvPr>
            <p:cNvSpPr/>
            <p:nvPr/>
          </p:nvSpPr>
          <p:spPr>
            <a:xfrm>
              <a:off x="6348550" y="1135100"/>
              <a:ext cx="67000" cy="115825"/>
            </a:xfrm>
            <a:custGeom>
              <a:avLst/>
              <a:gdLst/>
              <a:ahLst/>
              <a:cxnLst/>
              <a:rect l="l" t="t" r="r" b="b"/>
              <a:pathLst>
                <a:path w="2680" h="4633" fill="none" extrusionOk="0">
                  <a:moveTo>
                    <a:pt x="1" y="0"/>
                  </a:moveTo>
                  <a:lnTo>
                    <a:pt x="2679" y="4633"/>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12;p30">
              <a:extLst>
                <a:ext uri="{FF2B5EF4-FFF2-40B4-BE49-F238E27FC236}">
                  <a16:creationId xmlns:a16="http://schemas.microsoft.com/office/drawing/2014/main" id="{AFC2600E-9A2A-4681-BB98-0FDAD47F29D7}"/>
                </a:ext>
              </a:extLst>
            </p:cNvPr>
            <p:cNvSpPr/>
            <p:nvPr/>
          </p:nvSpPr>
          <p:spPr>
            <a:xfrm>
              <a:off x="6296950" y="1188250"/>
              <a:ext cx="115825" cy="66975"/>
            </a:xfrm>
            <a:custGeom>
              <a:avLst/>
              <a:gdLst/>
              <a:ahLst/>
              <a:cxnLst/>
              <a:rect l="l" t="t" r="r" b="b"/>
              <a:pathLst>
                <a:path w="4633" h="2679" fill="none" extrusionOk="0">
                  <a:moveTo>
                    <a:pt x="1" y="0"/>
                  </a:moveTo>
                  <a:lnTo>
                    <a:pt x="4633" y="2679"/>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13;p30">
              <a:extLst>
                <a:ext uri="{FF2B5EF4-FFF2-40B4-BE49-F238E27FC236}">
                  <a16:creationId xmlns:a16="http://schemas.microsoft.com/office/drawing/2014/main" id="{09FCA7EA-2B96-3EA0-E0C7-5D14F80E21D3}"/>
                </a:ext>
              </a:extLst>
            </p:cNvPr>
            <p:cNvSpPr/>
            <p:nvPr/>
          </p:nvSpPr>
          <p:spPr>
            <a:xfrm>
              <a:off x="6279125" y="1260425"/>
              <a:ext cx="133650" cy="25"/>
            </a:xfrm>
            <a:custGeom>
              <a:avLst/>
              <a:gdLst/>
              <a:ahLst/>
              <a:cxnLst/>
              <a:rect l="l" t="t" r="r" b="b"/>
              <a:pathLst>
                <a:path w="5346" h="1" fill="none" extrusionOk="0">
                  <a:moveTo>
                    <a:pt x="1" y="1"/>
                  </a:moveTo>
                  <a:lnTo>
                    <a:pt x="5346"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14;p30">
              <a:extLst>
                <a:ext uri="{FF2B5EF4-FFF2-40B4-BE49-F238E27FC236}">
                  <a16:creationId xmlns:a16="http://schemas.microsoft.com/office/drawing/2014/main" id="{2239526E-4BA6-6862-28CC-EA50D338C330}"/>
                </a:ext>
              </a:extLst>
            </p:cNvPr>
            <p:cNvSpPr/>
            <p:nvPr/>
          </p:nvSpPr>
          <p:spPr>
            <a:xfrm>
              <a:off x="6299400" y="1264725"/>
              <a:ext cx="115850" cy="67000"/>
            </a:xfrm>
            <a:custGeom>
              <a:avLst/>
              <a:gdLst/>
              <a:ahLst/>
              <a:cxnLst/>
              <a:rect l="l" t="t" r="r" b="b"/>
              <a:pathLst>
                <a:path w="4634" h="2680" fill="none" extrusionOk="0">
                  <a:moveTo>
                    <a:pt x="1" y="2679"/>
                  </a:moveTo>
                  <a:lnTo>
                    <a:pt x="4633"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15;p30">
              <a:extLst>
                <a:ext uri="{FF2B5EF4-FFF2-40B4-BE49-F238E27FC236}">
                  <a16:creationId xmlns:a16="http://schemas.microsoft.com/office/drawing/2014/main" id="{10B32C88-CA73-4388-552B-BF2E239C7684}"/>
                </a:ext>
              </a:extLst>
            </p:cNvPr>
            <p:cNvSpPr/>
            <p:nvPr/>
          </p:nvSpPr>
          <p:spPr>
            <a:xfrm>
              <a:off x="6352850" y="1267500"/>
              <a:ext cx="67000" cy="115825"/>
            </a:xfrm>
            <a:custGeom>
              <a:avLst/>
              <a:gdLst/>
              <a:ahLst/>
              <a:cxnLst/>
              <a:rect l="l" t="t" r="r" b="b"/>
              <a:pathLst>
                <a:path w="2680" h="4633" fill="none" extrusionOk="0">
                  <a:moveTo>
                    <a:pt x="1" y="4633"/>
                  </a:moveTo>
                  <a:lnTo>
                    <a:pt x="268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16;p30">
              <a:extLst>
                <a:ext uri="{FF2B5EF4-FFF2-40B4-BE49-F238E27FC236}">
                  <a16:creationId xmlns:a16="http://schemas.microsoft.com/office/drawing/2014/main" id="{515DBE7A-34BF-E713-A87F-1BB3D7B6F817}"/>
                </a:ext>
              </a:extLst>
            </p:cNvPr>
            <p:cNvSpPr/>
            <p:nvPr/>
          </p:nvSpPr>
          <p:spPr>
            <a:xfrm>
              <a:off x="6429350" y="1265025"/>
              <a:ext cx="66675" cy="115850"/>
            </a:xfrm>
            <a:custGeom>
              <a:avLst/>
              <a:gdLst/>
              <a:ahLst/>
              <a:cxnLst/>
              <a:rect l="l" t="t" r="r" b="b"/>
              <a:pathLst>
                <a:path w="2667" h="4634" fill="none" extrusionOk="0">
                  <a:moveTo>
                    <a:pt x="2667" y="4633"/>
                  </a:moveTo>
                  <a:lnTo>
                    <a:pt x="0"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17;p30">
              <a:extLst>
                <a:ext uri="{FF2B5EF4-FFF2-40B4-BE49-F238E27FC236}">
                  <a16:creationId xmlns:a16="http://schemas.microsoft.com/office/drawing/2014/main" id="{9C5891BE-781E-6320-05D8-C24088FB2668}"/>
                </a:ext>
              </a:extLst>
            </p:cNvPr>
            <p:cNvSpPr/>
            <p:nvPr/>
          </p:nvSpPr>
          <p:spPr>
            <a:xfrm>
              <a:off x="6431800" y="1260725"/>
              <a:ext cx="116150" cy="66700"/>
            </a:xfrm>
            <a:custGeom>
              <a:avLst/>
              <a:gdLst/>
              <a:ahLst/>
              <a:cxnLst/>
              <a:rect l="l" t="t" r="r" b="b"/>
              <a:pathLst>
                <a:path w="4646" h="2668" fill="none" extrusionOk="0">
                  <a:moveTo>
                    <a:pt x="4645" y="2667"/>
                  </a:moveTo>
                  <a:lnTo>
                    <a:pt x="1"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18;p30">
              <a:extLst>
                <a:ext uri="{FF2B5EF4-FFF2-40B4-BE49-F238E27FC236}">
                  <a16:creationId xmlns:a16="http://schemas.microsoft.com/office/drawing/2014/main" id="{D01D1C35-126E-85B1-AC3D-25692F2ACAF6}"/>
                </a:ext>
              </a:extLst>
            </p:cNvPr>
            <p:cNvSpPr/>
            <p:nvPr/>
          </p:nvSpPr>
          <p:spPr>
            <a:xfrm>
              <a:off x="6432125" y="1255525"/>
              <a:ext cx="133650" cy="0"/>
            </a:xfrm>
            <a:custGeom>
              <a:avLst/>
              <a:gdLst/>
              <a:ahLst/>
              <a:cxnLst/>
              <a:rect l="l" t="t" r="r" b="b"/>
              <a:pathLst>
                <a:path w="5346" fill="none" extrusionOk="0">
                  <a:moveTo>
                    <a:pt x="5345" y="0"/>
                  </a:moveTo>
                  <a:lnTo>
                    <a:pt x="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19;p30">
              <a:extLst>
                <a:ext uri="{FF2B5EF4-FFF2-40B4-BE49-F238E27FC236}">
                  <a16:creationId xmlns:a16="http://schemas.microsoft.com/office/drawing/2014/main" id="{C75A93EE-31A4-8851-6439-2A54EA967FB1}"/>
                </a:ext>
              </a:extLst>
            </p:cNvPr>
            <p:cNvSpPr/>
            <p:nvPr/>
          </p:nvSpPr>
          <p:spPr>
            <a:xfrm>
              <a:off x="6429650" y="1184250"/>
              <a:ext cx="115850" cy="66675"/>
            </a:xfrm>
            <a:custGeom>
              <a:avLst/>
              <a:gdLst/>
              <a:ahLst/>
              <a:cxnLst/>
              <a:rect l="l" t="t" r="r" b="b"/>
              <a:pathLst>
                <a:path w="4634" h="2667" fill="none" extrusionOk="0">
                  <a:moveTo>
                    <a:pt x="4633" y="0"/>
                  </a:moveTo>
                  <a:lnTo>
                    <a:pt x="1" y="2667"/>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20;p30">
              <a:extLst>
                <a:ext uri="{FF2B5EF4-FFF2-40B4-BE49-F238E27FC236}">
                  <a16:creationId xmlns:a16="http://schemas.microsoft.com/office/drawing/2014/main" id="{C6269023-2AEF-909A-3178-3AE6E8A36C95}"/>
                </a:ext>
              </a:extLst>
            </p:cNvPr>
            <p:cNvSpPr/>
            <p:nvPr/>
          </p:nvSpPr>
          <p:spPr>
            <a:xfrm>
              <a:off x="6425050" y="1132650"/>
              <a:ext cx="67000" cy="115825"/>
            </a:xfrm>
            <a:custGeom>
              <a:avLst/>
              <a:gdLst/>
              <a:ahLst/>
              <a:cxnLst/>
              <a:rect l="l" t="t" r="r" b="b"/>
              <a:pathLst>
                <a:path w="2680" h="4633" fill="none" extrusionOk="0">
                  <a:moveTo>
                    <a:pt x="2679" y="0"/>
                  </a:moveTo>
                  <a:lnTo>
                    <a:pt x="0" y="4632"/>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21;p30">
              <a:extLst>
                <a:ext uri="{FF2B5EF4-FFF2-40B4-BE49-F238E27FC236}">
                  <a16:creationId xmlns:a16="http://schemas.microsoft.com/office/drawing/2014/main" id="{57748026-23CA-7D0B-8E18-7B588A1B4355}"/>
                </a:ext>
              </a:extLst>
            </p:cNvPr>
            <p:cNvSpPr/>
            <p:nvPr/>
          </p:nvSpPr>
          <p:spPr>
            <a:xfrm>
              <a:off x="6420125" y="1114525"/>
              <a:ext cx="25" cy="133650"/>
            </a:xfrm>
            <a:custGeom>
              <a:avLst/>
              <a:gdLst/>
              <a:ahLst/>
              <a:cxnLst/>
              <a:rect l="l" t="t" r="r" b="b"/>
              <a:pathLst>
                <a:path w="1" h="5346" fill="none" extrusionOk="0">
                  <a:moveTo>
                    <a:pt x="1" y="0"/>
                  </a:moveTo>
                  <a:lnTo>
                    <a:pt x="1" y="5345"/>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22;p30">
              <a:extLst>
                <a:ext uri="{FF2B5EF4-FFF2-40B4-BE49-F238E27FC236}">
                  <a16:creationId xmlns:a16="http://schemas.microsoft.com/office/drawing/2014/main" id="{00BBD29A-15B5-D005-80F3-EB917A35E0D3}"/>
                </a:ext>
              </a:extLst>
            </p:cNvPr>
            <p:cNvSpPr/>
            <p:nvPr/>
          </p:nvSpPr>
          <p:spPr>
            <a:xfrm>
              <a:off x="6382050" y="1217425"/>
              <a:ext cx="80800" cy="80800"/>
            </a:xfrm>
            <a:custGeom>
              <a:avLst/>
              <a:gdLst/>
              <a:ahLst/>
              <a:cxnLst/>
              <a:rect l="l" t="t" r="r" b="b"/>
              <a:pathLst>
                <a:path w="3232" h="3232" extrusionOk="0">
                  <a:moveTo>
                    <a:pt x="1610" y="0"/>
                  </a:moveTo>
                  <a:cubicBezTo>
                    <a:pt x="725" y="0"/>
                    <a:pt x="0" y="725"/>
                    <a:pt x="0" y="1622"/>
                  </a:cubicBezTo>
                  <a:cubicBezTo>
                    <a:pt x="0" y="2519"/>
                    <a:pt x="725" y="3232"/>
                    <a:pt x="1610" y="3232"/>
                  </a:cubicBezTo>
                  <a:cubicBezTo>
                    <a:pt x="2507" y="3232"/>
                    <a:pt x="3232" y="2519"/>
                    <a:pt x="3232" y="1622"/>
                  </a:cubicBezTo>
                  <a:cubicBezTo>
                    <a:pt x="3232" y="725"/>
                    <a:pt x="2507" y="0"/>
                    <a:pt x="16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23;p30">
              <a:extLst>
                <a:ext uri="{FF2B5EF4-FFF2-40B4-BE49-F238E27FC236}">
                  <a16:creationId xmlns:a16="http://schemas.microsoft.com/office/drawing/2014/main" id="{D8A0ACB8-3DE2-C0A3-14BC-8F7287E117D4}"/>
                </a:ext>
              </a:extLst>
            </p:cNvPr>
            <p:cNvSpPr/>
            <p:nvPr/>
          </p:nvSpPr>
          <p:spPr>
            <a:xfrm>
              <a:off x="4441550" y="1064750"/>
              <a:ext cx="386475" cy="386475"/>
            </a:xfrm>
            <a:custGeom>
              <a:avLst/>
              <a:gdLst/>
              <a:ahLst/>
              <a:cxnLst/>
              <a:rect l="l" t="t" r="r" b="b"/>
              <a:pathLst>
                <a:path w="15459" h="15459" extrusionOk="0">
                  <a:moveTo>
                    <a:pt x="7729" y="1"/>
                  </a:moveTo>
                  <a:cubicBezTo>
                    <a:pt x="3466" y="1"/>
                    <a:pt x="0" y="3453"/>
                    <a:pt x="0" y="7729"/>
                  </a:cubicBezTo>
                  <a:cubicBezTo>
                    <a:pt x="0" y="11993"/>
                    <a:pt x="3466" y="15458"/>
                    <a:pt x="7729" y="15458"/>
                  </a:cubicBezTo>
                  <a:cubicBezTo>
                    <a:pt x="12005" y="15458"/>
                    <a:pt x="15458" y="11993"/>
                    <a:pt x="15458" y="7729"/>
                  </a:cubicBezTo>
                  <a:cubicBezTo>
                    <a:pt x="15458" y="3453"/>
                    <a:pt x="12005" y="1"/>
                    <a:pt x="77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24;p30">
              <a:extLst>
                <a:ext uri="{FF2B5EF4-FFF2-40B4-BE49-F238E27FC236}">
                  <a16:creationId xmlns:a16="http://schemas.microsoft.com/office/drawing/2014/main" id="{7317A32D-AB7B-3844-265C-5AC2B5DCD74E}"/>
                </a:ext>
              </a:extLst>
            </p:cNvPr>
            <p:cNvSpPr/>
            <p:nvPr/>
          </p:nvSpPr>
          <p:spPr>
            <a:xfrm>
              <a:off x="4487625" y="1110825"/>
              <a:ext cx="294300" cy="294300"/>
            </a:xfrm>
            <a:custGeom>
              <a:avLst/>
              <a:gdLst/>
              <a:ahLst/>
              <a:cxnLst/>
              <a:rect l="l" t="t" r="r" b="b"/>
              <a:pathLst>
                <a:path w="11772" h="11772" extrusionOk="0">
                  <a:moveTo>
                    <a:pt x="5886" y="1"/>
                  </a:moveTo>
                  <a:cubicBezTo>
                    <a:pt x="2642" y="1"/>
                    <a:pt x="1" y="2630"/>
                    <a:pt x="1" y="5886"/>
                  </a:cubicBezTo>
                  <a:cubicBezTo>
                    <a:pt x="1" y="9130"/>
                    <a:pt x="2642" y="11772"/>
                    <a:pt x="5886" y="11772"/>
                  </a:cubicBezTo>
                  <a:cubicBezTo>
                    <a:pt x="9142" y="11772"/>
                    <a:pt x="11772" y="9130"/>
                    <a:pt x="11772" y="5886"/>
                  </a:cubicBezTo>
                  <a:cubicBezTo>
                    <a:pt x="11772" y="2630"/>
                    <a:pt x="9142" y="1"/>
                    <a:pt x="58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25;p30">
              <a:extLst>
                <a:ext uri="{FF2B5EF4-FFF2-40B4-BE49-F238E27FC236}">
                  <a16:creationId xmlns:a16="http://schemas.microsoft.com/office/drawing/2014/main" id="{4679FF07-3986-2E6D-F192-8551FAAFCE1F}"/>
                </a:ext>
              </a:extLst>
            </p:cNvPr>
            <p:cNvSpPr/>
            <p:nvPr/>
          </p:nvSpPr>
          <p:spPr>
            <a:xfrm>
              <a:off x="4637225" y="1267500"/>
              <a:ext cx="25" cy="133950"/>
            </a:xfrm>
            <a:custGeom>
              <a:avLst/>
              <a:gdLst/>
              <a:ahLst/>
              <a:cxnLst/>
              <a:rect l="l" t="t" r="r" b="b"/>
              <a:pathLst>
                <a:path w="1" h="5358" fill="none" extrusionOk="0">
                  <a:moveTo>
                    <a:pt x="1" y="5358"/>
                  </a:moveTo>
                  <a:lnTo>
                    <a:pt x="1"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26;p30">
              <a:extLst>
                <a:ext uri="{FF2B5EF4-FFF2-40B4-BE49-F238E27FC236}">
                  <a16:creationId xmlns:a16="http://schemas.microsoft.com/office/drawing/2014/main" id="{8666184D-122A-78D4-92A3-6FCA3100A30D}"/>
                </a:ext>
              </a:extLst>
            </p:cNvPr>
            <p:cNvSpPr/>
            <p:nvPr/>
          </p:nvSpPr>
          <p:spPr>
            <a:xfrm>
              <a:off x="4632300" y="1114525"/>
              <a:ext cx="25" cy="133650"/>
            </a:xfrm>
            <a:custGeom>
              <a:avLst/>
              <a:gdLst/>
              <a:ahLst/>
              <a:cxnLst/>
              <a:rect l="l" t="t" r="r" b="b"/>
              <a:pathLst>
                <a:path w="1" h="5346" fill="none" extrusionOk="0">
                  <a:moveTo>
                    <a:pt x="1" y="0"/>
                  </a:moveTo>
                  <a:lnTo>
                    <a:pt x="1" y="5345"/>
                  </a:lnTo>
                </a:path>
              </a:pathLst>
            </a:custGeom>
            <a:noFill/>
            <a:ln w="7675" cap="flat" cmpd="sng">
              <a:solidFill>
                <a:srgbClr val="745B5E"/>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27;p30">
              <a:extLst>
                <a:ext uri="{FF2B5EF4-FFF2-40B4-BE49-F238E27FC236}">
                  <a16:creationId xmlns:a16="http://schemas.microsoft.com/office/drawing/2014/main" id="{4C7B059C-1148-8BCF-157F-BEF9E49C3C52}"/>
                </a:ext>
              </a:extLst>
            </p:cNvPr>
            <p:cNvSpPr/>
            <p:nvPr/>
          </p:nvSpPr>
          <p:spPr>
            <a:xfrm>
              <a:off x="4561050" y="1135100"/>
              <a:ext cx="66975" cy="115825"/>
            </a:xfrm>
            <a:custGeom>
              <a:avLst/>
              <a:gdLst/>
              <a:ahLst/>
              <a:cxnLst/>
              <a:rect l="l" t="t" r="r" b="b"/>
              <a:pathLst>
                <a:path w="2679" h="4633" fill="none" extrusionOk="0">
                  <a:moveTo>
                    <a:pt x="0" y="0"/>
                  </a:moveTo>
                  <a:lnTo>
                    <a:pt x="2679" y="4633"/>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28;p30">
              <a:extLst>
                <a:ext uri="{FF2B5EF4-FFF2-40B4-BE49-F238E27FC236}">
                  <a16:creationId xmlns:a16="http://schemas.microsoft.com/office/drawing/2014/main" id="{B0554E72-7BC0-84CB-D739-D08959BCBB05}"/>
                </a:ext>
              </a:extLst>
            </p:cNvPr>
            <p:cNvSpPr/>
            <p:nvPr/>
          </p:nvSpPr>
          <p:spPr>
            <a:xfrm>
              <a:off x="4509425" y="1188250"/>
              <a:ext cx="115850" cy="66975"/>
            </a:xfrm>
            <a:custGeom>
              <a:avLst/>
              <a:gdLst/>
              <a:ahLst/>
              <a:cxnLst/>
              <a:rect l="l" t="t" r="r" b="b"/>
              <a:pathLst>
                <a:path w="4634" h="2679" fill="none" extrusionOk="0">
                  <a:moveTo>
                    <a:pt x="1" y="0"/>
                  </a:moveTo>
                  <a:lnTo>
                    <a:pt x="4633" y="2679"/>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29;p30">
              <a:extLst>
                <a:ext uri="{FF2B5EF4-FFF2-40B4-BE49-F238E27FC236}">
                  <a16:creationId xmlns:a16="http://schemas.microsoft.com/office/drawing/2014/main" id="{03BDC01B-09B2-C2BC-9270-55B0A1E37456}"/>
                </a:ext>
              </a:extLst>
            </p:cNvPr>
            <p:cNvSpPr/>
            <p:nvPr/>
          </p:nvSpPr>
          <p:spPr>
            <a:xfrm>
              <a:off x="4491625" y="1260425"/>
              <a:ext cx="133650" cy="25"/>
            </a:xfrm>
            <a:custGeom>
              <a:avLst/>
              <a:gdLst/>
              <a:ahLst/>
              <a:cxnLst/>
              <a:rect l="l" t="t" r="r" b="b"/>
              <a:pathLst>
                <a:path w="5346" h="1" fill="none" extrusionOk="0">
                  <a:moveTo>
                    <a:pt x="0" y="1"/>
                  </a:moveTo>
                  <a:lnTo>
                    <a:pt x="5345"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30;p30">
              <a:extLst>
                <a:ext uri="{FF2B5EF4-FFF2-40B4-BE49-F238E27FC236}">
                  <a16:creationId xmlns:a16="http://schemas.microsoft.com/office/drawing/2014/main" id="{99D3911D-0F21-0E65-E223-5F6DE568B9B2}"/>
                </a:ext>
              </a:extLst>
            </p:cNvPr>
            <p:cNvSpPr/>
            <p:nvPr/>
          </p:nvSpPr>
          <p:spPr>
            <a:xfrm>
              <a:off x="4511900" y="1264725"/>
              <a:ext cx="115825" cy="67000"/>
            </a:xfrm>
            <a:custGeom>
              <a:avLst/>
              <a:gdLst/>
              <a:ahLst/>
              <a:cxnLst/>
              <a:rect l="l" t="t" r="r" b="b"/>
              <a:pathLst>
                <a:path w="4633" h="2680" fill="none" extrusionOk="0">
                  <a:moveTo>
                    <a:pt x="0" y="2679"/>
                  </a:moveTo>
                  <a:lnTo>
                    <a:pt x="4633"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31;p30">
              <a:extLst>
                <a:ext uri="{FF2B5EF4-FFF2-40B4-BE49-F238E27FC236}">
                  <a16:creationId xmlns:a16="http://schemas.microsoft.com/office/drawing/2014/main" id="{EA279AF1-24EA-E6CD-B376-D67DA3249F4C}"/>
                </a:ext>
              </a:extLst>
            </p:cNvPr>
            <p:cNvSpPr/>
            <p:nvPr/>
          </p:nvSpPr>
          <p:spPr>
            <a:xfrm>
              <a:off x="4565350" y="1267500"/>
              <a:ext cx="66975" cy="115825"/>
            </a:xfrm>
            <a:custGeom>
              <a:avLst/>
              <a:gdLst/>
              <a:ahLst/>
              <a:cxnLst/>
              <a:rect l="l" t="t" r="r" b="b"/>
              <a:pathLst>
                <a:path w="2679" h="4633" fill="none" extrusionOk="0">
                  <a:moveTo>
                    <a:pt x="0" y="4633"/>
                  </a:moveTo>
                  <a:lnTo>
                    <a:pt x="2679"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832;p30">
              <a:extLst>
                <a:ext uri="{FF2B5EF4-FFF2-40B4-BE49-F238E27FC236}">
                  <a16:creationId xmlns:a16="http://schemas.microsoft.com/office/drawing/2014/main" id="{1E5B00A2-C85E-A062-74D9-6928E240B60E}"/>
                </a:ext>
              </a:extLst>
            </p:cNvPr>
            <p:cNvSpPr/>
            <p:nvPr/>
          </p:nvSpPr>
          <p:spPr>
            <a:xfrm>
              <a:off x="4641825" y="1265025"/>
              <a:ext cx="67000" cy="115850"/>
            </a:xfrm>
            <a:custGeom>
              <a:avLst/>
              <a:gdLst/>
              <a:ahLst/>
              <a:cxnLst/>
              <a:rect l="l" t="t" r="r" b="b"/>
              <a:pathLst>
                <a:path w="2680" h="4634" fill="none" extrusionOk="0">
                  <a:moveTo>
                    <a:pt x="2680" y="4633"/>
                  </a:moveTo>
                  <a:lnTo>
                    <a:pt x="1"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33;p30">
              <a:extLst>
                <a:ext uri="{FF2B5EF4-FFF2-40B4-BE49-F238E27FC236}">
                  <a16:creationId xmlns:a16="http://schemas.microsoft.com/office/drawing/2014/main" id="{E2EE5C66-0E17-1BBA-BD71-1DEC98F4501E}"/>
                </a:ext>
              </a:extLst>
            </p:cNvPr>
            <p:cNvSpPr/>
            <p:nvPr/>
          </p:nvSpPr>
          <p:spPr>
            <a:xfrm>
              <a:off x="4644300" y="1260725"/>
              <a:ext cx="115825" cy="66700"/>
            </a:xfrm>
            <a:custGeom>
              <a:avLst/>
              <a:gdLst/>
              <a:ahLst/>
              <a:cxnLst/>
              <a:rect l="l" t="t" r="r" b="b"/>
              <a:pathLst>
                <a:path w="4633" h="2668" fill="none" extrusionOk="0">
                  <a:moveTo>
                    <a:pt x="4633" y="2667"/>
                  </a:moveTo>
                  <a:lnTo>
                    <a:pt x="0"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834;p30">
              <a:extLst>
                <a:ext uri="{FF2B5EF4-FFF2-40B4-BE49-F238E27FC236}">
                  <a16:creationId xmlns:a16="http://schemas.microsoft.com/office/drawing/2014/main" id="{30A0A8B0-E65E-1BF8-4853-92E1D41B0DD8}"/>
                </a:ext>
              </a:extLst>
            </p:cNvPr>
            <p:cNvSpPr/>
            <p:nvPr/>
          </p:nvSpPr>
          <p:spPr>
            <a:xfrm>
              <a:off x="4644600" y="1255525"/>
              <a:ext cx="133650" cy="0"/>
            </a:xfrm>
            <a:custGeom>
              <a:avLst/>
              <a:gdLst/>
              <a:ahLst/>
              <a:cxnLst/>
              <a:rect l="l" t="t" r="r" b="b"/>
              <a:pathLst>
                <a:path w="5346" fill="none" extrusionOk="0">
                  <a:moveTo>
                    <a:pt x="5345" y="0"/>
                  </a:moveTo>
                  <a:lnTo>
                    <a:pt x="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835;p30">
              <a:extLst>
                <a:ext uri="{FF2B5EF4-FFF2-40B4-BE49-F238E27FC236}">
                  <a16:creationId xmlns:a16="http://schemas.microsoft.com/office/drawing/2014/main" id="{C6A11FAC-E6AF-7BCE-ACCA-ECB1C40ACB9E}"/>
                </a:ext>
              </a:extLst>
            </p:cNvPr>
            <p:cNvSpPr/>
            <p:nvPr/>
          </p:nvSpPr>
          <p:spPr>
            <a:xfrm>
              <a:off x="4642150" y="1184250"/>
              <a:ext cx="115825" cy="66675"/>
            </a:xfrm>
            <a:custGeom>
              <a:avLst/>
              <a:gdLst/>
              <a:ahLst/>
              <a:cxnLst/>
              <a:rect l="l" t="t" r="r" b="b"/>
              <a:pathLst>
                <a:path w="4633" h="2667" fill="none" extrusionOk="0">
                  <a:moveTo>
                    <a:pt x="4633" y="0"/>
                  </a:moveTo>
                  <a:lnTo>
                    <a:pt x="0" y="2667"/>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836;p30">
              <a:extLst>
                <a:ext uri="{FF2B5EF4-FFF2-40B4-BE49-F238E27FC236}">
                  <a16:creationId xmlns:a16="http://schemas.microsoft.com/office/drawing/2014/main" id="{59455F21-2B87-8505-9FDA-3C6721D1589F}"/>
                </a:ext>
              </a:extLst>
            </p:cNvPr>
            <p:cNvSpPr/>
            <p:nvPr/>
          </p:nvSpPr>
          <p:spPr>
            <a:xfrm>
              <a:off x="4637525" y="1132650"/>
              <a:ext cx="67000" cy="115825"/>
            </a:xfrm>
            <a:custGeom>
              <a:avLst/>
              <a:gdLst/>
              <a:ahLst/>
              <a:cxnLst/>
              <a:rect l="l" t="t" r="r" b="b"/>
              <a:pathLst>
                <a:path w="2680" h="4633" fill="none" extrusionOk="0">
                  <a:moveTo>
                    <a:pt x="2680" y="0"/>
                  </a:moveTo>
                  <a:lnTo>
                    <a:pt x="1" y="4632"/>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837;p30">
              <a:extLst>
                <a:ext uri="{FF2B5EF4-FFF2-40B4-BE49-F238E27FC236}">
                  <a16:creationId xmlns:a16="http://schemas.microsoft.com/office/drawing/2014/main" id="{4B682962-6CB0-CB2A-4F03-31BDD642F8D2}"/>
                </a:ext>
              </a:extLst>
            </p:cNvPr>
            <p:cNvSpPr/>
            <p:nvPr/>
          </p:nvSpPr>
          <p:spPr>
            <a:xfrm>
              <a:off x="4632300" y="1114525"/>
              <a:ext cx="25" cy="133650"/>
            </a:xfrm>
            <a:custGeom>
              <a:avLst/>
              <a:gdLst/>
              <a:ahLst/>
              <a:cxnLst/>
              <a:rect l="l" t="t" r="r" b="b"/>
              <a:pathLst>
                <a:path w="1" h="5346" fill="none" extrusionOk="0">
                  <a:moveTo>
                    <a:pt x="1" y="0"/>
                  </a:moveTo>
                  <a:lnTo>
                    <a:pt x="1" y="5345"/>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838;p30">
              <a:extLst>
                <a:ext uri="{FF2B5EF4-FFF2-40B4-BE49-F238E27FC236}">
                  <a16:creationId xmlns:a16="http://schemas.microsoft.com/office/drawing/2014/main" id="{5BF351FE-3E17-158E-1B03-A95D4CD22EC9}"/>
                </a:ext>
              </a:extLst>
            </p:cNvPr>
            <p:cNvSpPr/>
            <p:nvPr/>
          </p:nvSpPr>
          <p:spPr>
            <a:xfrm>
              <a:off x="4594525" y="1217425"/>
              <a:ext cx="80825" cy="80800"/>
            </a:xfrm>
            <a:custGeom>
              <a:avLst/>
              <a:gdLst/>
              <a:ahLst/>
              <a:cxnLst/>
              <a:rect l="l" t="t" r="r" b="b"/>
              <a:pathLst>
                <a:path w="3233" h="3232" extrusionOk="0">
                  <a:moveTo>
                    <a:pt x="1610" y="0"/>
                  </a:moveTo>
                  <a:cubicBezTo>
                    <a:pt x="726" y="0"/>
                    <a:pt x="1" y="725"/>
                    <a:pt x="1" y="1622"/>
                  </a:cubicBezTo>
                  <a:cubicBezTo>
                    <a:pt x="1" y="2519"/>
                    <a:pt x="726" y="3232"/>
                    <a:pt x="1610" y="3232"/>
                  </a:cubicBezTo>
                  <a:cubicBezTo>
                    <a:pt x="2507" y="3232"/>
                    <a:pt x="3232" y="2519"/>
                    <a:pt x="3232" y="1622"/>
                  </a:cubicBezTo>
                  <a:cubicBezTo>
                    <a:pt x="3232" y="725"/>
                    <a:pt x="2507" y="0"/>
                    <a:pt x="16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839;p30">
              <a:extLst>
                <a:ext uri="{FF2B5EF4-FFF2-40B4-BE49-F238E27FC236}">
                  <a16:creationId xmlns:a16="http://schemas.microsoft.com/office/drawing/2014/main" id="{57C4C0B2-4A74-582E-AB8C-56AD2F608512}"/>
                </a:ext>
              </a:extLst>
            </p:cNvPr>
            <p:cNvSpPr/>
            <p:nvPr/>
          </p:nvSpPr>
          <p:spPr>
            <a:xfrm>
              <a:off x="3682500" y="1037000"/>
              <a:ext cx="1675725" cy="186275"/>
            </a:xfrm>
            <a:custGeom>
              <a:avLst/>
              <a:gdLst/>
              <a:ahLst/>
              <a:cxnLst/>
              <a:rect l="l" t="t" r="r" b="b"/>
              <a:pathLst>
                <a:path w="67029" h="7451" extrusionOk="0">
                  <a:moveTo>
                    <a:pt x="16330" y="1"/>
                  </a:moveTo>
                  <a:cubicBezTo>
                    <a:pt x="6999" y="1"/>
                    <a:pt x="0" y="103"/>
                    <a:pt x="0" y="410"/>
                  </a:cubicBezTo>
                  <a:cubicBezTo>
                    <a:pt x="0" y="1344"/>
                    <a:pt x="67028" y="7451"/>
                    <a:pt x="67028" y="7451"/>
                  </a:cubicBezTo>
                  <a:lnTo>
                    <a:pt x="62986" y="410"/>
                  </a:lnTo>
                  <a:cubicBezTo>
                    <a:pt x="62986" y="410"/>
                    <a:pt x="34992" y="1"/>
                    <a:pt x="16330" y="1"/>
                  </a:cubicBezTo>
                  <a:close/>
                </a:path>
              </a:pathLst>
            </a:custGeom>
            <a:solidFill>
              <a:srgbClr val="DEC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840;p30">
              <a:extLst>
                <a:ext uri="{FF2B5EF4-FFF2-40B4-BE49-F238E27FC236}">
                  <a16:creationId xmlns:a16="http://schemas.microsoft.com/office/drawing/2014/main" id="{16AC5874-F046-D10A-3ABF-CB0936F87E87}"/>
                </a:ext>
              </a:extLst>
            </p:cNvPr>
            <p:cNvSpPr/>
            <p:nvPr/>
          </p:nvSpPr>
          <p:spPr>
            <a:xfrm>
              <a:off x="3682500" y="1037000"/>
              <a:ext cx="1675725" cy="186275"/>
            </a:xfrm>
            <a:custGeom>
              <a:avLst/>
              <a:gdLst/>
              <a:ahLst/>
              <a:cxnLst/>
              <a:rect l="l" t="t" r="r" b="b"/>
              <a:pathLst>
                <a:path w="67029" h="7451" extrusionOk="0">
                  <a:moveTo>
                    <a:pt x="16330" y="1"/>
                  </a:moveTo>
                  <a:cubicBezTo>
                    <a:pt x="6999" y="1"/>
                    <a:pt x="0" y="103"/>
                    <a:pt x="0" y="410"/>
                  </a:cubicBezTo>
                  <a:cubicBezTo>
                    <a:pt x="0" y="459"/>
                    <a:pt x="160" y="521"/>
                    <a:pt x="455" y="582"/>
                  </a:cubicBezTo>
                  <a:lnTo>
                    <a:pt x="62531" y="3986"/>
                  </a:lnTo>
                  <a:cubicBezTo>
                    <a:pt x="62531" y="3986"/>
                    <a:pt x="62568" y="5313"/>
                    <a:pt x="62605" y="7045"/>
                  </a:cubicBezTo>
                  <a:cubicBezTo>
                    <a:pt x="65382" y="7303"/>
                    <a:pt x="67028" y="7451"/>
                    <a:pt x="67028" y="7451"/>
                  </a:cubicBezTo>
                  <a:lnTo>
                    <a:pt x="62986" y="410"/>
                  </a:lnTo>
                  <a:cubicBezTo>
                    <a:pt x="62986" y="410"/>
                    <a:pt x="34992" y="1"/>
                    <a:pt x="163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841;p30">
              <a:extLst>
                <a:ext uri="{FF2B5EF4-FFF2-40B4-BE49-F238E27FC236}">
                  <a16:creationId xmlns:a16="http://schemas.microsoft.com/office/drawing/2014/main" id="{E0FFEA12-6EC5-C715-6887-D456B7CEDFF5}"/>
                </a:ext>
              </a:extLst>
            </p:cNvPr>
            <p:cNvSpPr/>
            <p:nvPr/>
          </p:nvSpPr>
          <p:spPr>
            <a:xfrm>
              <a:off x="3693850" y="1051550"/>
              <a:ext cx="1553775" cy="161600"/>
            </a:xfrm>
            <a:custGeom>
              <a:avLst/>
              <a:gdLst/>
              <a:ahLst/>
              <a:cxnLst/>
              <a:rect l="l" t="t" r="r" b="b"/>
              <a:pathLst>
                <a:path w="62151" h="6464" extrusionOk="0">
                  <a:moveTo>
                    <a:pt x="1" y="0"/>
                  </a:moveTo>
                  <a:lnTo>
                    <a:pt x="1" y="0"/>
                  </a:lnTo>
                  <a:cubicBezTo>
                    <a:pt x="4953" y="1118"/>
                    <a:pt x="48069" y="5161"/>
                    <a:pt x="62151" y="6463"/>
                  </a:cubicBezTo>
                  <a:cubicBezTo>
                    <a:pt x="62114" y="4731"/>
                    <a:pt x="62077" y="3416"/>
                    <a:pt x="62077" y="3416"/>
                  </a:cubicBez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842;p30">
              <a:extLst>
                <a:ext uri="{FF2B5EF4-FFF2-40B4-BE49-F238E27FC236}">
                  <a16:creationId xmlns:a16="http://schemas.microsoft.com/office/drawing/2014/main" id="{FAEDE985-D21E-A5E5-17C2-445673B4DE3C}"/>
                </a:ext>
              </a:extLst>
            </p:cNvPr>
            <p:cNvSpPr/>
            <p:nvPr/>
          </p:nvSpPr>
          <p:spPr>
            <a:xfrm>
              <a:off x="5704400" y="1037000"/>
              <a:ext cx="1675700" cy="186275"/>
            </a:xfrm>
            <a:custGeom>
              <a:avLst/>
              <a:gdLst/>
              <a:ahLst/>
              <a:cxnLst/>
              <a:rect l="l" t="t" r="r" b="b"/>
              <a:pathLst>
                <a:path w="67028" h="7451" extrusionOk="0">
                  <a:moveTo>
                    <a:pt x="50695" y="1"/>
                  </a:moveTo>
                  <a:cubicBezTo>
                    <a:pt x="32029" y="1"/>
                    <a:pt x="4030" y="410"/>
                    <a:pt x="4030" y="410"/>
                  </a:cubicBezTo>
                  <a:lnTo>
                    <a:pt x="0" y="7451"/>
                  </a:lnTo>
                  <a:lnTo>
                    <a:pt x="0" y="7451"/>
                  </a:lnTo>
                  <a:cubicBezTo>
                    <a:pt x="0" y="7451"/>
                    <a:pt x="67028" y="1344"/>
                    <a:pt x="67028" y="410"/>
                  </a:cubicBezTo>
                  <a:cubicBezTo>
                    <a:pt x="67028" y="103"/>
                    <a:pt x="60028" y="1"/>
                    <a:pt x="50695" y="1"/>
                  </a:cubicBezTo>
                  <a:close/>
                </a:path>
              </a:pathLst>
            </a:custGeom>
            <a:solidFill>
              <a:srgbClr val="DEC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843;p30">
              <a:extLst>
                <a:ext uri="{FF2B5EF4-FFF2-40B4-BE49-F238E27FC236}">
                  <a16:creationId xmlns:a16="http://schemas.microsoft.com/office/drawing/2014/main" id="{54F337C9-186B-7592-4981-6F0AD3471A77}"/>
                </a:ext>
              </a:extLst>
            </p:cNvPr>
            <p:cNvSpPr/>
            <p:nvPr/>
          </p:nvSpPr>
          <p:spPr>
            <a:xfrm>
              <a:off x="5704400" y="1037000"/>
              <a:ext cx="1675700" cy="186275"/>
            </a:xfrm>
            <a:custGeom>
              <a:avLst/>
              <a:gdLst/>
              <a:ahLst/>
              <a:cxnLst/>
              <a:rect l="l" t="t" r="r" b="b"/>
              <a:pathLst>
                <a:path w="67028" h="7451" extrusionOk="0">
                  <a:moveTo>
                    <a:pt x="50695" y="1"/>
                  </a:moveTo>
                  <a:cubicBezTo>
                    <a:pt x="32029" y="1"/>
                    <a:pt x="4030" y="410"/>
                    <a:pt x="4030" y="410"/>
                  </a:cubicBezTo>
                  <a:lnTo>
                    <a:pt x="0" y="7451"/>
                  </a:lnTo>
                  <a:cubicBezTo>
                    <a:pt x="0" y="7451"/>
                    <a:pt x="1647" y="7303"/>
                    <a:pt x="4424" y="7045"/>
                  </a:cubicBezTo>
                  <a:cubicBezTo>
                    <a:pt x="4460" y="5313"/>
                    <a:pt x="4497" y="3986"/>
                    <a:pt x="4497" y="3986"/>
                  </a:cubicBezTo>
                  <a:lnTo>
                    <a:pt x="66561" y="582"/>
                  </a:lnTo>
                  <a:cubicBezTo>
                    <a:pt x="66868" y="521"/>
                    <a:pt x="67028" y="459"/>
                    <a:pt x="67028" y="410"/>
                  </a:cubicBezTo>
                  <a:cubicBezTo>
                    <a:pt x="67028" y="103"/>
                    <a:pt x="60028" y="1"/>
                    <a:pt x="506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844;p30">
              <a:extLst>
                <a:ext uri="{FF2B5EF4-FFF2-40B4-BE49-F238E27FC236}">
                  <a16:creationId xmlns:a16="http://schemas.microsoft.com/office/drawing/2014/main" id="{65E65009-29ED-F08C-DCF0-3AC44E58C6FB}"/>
                </a:ext>
              </a:extLst>
            </p:cNvPr>
            <p:cNvSpPr/>
            <p:nvPr/>
          </p:nvSpPr>
          <p:spPr>
            <a:xfrm>
              <a:off x="5814975" y="1051550"/>
              <a:ext cx="1553475" cy="161600"/>
            </a:xfrm>
            <a:custGeom>
              <a:avLst/>
              <a:gdLst/>
              <a:ahLst/>
              <a:cxnLst/>
              <a:rect l="l" t="t" r="r" b="b"/>
              <a:pathLst>
                <a:path w="62139" h="6464" extrusionOk="0">
                  <a:moveTo>
                    <a:pt x="62138" y="0"/>
                  </a:moveTo>
                  <a:lnTo>
                    <a:pt x="74" y="3416"/>
                  </a:lnTo>
                  <a:cubicBezTo>
                    <a:pt x="74" y="3416"/>
                    <a:pt x="25" y="4731"/>
                    <a:pt x="1" y="6463"/>
                  </a:cubicBezTo>
                  <a:cubicBezTo>
                    <a:pt x="14070" y="5161"/>
                    <a:pt x="57186" y="1118"/>
                    <a:pt x="6213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845;p30">
              <a:extLst>
                <a:ext uri="{FF2B5EF4-FFF2-40B4-BE49-F238E27FC236}">
                  <a16:creationId xmlns:a16="http://schemas.microsoft.com/office/drawing/2014/main" id="{ED53D3F6-EBB2-26B6-AAA2-8C2E949A8C32}"/>
                </a:ext>
              </a:extLst>
            </p:cNvPr>
            <p:cNvSpPr/>
            <p:nvPr/>
          </p:nvSpPr>
          <p:spPr>
            <a:xfrm>
              <a:off x="4826150" y="659375"/>
              <a:ext cx="593200" cy="208800"/>
            </a:xfrm>
            <a:custGeom>
              <a:avLst/>
              <a:gdLst/>
              <a:ahLst/>
              <a:cxnLst/>
              <a:rect l="l" t="t" r="r" b="b"/>
              <a:pathLst>
                <a:path w="23728" h="8352" extrusionOk="0">
                  <a:moveTo>
                    <a:pt x="150" y="0"/>
                  </a:moveTo>
                  <a:cubicBezTo>
                    <a:pt x="94" y="0"/>
                    <a:pt x="64" y="7"/>
                    <a:pt x="62" y="21"/>
                  </a:cubicBezTo>
                  <a:cubicBezTo>
                    <a:pt x="0" y="414"/>
                    <a:pt x="23727" y="8352"/>
                    <a:pt x="23727" y="8352"/>
                  </a:cubicBezTo>
                  <a:lnTo>
                    <a:pt x="22744" y="5022"/>
                  </a:lnTo>
                  <a:cubicBezTo>
                    <a:pt x="22744" y="5022"/>
                    <a:pt x="1686" y="0"/>
                    <a:pt x="1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846;p30">
              <a:extLst>
                <a:ext uri="{FF2B5EF4-FFF2-40B4-BE49-F238E27FC236}">
                  <a16:creationId xmlns:a16="http://schemas.microsoft.com/office/drawing/2014/main" id="{52B266D3-6512-C1A3-D89D-0D72FE5C5607}"/>
                </a:ext>
              </a:extLst>
            </p:cNvPr>
            <p:cNvSpPr/>
            <p:nvPr/>
          </p:nvSpPr>
          <p:spPr>
            <a:xfrm>
              <a:off x="5637125" y="659375"/>
              <a:ext cx="593500" cy="208800"/>
            </a:xfrm>
            <a:custGeom>
              <a:avLst/>
              <a:gdLst/>
              <a:ahLst/>
              <a:cxnLst/>
              <a:rect l="l" t="t" r="r" b="b"/>
              <a:pathLst>
                <a:path w="23740" h="8352" extrusionOk="0">
                  <a:moveTo>
                    <a:pt x="23590" y="0"/>
                  </a:moveTo>
                  <a:cubicBezTo>
                    <a:pt x="22054" y="0"/>
                    <a:pt x="995" y="5022"/>
                    <a:pt x="995" y="5022"/>
                  </a:cubicBezTo>
                  <a:lnTo>
                    <a:pt x="0" y="8352"/>
                  </a:lnTo>
                  <a:lnTo>
                    <a:pt x="0" y="8352"/>
                  </a:lnTo>
                  <a:cubicBezTo>
                    <a:pt x="0" y="8352"/>
                    <a:pt x="23739" y="414"/>
                    <a:pt x="23678" y="21"/>
                  </a:cubicBezTo>
                  <a:cubicBezTo>
                    <a:pt x="23676" y="7"/>
                    <a:pt x="23646" y="0"/>
                    <a:pt x="235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847;p30">
              <a:extLst>
                <a:ext uri="{FF2B5EF4-FFF2-40B4-BE49-F238E27FC236}">
                  <a16:creationId xmlns:a16="http://schemas.microsoft.com/office/drawing/2014/main" id="{247EF313-38BD-441C-E2D2-5A8F3AB75D3D}"/>
                </a:ext>
              </a:extLst>
            </p:cNvPr>
            <p:cNvSpPr/>
            <p:nvPr/>
          </p:nvSpPr>
          <p:spPr>
            <a:xfrm>
              <a:off x="5435900" y="238200"/>
              <a:ext cx="184650" cy="487450"/>
            </a:xfrm>
            <a:custGeom>
              <a:avLst/>
              <a:gdLst/>
              <a:ahLst/>
              <a:cxnLst/>
              <a:rect l="l" t="t" r="r" b="b"/>
              <a:pathLst>
                <a:path w="7386" h="19498" extrusionOk="0">
                  <a:moveTo>
                    <a:pt x="3699" y="0"/>
                  </a:moveTo>
                  <a:cubicBezTo>
                    <a:pt x="3358" y="0"/>
                    <a:pt x="3017" y="212"/>
                    <a:pt x="2950" y="636"/>
                  </a:cubicBezTo>
                  <a:lnTo>
                    <a:pt x="1856" y="7664"/>
                  </a:lnTo>
                  <a:lnTo>
                    <a:pt x="1" y="19497"/>
                  </a:lnTo>
                  <a:lnTo>
                    <a:pt x="7386" y="19497"/>
                  </a:lnTo>
                  <a:lnTo>
                    <a:pt x="5543" y="7664"/>
                  </a:lnTo>
                  <a:lnTo>
                    <a:pt x="4449" y="636"/>
                  </a:lnTo>
                  <a:cubicBezTo>
                    <a:pt x="4381" y="212"/>
                    <a:pt x="4040" y="0"/>
                    <a:pt x="3699" y="0"/>
                  </a:cubicBezTo>
                  <a:close/>
                </a:path>
              </a:pathLst>
            </a:custGeom>
            <a:solidFill>
              <a:srgbClr val="DEC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848;p30">
              <a:extLst>
                <a:ext uri="{FF2B5EF4-FFF2-40B4-BE49-F238E27FC236}">
                  <a16:creationId xmlns:a16="http://schemas.microsoft.com/office/drawing/2014/main" id="{66BF6BB3-9203-26C0-C6D5-CA8B236070BA}"/>
                </a:ext>
              </a:extLst>
            </p:cNvPr>
            <p:cNvSpPr/>
            <p:nvPr/>
          </p:nvSpPr>
          <p:spPr>
            <a:xfrm>
              <a:off x="5522525" y="238150"/>
              <a:ext cx="98025" cy="487500"/>
            </a:xfrm>
            <a:custGeom>
              <a:avLst/>
              <a:gdLst/>
              <a:ahLst/>
              <a:cxnLst/>
              <a:rect l="l" t="t" r="r" b="b"/>
              <a:pathLst>
                <a:path w="3921" h="19500" extrusionOk="0">
                  <a:moveTo>
                    <a:pt x="240" y="1"/>
                  </a:moveTo>
                  <a:cubicBezTo>
                    <a:pt x="159" y="1"/>
                    <a:pt x="79" y="12"/>
                    <a:pt x="1" y="36"/>
                  </a:cubicBezTo>
                  <a:lnTo>
                    <a:pt x="1" y="19499"/>
                  </a:lnTo>
                  <a:lnTo>
                    <a:pt x="3921" y="19499"/>
                  </a:lnTo>
                  <a:lnTo>
                    <a:pt x="2078" y="7666"/>
                  </a:lnTo>
                  <a:lnTo>
                    <a:pt x="984" y="638"/>
                  </a:lnTo>
                  <a:cubicBezTo>
                    <a:pt x="914" y="211"/>
                    <a:pt x="580" y="1"/>
                    <a:pt x="2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849;p30">
              <a:extLst>
                <a:ext uri="{FF2B5EF4-FFF2-40B4-BE49-F238E27FC236}">
                  <a16:creationId xmlns:a16="http://schemas.microsoft.com/office/drawing/2014/main" id="{9FC2E08E-6743-B975-A5FD-EC65CB109AA2}"/>
                </a:ext>
              </a:extLst>
            </p:cNvPr>
            <p:cNvSpPr/>
            <p:nvPr/>
          </p:nvSpPr>
          <p:spPr>
            <a:xfrm>
              <a:off x="5435900" y="239025"/>
              <a:ext cx="86650" cy="486625"/>
            </a:xfrm>
            <a:custGeom>
              <a:avLst/>
              <a:gdLst/>
              <a:ahLst/>
              <a:cxnLst/>
              <a:rect l="l" t="t" r="r" b="b"/>
              <a:pathLst>
                <a:path w="3466" h="19465" extrusionOk="0">
                  <a:moveTo>
                    <a:pt x="3466" y="1"/>
                  </a:moveTo>
                  <a:cubicBezTo>
                    <a:pt x="3208" y="75"/>
                    <a:pt x="2999" y="271"/>
                    <a:pt x="2950" y="603"/>
                  </a:cubicBezTo>
                  <a:lnTo>
                    <a:pt x="1856" y="7631"/>
                  </a:lnTo>
                  <a:lnTo>
                    <a:pt x="1" y="19464"/>
                  </a:lnTo>
                  <a:lnTo>
                    <a:pt x="3466" y="19464"/>
                  </a:lnTo>
                  <a:lnTo>
                    <a:pt x="34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850;p30">
              <a:extLst>
                <a:ext uri="{FF2B5EF4-FFF2-40B4-BE49-F238E27FC236}">
                  <a16:creationId xmlns:a16="http://schemas.microsoft.com/office/drawing/2014/main" id="{2CF057E5-12B5-DDFF-E50F-E717194B5406}"/>
                </a:ext>
              </a:extLst>
            </p:cNvPr>
            <p:cNvSpPr/>
            <p:nvPr/>
          </p:nvSpPr>
          <p:spPr>
            <a:xfrm>
              <a:off x="5516700" y="1445350"/>
              <a:ext cx="23075" cy="101100"/>
            </a:xfrm>
            <a:custGeom>
              <a:avLst/>
              <a:gdLst/>
              <a:ahLst/>
              <a:cxnLst/>
              <a:rect l="l" t="t" r="r" b="b"/>
              <a:pathLst>
                <a:path w="923" h="4044" extrusionOk="0">
                  <a:moveTo>
                    <a:pt x="0" y="1"/>
                  </a:moveTo>
                  <a:lnTo>
                    <a:pt x="0" y="4043"/>
                  </a:lnTo>
                  <a:lnTo>
                    <a:pt x="922" y="4043"/>
                  </a:lnTo>
                  <a:lnTo>
                    <a:pt x="9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851;p30">
              <a:extLst>
                <a:ext uri="{FF2B5EF4-FFF2-40B4-BE49-F238E27FC236}">
                  <a16:creationId xmlns:a16="http://schemas.microsoft.com/office/drawing/2014/main" id="{A6707671-5DB9-2DB0-F13C-F7D2C19E3E01}"/>
                </a:ext>
              </a:extLst>
            </p:cNvPr>
            <p:cNvSpPr/>
            <p:nvPr/>
          </p:nvSpPr>
          <p:spPr>
            <a:xfrm>
              <a:off x="5293075" y="1335700"/>
              <a:ext cx="470325" cy="129950"/>
            </a:xfrm>
            <a:custGeom>
              <a:avLst/>
              <a:gdLst/>
              <a:ahLst/>
              <a:cxnLst/>
              <a:rect l="l" t="t" r="r" b="b"/>
              <a:pathLst>
                <a:path w="18813" h="5198" extrusionOk="0">
                  <a:moveTo>
                    <a:pt x="578" y="0"/>
                  </a:moveTo>
                  <a:cubicBezTo>
                    <a:pt x="258" y="0"/>
                    <a:pt x="0" y="258"/>
                    <a:pt x="0" y="578"/>
                  </a:cubicBezTo>
                  <a:lnTo>
                    <a:pt x="0" y="2630"/>
                  </a:lnTo>
                  <a:cubicBezTo>
                    <a:pt x="0" y="4043"/>
                    <a:pt x="1155" y="5198"/>
                    <a:pt x="2581" y="5198"/>
                  </a:cubicBezTo>
                  <a:lnTo>
                    <a:pt x="16244" y="5198"/>
                  </a:lnTo>
                  <a:cubicBezTo>
                    <a:pt x="17657" y="5198"/>
                    <a:pt x="18812" y="4043"/>
                    <a:pt x="18812" y="2630"/>
                  </a:cubicBezTo>
                  <a:lnTo>
                    <a:pt x="18812" y="578"/>
                  </a:lnTo>
                  <a:cubicBezTo>
                    <a:pt x="18812" y="258"/>
                    <a:pt x="18554" y="0"/>
                    <a:pt x="182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852;p30">
              <a:extLst>
                <a:ext uri="{FF2B5EF4-FFF2-40B4-BE49-F238E27FC236}">
                  <a16:creationId xmlns:a16="http://schemas.microsoft.com/office/drawing/2014/main" id="{4473D352-C59D-6E4E-E1FF-A3CB539568B3}"/>
                </a:ext>
              </a:extLst>
            </p:cNvPr>
            <p:cNvSpPr/>
            <p:nvPr/>
          </p:nvSpPr>
          <p:spPr>
            <a:xfrm>
              <a:off x="5151750" y="668175"/>
              <a:ext cx="752950" cy="752625"/>
            </a:xfrm>
            <a:custGeom>
              <a:avLst/>
              <a:gdLst/>
              <a:ahLst/>
              <a:cxnLst/>
              <a:rect l="l" t="t" r="r" b="b"/>
              <a:pathLst>
                <a:path w="30118" h="30105" extrusionOk="0">
                  <a:moveTo>
                    <a:pt x="15065" y="0"/>
                  </a:moveTo>
                  <a:cubicBezTo>
                    <a:pt x="6747" y="0"/>
                    <a:pt x="1" y="6734"/>
                    <a:pt x="1" y="15053"/>
                  </a:cubicBezTo>
                  <a:cubicBezTo>
                    <a:pt x="1" y="23371"/>
                    <a:pt x="6747" y="30105"/>
                    <a:pt x="15065" y="30105"/>
                  </a:cubicBezTo>
                  <a:cubicBezTo>
                    <a:pt x="23384" y="30105"/>
                    <a:pt x="30117" y="23371"/>
                    <a:pt x="30117" y="15053"/>
                  </a:cubicBezTo>
                  <a:cubicBezTo>
                    <a:pt x="30117" y="6734"/>
                    <a:pt x="23384" y="0"/>
                    <a:pt x="150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853;p30">
              <a:extLst>
                <a:ext uri="{FF2B5EF4-FFF2-40B4-BE49-F238E27FC236}">
                  <a16:creationId xmlns:a16="http://schemas.microsoft.com/office/drawing/2014/main" id="{A7E4A0FD-911F-98FC-19F2-9E43F27470D4}"/>
                </a:ext>
              </a:extLst>
            </p:cNvPr>
            <p:cNvSpPr/>
            <p:nvPr/>
          </p:nvSpPr>
          <p:spPr>
            <a:xfrm>
              <a:off x="5450350" y="1508025"/>
              <a:ext cx="69450" cy="132425"/>
            </a:xfrm>
            <a:custGeom>
              <a:avLst/>
              <a:gdLst/>
              <a:ahLst/>
              <a:cxnLst/>
              <a:rect l="l" t="t" r="r" b="b"/>
              <a:pathLst>
                <a:path w="2778" h="5297" extrusionOk="0">
                  <a:moveTo>
                    <a:pt x="836" y="0"/>
                  </a:moveTo>
                  <a:cubicBezTo>
                    <a:pt x="381" y="0"/>
                    <a:pt x="0" y="381"/>
                    <a:pt x="0" y="848"/>
                  </a:cubicBezTo>
                  <a:lnTo>
                    <a:pt x="0" y="4461"/>
                  </a:lnTo>
                  <a:cubicBezTo>
                    <a:pt x="0" y="4915"/>
                    <a:pt x="381" y="5296"/>
                    <a:pt x="836" y="5296"/>
                  </a:cubicBezTo>
                  <a:lnTo>
                    <a:pt x="1930" y="5296"/>
                  </a:lnTo>
                  <a:cubicBezTo>
                    <a:pt x="2396" y="5296"/>
                    <a:pt x="2777" y="4915"/>
                    <a:pt x="2777" y="4461"/>
                  </a:cubicBezTo>
                  <a:lnTo>
                    <a:pt x="2777" y="848"/>
                  </a:lnTo>
                  <a:cubicBezTo>
                    <a:pt x="2777" y="381"/>
                    <a:pt x="2396" y="0"/>
                    <a:pt x="1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854;p30">
              <a:extLst>
                <a:ext uri="{FF2B5EF4-FFF2-40B4-BE49-F238E27FC236}">
                  <a16:creationId xmlns:a16="http://schemas.microsoft.com/office/drawing/2014/main" id="{394C7D07-1A56-7085-1729-B4D35A6749D9}"/>
                </a:ext>
              </a:extLst>
            </p:cNvPr>
            <p:cNvSpPr/>
            <p:nvPr/>
          </p:nvSpPr>
          <p:spPr>
            <a:xfrm>
              <a:off x="5536975" y="1508025"/>
              <a:ext cx="69150" cy="132425"/>
            </a:xfrm>
            <a:custGeom>
              <a:avLst/>
              <a:gdLst/>
              <a:ahLst/>
              <a:cxnLst/>
              <a:rect l="l" t="t" r="r" b="b"/>
              <a:pathLst>
                <a:path w="2766" h="5297" extrusionOk="0">
                  <a:moveTo>
                    <a:pt x="836" y="0"/>
                  </a:moveTo>
                  <a:cubicBezTo>
                    <a:pt x="369" y="0"/>
                    <a:pt x="0" y="381"/>
                    <a:pt x="0" y="848"/>
                  </a:cubicBezTo>
                  <a:lnTo>
                    <a:pt x="0" y="4461"/>
                  </a:lnTo>
                  <a:cubicBezTo>
                    <a:pt x="0" y="4915"/>
                    <a:pt x="369" y="5296"/>
                    <a:pt x="836" y="5296"/>
                  </a:cubicBezTo>
                  <a:lnTo>
                    <a:pt x="1930" y="5296"/>
                  </a:lnTo>
                  <a:cubicBezTo>
                    <a:pt x="2396" y="5296"/>
                    <a:pt x="2765" y="4915"/>
                    <a:pt x="2765" y="4461"/>
                  </a:cubicBezTo>
                  <a:lnTo>
                    <a:pt x="2765" y="848"/>
                  </a:lnTo>
                  <a:cubicBezTo>
                    <a:pt x="2765" y="381"/>
                    <a:pt x="2396" y="0"/>
                    <a:pt x="1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855;p30">
              <a:extLst>
                <a:ext uri="{FF2B5EF4-FFF2-40B4-BE49-F238E27FC236}">
                  <a16:creationId xmlns:a16="http://schemas.microsoft.com/office/drawing/2014/main" id="{92CC058A-E2D8-E58F-081A-8E1FE20D4756}"/>
                </a:ext>
              </a:extLst>
            </p:cNvPr>
            <p:cNvSpPr/>
            <p:nvPr/>
          </p:nvSpPr>
          <p:spPr>
            <a:xfrm>
              <a:off x="5240225" y="836500"/>
              <a:ext cx="576300" cy="149025"/>
            </a:xfrm>
            <a:custGeom>
              <a:avLst/>
              <a:gdLst/>
              <a:ahLst/>
              <a:cxnLst/>
              <a:rect l="l" t="t" r="r" b="b"/>
              <a:pathLst>
                <a:path w="23052" h="5961" extrusionOk="0">
                  <a:moveTo>
                    <a:pt x="2741" y="1"/>
                  </a:moveTo>
                  <a:lnTo>
                    <a:pt x="1" y="3970"/>
                  </a:lnTo>
                  <a:lnTo>
                    <a:pt x="11526" y="5960"/>
                  </a:lnTo>
                  <a:lnTo>
                    <a:pt x="23052" y="3970"/>
                  </a:lnTo>
                  <a:lnTo>
                    <a:pt x="20300" y="1"/>
                  </a:lnTo>
                  <a:lnTo>
                    <a:pt x="11526" y="1549"/>
                  </a:lnTo>
                  <a:lnTo>
                    <a:pt x="27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p:cTn id="7" dur="1000" fill="hold"/>
                                        <p:tgtEl>
                                          <p:spTgt spid="6">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6">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0"/>
        <p:cNvGrpSpPr/>
        <p:nvPr/>
      </p:nvGrpSpPr>
      <p:grpSpPr>
        <a:xfrm>
          <a:off x="0" y="0"/>
          <a:ext cx="0" cy="0"/>
          <a:chOff x="0" y="0"/>
          <a:chExt cx="0" cy="0"/>
        </a:xfrm>
      </p:grpSpPr>
      <p:sp>
        <p:nvSpPr>
          <p:cNvPr id="1061" name="Google Shape;1061;p32"/>
          <p:cNvSpPr txBox="1">
            <a:spLocks noGrp="1"/>
          </p:cNvSpPr>
          <p:nvPr>
            <p:ph type="title"/>
          </p:nvPr>
        </p:nvSpPr>
        <p:spPr>
          <a:xfrm>
            <a:off x="1305521" y="532643"/>
            <a:ext cx="6490453"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t>Intoduction To HIGH CLOUD</a:t>
            </a:r>
            <a:endParaRPr sz="2800" dirty="0"/>
          </a:p>
        </p:txBody>
      </p:sp>
      <p:sp>
        <p:nvSpPr>
          <p:cNvPr id="1062" name="Google Shape;1062;p32"/>
          <p:cNvSpPr txBox="1">
            <a:spLocks noGrp="1"/>
          </p:cNvSpPr>
          <p:nvPr>
            <p:ph type="body" idx="1"/>
          </p:nvPr>
        </p:nvSpPr>
        <p:spPr>
          <a:xfrm>
            <a:off x="314036" y="1276374"/>
            <a:ext cx="8046540" cy="2590752"/>
          </a:xfrm>
          <a:prstGeom prst="rect">
            <a:avLst/>
          </a:prstGeom>
        </p:spPr>
        <p:txBody>
          <a:bodyPr spcFirstLastPara="1" wrap="square" lIns="91425" tIns="91425" rIns="91425" bIns="91425" anchor="t" anchorCtr="0">
            <a:noAutofit/>
          </a:bodyPr>
          <a:lstStyle/>
          <a:p>
            <a:pPr marL="228600" lvl="0" indent="-228600" algn="just">
              <a:buClr>
                <a:schemeClr val="dk1"/>
              </a:buClr>
              <a:buSzPts val="1100"/>
              <a:buNone/>
            </a:pPr>
            <a:r>
              <a:rPr lang="en-US" sz="1400" dirty="0"/>
              <a:t>● High cloud Airline, a leading player in the aviation sector, has been at the forefront of providing seamless air travel experiences.</a:t>
            </a:r>
          </a:p>
          <a:p>
            <a:pPr marL="0" lvl="0" indent="0" algn="just" rtl="0">
              <a:spcBef>
                <a:spcPts val="0"/>
              </a:spcBef>
              <a:spcAft>
                <a:spcPts val="0"/>
              </a:spcAft>
              <a:buClr>
                <a:schemeClr val="dk1"/>
              </a:buClr>
              <a:buSzPts val="1100"/>
              <a:buFont typeface="Arial"/>
              <a:buNone/>
            </a:pPr>
            <a:endParaRPr lang="en-US" sz="1400" dirty="0"/>
          </a:p>
          <a:p>
            <a:pPr marL="174625" lvl="0" indent="-174625" algn="just">
              <a:buClr>
                <a:schemeClr val="dk1"/>
              </a:buClr>
              <a:buSzPts val="1100"/>
              <a:buNone/>
            </a:pPr>
            <a:r>
              <a:rPr lang="en-US" sz="1400" dirty="0"/>
              <a:t>● Established with a commitment to excellence, High cloud consistently set industry standards in terms of reliability, safety and customer satisfaction.</a:t>
            </a:r>
          </a:p>
          <a:p>
            <a:pPr marL="0" lvl="0" indent="0" algn="just" rtl="0">
              <a:spcBef>
                <a:spcPts val="0"/>
              </a:spcBef>
              <a:spcAft>
                <a:spcPts val="0"/>
              </a:spcAft>
              <a:buClr>
                <a:schemeClr val="dk1"/>
              </a:buClr>
              <a:buSzPts val="1100"/>
              <a:buFont typeface="Arial"/>
              <a:buNone/>
            </a:pPr>
            <a:endParaRPr lang="en-US" sz="1400" dirty="0"/>
          </a:p>
          <a:p>
            <a:pPr marL="174625" lvl="0" indent="-174625" algn="just">
              <a:buClr>
                <a:schemeClr val="dk1"/>
              </a:buClr>
              <a:buSzPts val="1100"/>
              <a:buNone/>
            </a:pPr>
            <a:r>
              <a:rPr lang="en-US" sz="1400" dirty="0"/>
              <a:t>● Extensive network of routes spans across regions, connecting people and cultures,     making High Cloud a preferred choice for millions of travelers globally.</a:t>
            </a:r>
          </a:p>
          <a:p>
            <a:pPr marL="0" lvl="0" indent="0" algn="just" rtl="0">
              <a:spcBef>
                <a:spcPts val="0"/>
              </a:spcBef>
              <a:spcAft>
                <a:spcPts val="0"/>
              </a:spcAft>
              <a:buClr>
                <a:schemeClr val="dk1"/>
              </a:buClr>
              <a:buSzPts val="1100"/>
              <a:buFont typeface="Arial"/>
              <a:buNone/>
            </a:pPr>
            <a:endParaRPr lang="en-US" sz="1400" dirty="0"/>
          </a:p>
          <a:p>
            <a:pPr marL="174625" lvl="0" indent="-174625" algn="just">
              <a:buClr>
                <a:schemeClr val="dk1"/>
              </a:buClr>
              <a:buSzPts val="1100"/>
              <a:buNone/>
            </a:pPr>
            <a:r>
              <a:rPr lang="en-US" sz="1400" dirty="0"/>
              <a:t>● High Cloud embraces innovation and modern technology to enhance operational efficiency and stay at the forefront of the aviation landscape.</a:t>
            </a:r>
          </a:p>
          <a:p>
            <a:pPr marL="0" lvl="0" indent="0" algn="just" rtl="0">
              <a:spcBef>
                <a:spcPts val="0"/>
              </a:spcBef>
              <a:spcAft>
                <a:spcPts val="0"/>
              </a:spcAft>
              <a:buClr>
                <a:schemeClr val="dk1"/>
              </a:buClr>
              <a:buSzPts val="1100"/>
              <a:buFont typeface="Arial"/>
              <a:buNone/>
            </a:pPr>
            <a:endParaRPr lang="en-US" sz="1400" dirty="0"/>
          </a:p>
          <a:p>
            <a:pPr marL="0" lvl="0" indent="0" algn="just" rtl="0">
              <a:spcBef>
                <a:spcPts val="0"/>
              </a:spcBef>
              <a:spcAft>
                <a:spcPts val="0"/>
              </a:spcAft>
              <a:buClr>
                <a:schemeClr val="dk1"/>
              </a:buClr>
              <a:buSzPts val="1100"/>
              <a:buFont typeface="Arial"/>
              <a:buNone/>
            </a:pPr>
            <a:endParaRPr sz="1400" dirty="0"/>
          </a:p>
        </p:txBody>
      </p:sp>
      <p:grpSp>
        <p:nvGrpSpPr>
          <p:cNvPr id="2" name="Google Shape;806;p30">
            <a:extLst>
              <a:ext uri="{FF2B5EF4-FFF2-40B4-BE49-F238E27FC236}">
                <a16:creationId xmlns:a16="http://schemas.microsoft.com/office/drawing/2014/main" id="{33F8B938-5DD2-3D8C-8CB5-F0D0245EC715}"/>
              </a:ext>
            </a:extLst>
          </p:cNvPr>
          <p:cNvGrpSpPr/>
          <p:nvPr/>
        </p:nvGrpSpPr>
        <p:grpSpPr>
          <a:xfrm flipH="1">
            <a:off x="7298442" y="60960"/>
            <a:ext cx="1176582" cy="437160"/>
            <a:chOff x="3682500" y="238150"/>
            <a:chExt cx="3697600" cy="1402300"/>
          </a:xfrm>
        </p:grpSpPr>
        <p:sp>
          <p:nvSpPr>
            <p:cNvPr id="3" name="Google Shape;807;p30">
              <a:extLst>
                <a:ext uri="{FF2B5EF4-FFF2-40B4-BE49-F238E27FC236}">
                  <a16:creationId xmlns:a16="http://schemas.microsoft.com/office/drawing/2014/main" id="{E90A0F57-E97C-3700-EE88-4283EC3D5123}"/>
                </a:ext>
              </a:extLst>
            </p:cNvPr>
            <p:cNvSpPr/>
            <p:nvPr/>
          </p:nvSpPr>
          <p:spPr>
            <a:xfrm>
              <a:off x="6229075" y="1064750"/>
              <a:ext cx="386450" cy="386475"/>
            </a:xfrm>
            <a:custGeom>
              <a:avLst/>
              <a:gdLst/>
              <a:ahLst/>
              <a:cxnLst/>
              <a:rect l="l" t="t" r="r" b="b"/>
              <a:pathLst>
                <a:path w="15458" h="15459" extrusionOk="0">
                  <a:moveTo>
                    <a:pt x="7729" y="1"/>
                  </a:moveTo>
                  <a:cubicBezTo>
                    <a:pt x="3465" y="1"/>
                    <a:pt x="0" y="3453"/>
                    <a:pt x="0" y="7729"/>
                  </a:cubicBezTo>
                  <a:cubicBezTo>
                    <a:pt x="0" y="11993"/>
                    <a:pt x="3465" y="15458"/>
                    <a:pt x="7729" y="15458"/>
                  </a:cubicBezTo>
                  <a:cubicBezTo>
                    <a:pt x="12005" y="15458"/>
                    <a:pt x="15458" y="11993"/>
                    <a:pt x="15458" y="7729"/>
                  </a:cubicBezTo>
                  <a:cubicBezTo>
                    <a:pt x="15458" y="3453"/>
                    <a:pt x="12005" y="1"/>
                    <a:pt x="77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808;p30">
              <a:extLst>
                <a:ext uri="{FF2B5EF4-FFF2-40B4-BE49-F238E27FC236}">
                  <a16:creationId xmlns:a16="http://schemas.microsoft.com/office/drawing/2014/main" id="{A6EEEE06-7251-CF39-A20C-B4AE5562849B}"/>
                </a:ext>
              </a:extLst>
            </p:cNvPr>
            <p:cNvSpPr/>
            <p:nvPr/>
          </p:nvSpPr>
          <p:spPr>
            <a:xfrm>
              <a:off x="6275150" y="1110825"/>
              <a:ext cx="294300" cy="294300"/>
            </a:xfrm>
            <a:custGeom>
              <a:avLst/>
              <a:gdLst/>
              <a:ahLst/>
              <a:cxnLst/>
              <a:rect l="l" t="t" r="r" b="b"/>
              <a:pathLst>
                <a:path w="11772" h="11772" extrusionOk="0">
                  <a:moveTo>
                    <a:pt x="5886" y="1"/>
                  </a:moveTo>
                  <a:cubicBezTo>
                    <a:pt x="2642" y="1"/>
                    <a:pt x="0" y="2630"/>
                    <a:pt x="0" y="5886"/>
                  </a:cubicBezTo>
                  <a:cubicBezTo>
                    <a:pt x="0" y="9130"/>
                    <a:pt x="2642" y="11772"/>
                    <a:pt x="5886" y="11772"/>
                  </a:cubicBezTo>
                  <a:cubicBezTo>
                    <a:pt x="9142" y="11772"/>
                    <a:pt x="11771" y="9130"/>
                    <a:pt x="11771" y="5886"/>
                  </a:cubicBezTo>
                  <a:cubicBezTo>
                    <a:pt x="11771" y="2630"/>
                    <a:pt x="9142" y="1"/>
                    <a:pt x="58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809;p30">
              <a:extLst>
                <a:ext uri="{FF2B5EF4-FFF2-40B4-BE49-F238E27FC236}">
                  <a16:creationId xmlns:a16="http://schemas.microsoft.com/office/drawing/2014/main" id="{2822B529-FC18-C2F6-64D9-3F1EE99EE300}"/>
                </a:ext>
              </a:extLst>
            </p:cNvPr>
            <p:cNvSpPr/>
            <p:nvPr/>
          </p:nvSpPr>
          <p:spPr>
            <a:xfrm>
              <a:off x="6424750" y="1267500"/>
              <a:ext cx="25" cy="133950"/>
            </a:xfrm>
            <a:custGeom>
              <a:avLst/>
              <a:gdLst/>
              <a:ahLst/>
              <a:cxnLst/>
              <a:rect l="l" t="t" r="r" b="b"/>
              <a:pathLst>
                <a:path w="1" h="5358" fill="none" extrusionOk="0">
                  <a:moveTo>
                    <a:pt x="0" y="5358"/>
                  </a:moveTo>
                  <a:lnTo>
                    <a:pt x="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810;p30">
              <a:extLst>
                <a:ext uri="{FF2B5EF4-FFF2-40B4-BE49-F238E27FC236}">
                  <a16:creationId xmlns:a16="http://schemas.microsoft.com/office/drawing/2014/main" id="{B88A17FA-0CBE-78D6-A617-256C08D7A313}"/>
                </a:ext>
              </a:extLst>
            </p:cNvPr>
            <p:cNvSpPr/>
            <p:nvPr/>
          </p:nvSpPr>
          <p:spPr>
            <a:xfrm>
              <a:off x="6420125" y="1114525"/>
              <a:ext cx="25" cy="133650"/>
            </a:xfrm>
            <a:custGeom>
              <a:avLst/>
              <a:gdLst/>
              <a:ahLst/>
              <a:cxnLst/>
              <a:rect l="l" t="t" r="r" b="b"/>
              <a:pathLst>
                <a:path w="1" h="5346" fill="none" extrusionOk="0">
                  <a:moveTo>
                    <a:pt x="1" y="0"/>
                  </a:moveTo>
                  <a:lnTo>
                    <a:pt x="1" y="5345"/>
                  </a:lnTo>
                </a:path>
              </a:pathLst>
            </a:custGeom>
            <a:noFill/>
            <a:ln w="7675" cap="flat" cmpd="sng">
              <a:solidFill>
                <a:srgbClr val="745B5E"/>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11;p30">
              <a:extLst>
                <a:ext uri="{FF2B5EF4-FFF2-40B4-BE49-F238E27FC236}">
                  <a16:creationId xmlns:a16="http://schemas.microsoft.com/office/drawing/2014/main" id="{1B87CFAC-28BF-FA65-9E53-A6501EC04DF2}"/>
                </a:ext>
              </a:extLst>
            </p:cNvPr>
            <p:cNvSpPr/>
            <p:nvPr/>
          </p:nvSpPr>
          <p:spPr>
            <a:xfrm>
              <a:off x="6348550" y="1135100"/>
              <a:ext cx="67000" cy="115825"/>
            </a:xfrm>
            <a:custGeom>
              <a:avLst/>
              <a:gdLst/>
              <a:ahLst/>
              <a:cxnLst/>
              <a:rect l="l" t="t" r="r" b="b"/>
              <a:pathLst>
                <a:path w="2680" h="4633" fill="none" extrusionOk="0">
                  <a:moveTo>
                    <a:pt x="1" y="0"/>
                  </a:moveTo>
                  <a:lnTo>
                    <a:pt x="2679" y="4633"/>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12;p30">
              <a:extLst>
                <a:ext uri="{FF2B5EF4-FFF2-40B4-BE49-F238E27FC236}">
                  <a16:creationId xmlns:a16="http://schemas.microsoft.com/office/drawing/2014/main" id="{6629533A-EDF3-2CD1-D7FE-0DD66B781C6C}"/>
                </a:ext>
              </a:extLst>
            </p:cNvPr>
            <p:cNvSpPr/>
            <p:nvPr/>
          </p:nvSpPr>
          <p:spPr>
            <a:xfrm>
              <a:off x="6296950" y="1188250"/>
              <a:ext cx="115825" cy="66975"/>
            </a:xfrm>
            <a:custGeom>
              <a:avLst/>
              <a:gdLst/>
              <a:ahLst/>
              <a:cxnLst/>
              <a:rect l="l" t="t" r="r" b="b"/>
              <a:pathLst>
                <a:path w="4633" h="2679" fill="none" extrusionOk="0">
                  <a:moveTo>
                    <a:pt x="1" y="0"/>
                  </a:moveTo>
                  <a:lnTo>
                    <a:pt x="4633" y="2679"/>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13;p30">
              <a:extLst>
                <a:ext uri="{FF2B5EF4-FFF2-40B4-BE49-F238E27FC236}">
                  <a16:creationId xmlns:a16="http://schemas.microsoft.com/office/drawing/2014/main" id="{42F98F81-13AC-1102-188F-08DD517005DD}"/>
                </a:ext>
              </a:extLst>
            </p:cNvPr>
            <p:cNvSpPr/>
            <p:nvPr/>
          </p:nvSpPr>
          <p:spPr>
            <a:xfrm>
              <a:off x="6279125" y="1260425"/>
              <a:ext cx="133650" cy="25"/>
            </a:xfrm>
            <a:custGeom>
              <a:avLst/>
              <a:gdLst/>
              <a:ahLst/>
              <a:cxnLst/>
              <a:rect l="l" t="t" r="r" b="b"/>
              <a:pathLst>
                <a:path w="5346" h="1" fill="none" extrusionOk="0">
                  <a:moveTo>
                    <a:pt x="1" y="1"/>
                  </a:moveTo>
                  <a:lnTo>
                    <a:pt x="5346"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14;p30">
              <a:extLst>
                <a:ext uri="{FF2B5EF4-FFF2-40B4-BE49-F238E27FC236}">
                  <a16:creationId xmlns:a16="http://schemas.microsoft.com/office/drawing/2014/main" id="{0E460857-69D1-D498-7B91-46D963167AFC}"/>
                </a:ext>
              </a:extLst>
            </p:cNvPr>
            <p:cNvSpPr/>
            <p:nvPr/>
          </p:nvSpPr>
          <p:spPr>
            <a:xfrm>
              <a:off x="6299400" y="1264725"/>
              <a:ext cx="115850" cy="67000"/>
            </a:xfrm>
            <a:custGeom>
              <a:avLst/>
              <a:gdLst/>
              <a:ahLst/>
              <a:cxnLst/>
              <a:rect l="l" t="t" r="r" b="b"/>
              <a:pathLst>
                <a:path w="4634" h="2680" fill="none" extrusionOk="0">
                  <a:moveTo>
                    <a:pt x="1" y="2679"/>
                  </a:moveTo>
                  <a:lnTo>
                    <a:pt x="4633"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15;p30">
              <a:extLst>
                <a:ext uri="{FF2B5EF4-FFF2-40B4-BE49-F238E27FC236}">
                  <a16:creationId xmlns:a16="http://schemas.microsoft.com/office/drawing/2014/main" id="{336DA525-EA8A-5960-E6CB-01D5D01C4D7C}"/>
                </a:ext>
              </a:extLst>
            </p:cNvPr>
            <p:cNvSpPr/>
            <p:nvPr/>
          </p:nvSpPr>
          <p:spPr>
            <a:xfrm>
              <a:off x="6352850" y="1267500"/>
              <a:ext cx="67000" cy="115825"/>
            </a:xfrm>
            <a:custGeom>
              <a:avLst/>
              <a:gdLst/>
              <a:ahLst/>
              <a:cxnLst/>
              <a:rect l="l" t="t" r="r" b="b"/>
              <a:pathLst>
                <a:path w="2680" h="4633" fill="none" extrusionOk="0">
                  <a:moveTo>
                    <a:pt x="1" y="4633"/>
                  </a:moveTo>
                  <a:lnTo>
                    <a:pt x="268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16;p30">
              <a:extLst>
                <a:ext uri="{FF2B5EF4-FFF2-40B4-BE49-F238E27FC236}">
                  <a16:creationId xmlns:a16="http://schemas.microsoft.com/office/drawing/2014/main" id="{3B60E7DD-F790-1857-F880-1837757EB151}"/>
                </a:ext>
              </a:extLst>
            </p:cNvPr>
            <p:cNvSpPr/>
            <p:nvPr/>
          </p:nvSpPr>
          <p:spPr>
            <a:xfrm>
              <a:off x="6429350" y="1265025"/>
              <a:ext cx="66675" cy="115850"/>
            </a:xfrm>
            <a:custGeom>
              <a:avLst/>
              <a:gdLst/>
              <a:ahLst/>
              <a:cxnLst/>
              <a:rect l="l" t="t" r="r" b="b"/>
              <a:pathLst>
                <a:path w="2667" h="4634" fill="none" extrusionOk="0">
                  <a:moveTo>
                    <a:pt x="2667" y="4633"/>
                  </a:moveTo>
                  <a:lnTo>
                    <a:pt x="0"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17;p30">
              <a:extLst>
                <a:ext uri="{FF2B5EF4-FFF2-40B4-BE49-F238E27FC236}">
                  <a16:creationId xmlns:a16="http://schemas.microsoft.com/office/drawing/2014/main" id="{5D7E028B-3AC0-BC50-07B6-0018FEA5F739}"/>
                </a:ext>
              </a:extLst>
            </p:cNvPr>
            <p:cNvSpPr/>
            <p:nvPr/>
          </p:nvSpPr>
          <p:spPr>
            <a:xfrm>
              <a:off x="6431800" y="1260725"/>
              <a:ext cx="116150" cy="66700"/>
            </a:xfrm>
            <a:custGeom>
              <a:avLst/>
              <a:gdLst/>
              <a:ahLst/>
              <a:cxnLst/>
              <a:rect l="l" t="t" r="r" b="b"/>
              <a:pathLst>
                <a:path w="4646" h="2668" fill="none" extrusionOk="0">
                  <a:moveTo>
                    <a:pt x="4645" y="2667"/>
                  </a:moveTo>
                  <a:lnTo>
                    <a:pt x="1"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18;p30">
              <a:extLst>
                <a:ext uri="{FF2B5EF4-FFF2-40B4-BE49-F238E27FC236}">
                  <a16:creationId xmlns:a16="http://schemas.microsoft.com/office/drawing/2014/main" id="{FA1E7FBA-B080-E247-9B21-FADBE4CADF48}"/>
                </a:ext>
              </a:extLst>
            </p:cNvPr>
            <p:cNvSpPr/>
            <p:nvPr/>
          </p:nvSpPr>
          <p:spPr>
            <a:xfrm>
              <a:off x="6432125" y="1255525"/>
              <a:ext cx="133650" cy="0"/>
            </a:xfrm>
            <a:custGeom>
              <a:avLst/>
              <a:gdLst/>
              <a:ahLst/>
              <a:cxnLst/>
              <a:rect l="l" t="t" r="r" b="b"/>
              <a:pathLst>
                <a:path w="5346" fill="none" extrusionOk="0">
                  <a:moveTo>
                    <a:pt x="5345" y="0"/>
                  </a:moveTo>
                  <a:lnTo>
                    <a:pt x="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19;p30">
              <a:extLst>
                <a:ext uri="{FF2B5EF4-FFF2-40B4-BE49-F238E27FC236}">
                  <a16:creationId xmlns:a16="http://schemas.microsoft.com/office/drawing/2014/main" id="{7E8D440A-C648-34FC-C9B0-6A0C884F2EE2}"/>
                </a:ext>
              </a:extLst>
            </p:cNvPr>
            <p:cNvSpPr/>
            <p:nvPr/>
          </p:nvSpPr>
          <p:spPr>
            <a:xfrm>
              <a:off x="6429650" y="1184250"/>
              <a:ext cx="115850" cy="66675"/>
            </a:xfrm>
            <a:custGeom>
              <a:avLst/>
              <a:gdLst/>
              <a:ahLst/>
              <a:cxnLst/>
              <a:rect l="l" t="t" r="r" b="b"/>
              <a:pathLst>
                <a:path w="4634" h="2667" fill="none" extrusionOk="0">
                  <a:moveTo>
                    <a:pt x="4633" y="0"/>
                  </a:moveTo>
                  <a:lnTo>
                    <a:pt x="1" y="2667"/>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20;p30">
              <a:extLst>
                <a:ext uri="{FF2B5EF4-FFF2-40B4-BE49-F238E27FC236}">
                  <a16:creationId xmlns:a16="http://schemas.microsoft.com/office/drawing/2014/main" id="{B70FFE77-493C-B9CB-BAC6-8FB1D54A2608}"/>
                </a:ext>
              </a:extLst>
            </p:cNvPr>
            <p:cNvSpPr/>
            <p:nvPr/>
          </p:nvSpPr>
          <p:spPr>
            <a:xfrm>
              <a:off x="6425050" y="1132650"/>
              <a:ext cx="67000" cy="115825"/>
            </a:xfrm>
            <a:custGeom>
              <a:avLst/>
              <a:gdLst/>
              <a:ahLst/>
              <a:cxnLst/>
              <a:rect l="l" t="t" r="r" b="b"/>
              <a:pathLst>
                <a:path w="2680" h="4633" fill="none" extrusionOk="0">
                  <a:moveTo>
                    <a:pt x="2679" y="0"/>
                  </a:moveTo>
                  <a:lnTo>
                    <a:pt x="0" y="4632"/>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21;p30">
              <a:extLst>
                <a:ext uri="{FF2B5EF4-FFF2-40B4-BE49-F238E27FC236}">
                  <a16:creationId xmlns:a16="http://schemas.microsoft.com/office/drawing/2014/main" id="{C5B29B0F-2B95-2D65-DC50-2B2AE1009667}"/>
                </a:ext>
              </a:extLst>
            </p:cNvPr>
            <p:cNvSpPr/>
            <p:nvPr/>
          </p:nvSpPr>
          <p:spPr>
            <a:xfrm>
              <a:off x="6420125" y="1114525"/>
              <a:ext cx="25" cy="133650"/>
            </a:xfrm>
            <a:custGeom>
              <a:avLst/>
              <a:gdLst/>
              <a:ahLst/>
              <a:cxnLst/>
              <a:rect l="l" t="t" r="r" b="b"/>
              <a:pathLst>
                <a:path w="1" h="5346" fill="none" extrusionOk="0">
                  <a:moveTo>
                    <a:pt x="1" y="0"/>
                  </a:moveTo>
                  <a:lnTo>
                    <a:pt x="1" y="5345"/>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22;p30">
              <a:extLst>
                <a:ext uri="{FF2B5EF4-FFF2-40B4-BE49-F238E27FC236}">
                  <a16:creationId xmlns:a16="http://schemas.microsoft.com/office/drawing/2014/main" id="{814198ED-DFEC-CD09-53E6-18308D5A6ECB}"/>
                </a:ext>
              </a:extLst>
            </p:cNvPr>
            <p:cNvSpPr/>
            <p:nvPr/>
          </p:nvSpPr>
          <p:spPr>
            <a:xfrm>
              <a:off x="6382050" y="1217425"/>
              <a:ext cx="80800" cy="80800"/>
            </a:xfrm>
            <a:custGeom>
              <a:avLst/>
              <a:gdLst/>
              <a:ahLst/>
              <a:cxnLst/>
              <a:rect l="l" t="t" r="r" b="b"/>
              <a:pathLst>
                <a:path w="3232" h="3232" extrusionOk="0">
                  <a:moveTo>
                    <a:pt x="1610" y="0"/>
                  </a:moveTo>
                  <a:cubicBezTo>
                    <a:pt x="725" y="0"/>
                    <a:pt x="0" y="725"/>
                    <a:pt x="0" y="1622"/>
                  </a:cubicBezTo>
                  <a:cubicBezTo>
                    <a:pt x="0" y="2519"/>
                    <a:pt x="725" y="3232"/>
                    <a:pt x="1610" y="3232"/>
                  </a:cubicBezTo>
                  <a:cubicBezTo>
                    <a:pt x="2507" y="3232"/>
                    <a:pt x="3232" y="2519"/>
                    <a:pt x="3232" y="1622"/>
                  </a:cubicBezTo>
                  <a:cubicBezTo>
                    <a:pt x="3232" y="725"/>
                    <a:pt x="2507" y="0"/>
                    <a:pt x="16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23;p30">
              <a:extLst>
                <a:ext uri="{FF2B5EF4-FFF2-40B4-BE49-F238E27FC236}">
                  <a16:creationId xmlns:a16="http://schemas.microsoft.com/office/drawing/2014/main" id="{4FD3B09D-91D6-BF10-C267-7E20DB56B5A6}"/>
                </a:ext>
              </a:extLst>
            </p:cNvPr>
            <p:cNvSpPr/>
            <p:nvPr/>
          </p:nvSpPr>
          <p:spPr>
            <a:xfrm>
              <a:off x="4441550" y="1064750"/>
              <a:ext cx="386475" cy="386475"/>
            </a:xfrm>
            <a:custGeom>
              <a:avLst/>
              <a:gdLst/>
              <a:ahLst/>
              <a:cxnLst/>
              <a:rect l="l" t="t" r="r" b="b"/>
              <a:pathLst>
                <a:path w="15459" h="15459" extrusionOk="0">
                  <a:moveTo>
                    <a:pt x="7729" y="1"/>
                  </a:moveTo>
                  <a:cubicBezTo>
                    <a:pt x="3466" y="1"/>
                    <a:pt x="0" y="3453"/>
                    <a:pt x="0" y="7729"/>
                  </a:cubicBezTo>
                  <a:cubicBezTo>
                    <a:pt x="0" y="11993"/>
                    <a:pt x="3466" y="15458"/>
                    <a:pt x="7729" y="15458"/>
                  </a:cubicBezTo>
                  <a:cubicBezTo>
                    <a:pt x="12005" y="15458"/>
                    <a:pt x="15458" y="11993"/>
                    <a:pt x="15458" y="7729"/>
                  </a:cubicBezTo>
                  <a:cubicBezTo>
                    <a:pt x="15458" y="3453"/>
                    <a:pt x="12005" y="1"/>
                    <a:pt x="77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24;p30">
              <a:extLst>
                <a:ext uri="{FF2B5EF4-FFF2-40B4-BE49-F238E27FC236}">
                  <a16:creationId xmlns:a16="http://schemas.microsoft.com/office/drawing/2014/main" id="{DCBD5527-F7E8-7D6B-4EBD-B4226CFE4163}"/>
                </a:ext>
              </a:extLst>
            </p:cNvPr>
            <p:cNvSpPr/>
            <p:nvPr/>
          </p:nvSpPr>
          <p:spPr>
            <a:xfrm>
              <a:off x="4487625" y="1110825"/>
              <a:ext cx="294300" cy="294300"/>
            </a:xfrm>
            <a:custGeom>
              <a:avLst/>
              <a:gdLst/>
              <a:ahLst/>
              <a:cxnLst/>
              <a:rect l="l" t="t" r="r" b="b"/>
              <a:pathLst>
                <a:path w="11772" h="11772" extrusionOk="0">
                  <a:moveTo>
                    <a:pt x="5886" y="1"/>
                  </a:moveTo>
                  <a:cubicBezTo>
                    <a:pt x="2642" y="1"/>
                    <a:pt x="1" y="2630"/>
                    <a:pt x="1" y="5886"/>
                  </a:cubicBezTo>
                  <a:cubicBezTo>
                    <a:pt x="1" y="9130"/>
                    <a:pt x="2642" y="11772"/>
                    <a:pt x="5886" y="11772"/>
                  </a:cubicBezTo>
                  <a:cubicBezTo>
                    <a:pt x="9142" y="11772"/>
                    <a:pt x="11772" y="9130"/>
                    <a:pt x="11772" y="5886"/>
                  </a:cubicBezTo>
                  <a:cubicBezTo>
                    <a:pt x="11772" y="2630"/>
                    <a:pt x="9142" y="1"/>
                    <a:pt x="58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25;p30">
              <a:extLst>
                <a:ext uri="{FF2B5EF4-FFF2-40B4-BE49-F238E27FC236}">
                  <a16:creationId xmlns:a16="http://schemas.microsoft.com/office/drawing/2014/main" id="{E8FAE46C-F99B-419D-2AD8-78E5E9496692}"/>
                </a:ext>
              </a:extLst>
            </p:cNvPr>
            <p:cNvSpPr/>
            <p:nvPr/>
          </p:nvSpPr>
          <p:spPr>
            <a:xfrm>
              <a:off x="4637225" y="1267500"/>
              <a:ext cx="25" cy="133950"/>
            </a:xfrm>
            <a:custGeom>
              <a:avLst/>
              <a:gdLst/>
              <a:ahLst/>
              <a:cxnLst/>
              <a:rect l="l" t="t" r="r" b="b"/>
              <a:pathLst>
                <a:path w="1" h="5358" fill="none" extrusionOk="0">
                  <a:moveTo>
                    <a:pt x="1" y="5358"/>
                  </a:moveTo>
                  <a:lnTo>
                    <a:pt x="1"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26;p30">
              <a:extLst>
                <a:ext uri="{FF2B5EF4-FFF2-40B4-BE49-F238E27FC236}">
                  <a16:creationId xmlns:a16="http://schemas.microsoft.com/office/drawing/2014/main" id="{930C7270-62DE-D756-E6DD-E24F348944B7}"/>
                </a:ext>
              </a:extLst>
            </p:cNvPr>
            <p:cNvSpPr/>
            <p:nvPr/>
          </p:nvSpPr>
          <p:spPr>
            <a:xfrm>
              <a:off x="4632300" y="1114525"/>
              <a:ext cx="25" cy="133650"/>
            </a:xfrm>
            <a:custGeom>
              <a:avLst/>
              <a:gdLst/>
              <a:ahLst/>
              <a:cxnLst/>
              <a:rect l="l" t="t" r="r" b="b"/>
              <a:pathLst>
                <a:path w="1" h="5346" fill="none" extrusionOk="0">
                  <a:moveTo>
                    <a:pt x="1" y="0"/>
                  </a:moveTo>
                  <a:lnTo>
                    <a:pt x="1" y="5345"/>
                  </a:lnTo>
                </a:path>
              </a:pathLst>
            </a:custGeom>
            <a:noFill/>
            <a:ln w="7675" cap="flat" cmpd="sng">
              <a:solidFill>
                <a:srgbClr val="745B5E"/>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27;p30">
              <a:extLst>
                <a:ext uri="{FF2B5EF4-FFF2-40B4-BE49-F238E27FC236}">
                  <a16:creationId xmlns:a16="http://schemas.microsoft.com/office/drawing/2014/main" id="{B735682F-5826-398E-2ED4-E873A7E17635}"/>
                </a:ext>
              </a:extLst>
            </p:cNvPr>
            <p:cNvSpPr/>
            <p:nvPr/>
          </p:nvSpPr>
          <p:spPr>
            <a:xfrm>
              <a:off x="4561050" y="1135100"/>
              <a:ext cx="66975" cy="115825"/>
            </a:xfrm>
            <a:custGeom>
              <a:avLst/>
              <a:gdLst/>
              <a:ahLst/>
              <a:cxnLst/>
              <a:rect l="l" t="t" r="r" b="b"/>
              <a:pathLst>
                <a:path w="2679" h="4633" fill="none" extrusionOk="0">
                  <a:moveTo>
                    <a:pt x="0" y="0"/>
                  </a:moveTo>
                  <a:lnTo>
                    <a:pt x="2679" y="4633"/>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28;p30">
              <a:extLst>
                <a:ext uri="{FF2B5EF4-FFF2-40B4-BE49-F238E27FC236}">
                  <a16:creationId xmlns:a16="http://schemas.microsoft.com/office/drawing/2014/main" id="{2DF611DD-1375-9270-4BA6-22360149CE5D}"/>
                </a:ext>
              </a:extLst>
            </p:cNvPr>
            <p:cNvSpPr/>
            <p:nvPr/>
          </p:nvSpPr>
          <p:spPr>
            <a:xfrm>
              <a:off x="4509425" y="1188250"/>
              <a:ext cx="115850" cy="66975"/>
            </a:xfrm>
            <a:custGeom>
              <a:avLst/>
              <a:gdLst/>
              <a:ahLst/>
              <a:cxnLst/>
              <a:rect l="l" t="t" r="r" b="b"/>
              <a:pathLst>
                <a:path w="4634" h="2679" fill="none" extrusionOk="0">
                  <a:moveTo>
                    <a:pt x="1" y="0"/>
                  </a:moveTo>
                  <a:lnTo>
                    <a:pt x="4633" y="2679"/>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29;p30">
              <a:extLst>
                <a:ext uri="{FF2B5EF4-FFF2-40B4-BE49-F238E27FC236}">
                  <a16:creationId xmlns:a16="http://schemas.microsoft.com/office/drawing/2014/main" id="{C5B8A49F-A847-0127-F5E4-690EC543220C}"/>
                </a:ext>
              </a:extLst>
            </p:cNvPr>
            <p:cNvSpPr/>
            <p:nvPr/>
          </p:nvSpPr>
          <p:spPr>
            <a:xfrm>
              <a:off x="4491625" y="1260425"/>
              <a:ext cx="133650" cy="25"/>
            </a:xfrm>
            <a:custGeom>
              <a:avLst/>
              <a:gdLst/>
              <a:ahLst/>
              <a:cxnLst/>
              <a:rect l="l" t="t" r="r" b="b"/>
              <a:pathLst>
                <a:path w="5346" h="1" fill="none" extrusionOk="0">
                  <a:moveTo>
                    <a:pt x="0" y="1"/>
                  </a:moveTo>
                  <a:lnTo>
                    <a:pt x="5345"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30;p30">
              <a:extLst>
                <a:ext uri="{FF2B5EF4-FFF2-40B4-BE49-F238E27FC236}">
                  <a16:creationId xmlns:a16="http://schemas.microsoft.com/office/drawing/2014/main" id="{D2109B10-D88A-7574-F154-1026D15FC562}"/>
                </a:ext>
              </a:extLst>
            </p:cNvPr>
            <p:cNvSpPr/>
            <p:nvPr/>
          </p:nvSpPr>
          <p:spPr>
            <a:xfrm>
              <a:off x="4511900" y="1264725"/>
              <a:ext cx="115825" cy="67000"/>
            </a:xfrm>
            <a:custGeom>
              <a:avLst/>
              <a:gdLst/>
              <a:ahLst/>
              <a:cxnLst/>
              <a:rect l="l" t="t" r="r" b="b"/>
              <a:pathLst>
                <a:path w="4633" h="2680" fill="none" extrusionOk="0">
                  <a:moveTo>
                    <a:pt x="0" y="2679"/>
                  </a:moveTo>
                  <a:lnTo>
                    <a:pt x="4633"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31;p30">
              <a:extLst>
                <a:ext uri="{FF2B5EF4-FFF2-40B4-BE49-F238E27FC236}">
                  <a16:creationId xmlns:a16="http://schemas.microsoft.com/office/drawing/2014/main" id="{DD2030D1-48D0-7A3B-CEEF-7D5A6C905DF6}"/>
                </a:ext>
              </a:extLst>
            </p:cNvPr>
            <p:cNvSpPr/>
            <p:nvPr/>
          </p:nvSpPr>
          <p:spPr>
            <a:xfrm>
              <a:off x="4565350" y="1267500"/>
              <a:ext cx="66975" cy="115825"/>
            </a:xfrm>
            <a:custGeom>
              <a:avLst/>
              <a:gdLst/>
              <a:ahLst/>
              <a:cxnLst/>
              <a:rect l="l" t="t" r="r" b="b"/>
              <a:pathLst>
                <a:path w="2679" h="4633" fill="none" extrusionOk="0">
                  <a:moveTo>
                    <a:pt x="0" y="4633"/>
                  </a:moveTo>
                  <a:lnTo>
                    <a:pt x="2679"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32;p30">
              <a:extLst>
                <a:ext uri="{FF2B5EF4-FFF2-40B4-BE49-F238E27FC236}">
                  <a16:creationId xmlns:a16="http://schemas.microsoft.com/office/drawing/2014/main" id="{597ABB6B-8507-B03A-F5AD-0803480C2888}"/>
                </a:ext>
              </a:extLst>
            </p:cNvPr>
            <p:cNvSpPr/>
            <p:nvPr/>
          </p:nvSpPr>
          <p:spPr>
            <a:xfrm>
              <a:off x="4641825" y="1265025"/>
              <a:ext cx="67000" cy="115850"/>
            </a:xfrm>
            <a:custGeom>
              <a:avLst/>
              <a:gdLst/>
              <a:ahLst/>
              <a:cxnLst/>
              <a:rect l="l" t="t" r="r" b="b"/>
              <a:pathLst>
                <a:path w="2680" h="4634" fill="none" extrusionOk="0">
                  <a:moveTo>
                    <a:pt x="2680" y="4633"/>
                  </a:moveTo>
                  <a:lnTo>
                    <a:pt x="1"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833;p30">
              <a:extLst>
                <a:ext uri="{FF2B5EF4-FFF2-40B4-BE49-F238E27FC236}">
                  <a16:creationId xmlns:a16="http://schemas.microsoft.com/office/drawing/2014/main" id="{E1F8402D-72EB-E7C0-0427-91B7CDD04E38}"/>
                </a:ext>
              </a:extLst>
            </p:cNvPr>
            <p:cNvSpPr/>
            <p:nvPr/>
          </p:nvSpPr>
          <p:spPr>
            <a:xfrm>
              <a:off x="4644300" y="1260725"/>
              <a:ext cx="115825" cy="66700"/>
            </a:xfrm>
            <a:custGeom>
              <a:avLst/>
              <a:gdLst/>
              <a:ahLst/>
              <a:cxnLst/>
              <a:rect l="l" t="t" r="r" b="b"/>
              <a:pathLst>
                <a:path w="4633" h="2668" fill="none" extrusionOk="0">
                  <a:moveTo>
                    <a:pt x="4633" y="2667"/>
                  </a:moveTo>
                  <a:lnTo>
                    <a:pt x="0"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34;p30">
              <a:extLst>
                <a:ext uri="{FF2B5EF4-FFF2-40B4-BE49-F238E27FC236}">
                  <a16:creationId xmlns:a16="http://schemas.microsoft.com/office/drawing/2014/main" id="{80635254-87FB-532D-DA26-109A1AE6330B}"/>
                </a:ext>
              </a:extLst>
            </p:cNvPr>
            <p:cNvSpPr/>
            <p:nvPr/>
          </p:nvSpPr>
          <p:spPr>
            <a:xfrm>
              <a:off x="4644600" y="1255525"/>
              <a:ext cx="133650" cy="0"/>
            </a:xfrm>
            <a:custGeom>
              <a:avLst/>
              <a:gdLst/>
              <a:ahLst/>
              <a:cxnLst/>
              <a:rect l="l" t="t" r="r" b="b"/>
              <a:pathLst>
                <a:path w="5346" fill="none" extrusionOk="0">
                  <a:moveTo>
                    <a:pt x="5345" y="0"/>
                  </a:moveTo>
                  <a:lnTo>
                    <a:pt x="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835;p30">
              <a:extLst>
                <a:ext uri="{FF2B5EF4-FFF2-40B4-BE49-F238E27FC236}">
                  <a16:creationId xmlns:a16="http://schemas.microsoft.com/office/drawing/2014/main" id="{919C4EF2-F08A-5F16-9D9D-FFE50B27F42C}"/>
                </a:ext>
              </a:extLst>
            </p:cNvPr>
            <p:cNvSpPr/>
            <p:nvPr/>
          </p:nvSpPr>
          <p:spPr>
            <a:xfrm>
              <a:off x="4642150" y="1184250"/>
              <a:ext cx="115825" cy="66675"/>
            </a:xfrm>
            <a:custGeom>
              <a:avLst/>
              <a:gdLst/>
              <a:ahLst/>
              <a:cxnLst/>
              <a:rect l="l" t="t" r="r" b="b"/>
              <a:pathLst>
                <a:path w="4633" h="2667" fill="none" extrusionOk="0">
                  <a:moveTo>
                    <a:pt x="4633" y="0"/>
                  </a:moveTo>
                  <a:lnTo>
                    <a:pt x="0" y="2667"/>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836;p30">
              <a:extLst>
                <a:ext uri="{FF2B5EF4-FFF2-40B4-BE49-F238E27FC236}">
                  <a16:creationId xmlns:a16="http://schemas.microsoft.com/office/drawing/2014/main" id="{763BF00D-60ED-FD3D-689B-7631A36D232C}"/>
                </a:ext>
              </a:extLst>
            </p:cNvPr>
            <p:cNvSpPr/>
            <p:nvPr/>
          </p:nvSpPr>
          <p:spPr>
            <a:xfrm>
              <a:off x="4637525" y="1132650"/>
              <a:ext cx="67000" cy="115825"/>
            </a:xfrm>
            <a:custGeom>
              <a:avLst/>
              <a:gdLst/>
              <a:ahLst/>
              <a:cxnLst/>
              <a:rect l="l" t="t" r="r" b="b"/>
              <a:pathLst>
                <a:path w="2680" h="4633" fill="none" extrusionOk="0">
                  <a:moveTo>
                    <a:pt x="2680" y="0"/>
                  </a:moveTo>
                  <a:lnTo>
                    <a:pt x="1" y="4632"/>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837;p30">
              <a:extLst>
                <a:ext uri="{FF2B5EF4-FFF2-40B4-BE49-F238E27FC236}">
                  <a16:creationId xmlns:a16="http://schemas.microsoft.com/office/drawing/2014/main" id="{1906D037-A9E8-3EE1-E7B4-8450C2D283A4}"/>
                </a:ext>
              </a:extLst>
            </p:cNvPr>
            <p:cNvSpPr/>
            <p:nvPr/>
          </p:nvSpPr>
          <p:spPr>
            <a:xfrm>
              <a:off x="4632300" y="1114525"/>
              <a:ext cx="25" cy="133650"/>
            </a:xfrm>
            <a:custGeom>
              <a:avLst/>
              <a:gdLst/>
              <a:ahLst/>
              <a:cxnLst/>
              <a:rect l="l" t="t" r="r" b="b"/>
              <a:pathLst>
                <a:path w="1" h="5346" fill="none" extrusionOk="0">
                  <a:moveTo>
                    <a:pt x="1" y="0"/>
                  </a:moveTo>
                  <a:lnTo>
                    <a:pt x="1" y="5345"/>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838;p30">
              <a:extLst>
                <a:ext uri="{FF2B5EF4-FFF2-40B4-BE49-F238E27FC236}">
                  <a16:creationId xmlns:a16="http://schemas.microsoft.com/office/drawing/2014/main" id="{EBDA585D-B980-E65C-5988-86895D129B11}"/>
                </a:ext>
              </a:extLst>
            </p:cNvPr>
            <p:cNvSpPr/>
            <p:nvPr/>
          </p:nvSpPr>
          <p:spPr>
            <a:xfrm>
              <a:off x="4594525" y="1217425"/>
              <a:ext cx="80825" cy="80800"/>
            </a:xfrm>
            <a:custGeom>
              <a:avLst/>
              <a:gdLst/>
              <a:ahLst/>
              <a:cxnLst/>
              <a:rect l="l" t="t" r="r" b="b"/>
              <a:pathLst>
                <a:path w="3233" h="3232" extrusionOk="0">
                  <a:moveTo>
                    <a:pt x="1610" y="0"/>
                  </a:moveTo>
                  <a:cubicBezTo>
                    <a:pt x="726" y="0"/>
                    <a:pt x="1" y="725"/>
                    <a:pt x="1" y="1622"/>
                  </a:cubicBezTo>
                  <a:cubicBezTo>
                    <a:pt x="1" y="2519"/>
                    <a:pt x="726" y="3232"/>
                    <a:pt x="1610" y="3232"/>
                  </a:cubicBezTo>
                  <a:cubicBezTo>
                    <a:pt x="2507" y="3232"/>
                    <a:pt x="3232" y="2519"/>
                    <a:pt x="3232" y="1622"/>
                  </a:cubicBezTo>
                  <a:cubicBezTo>
                    <a:pt x="3232" y="725"/>
                    <a:pt x="2507" y="0"/>
                    <a:pt x="16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839;p30">
              <a:extLst>
                <a:ext uri="{FF2B5EF4-FFF2-40B4-BE49-F238E27FC236}">
                  <a16:creationId xmlns:a16="http://schemas.microsoft.com/office/drawing/2014/main" id="{74AF316D-0AE8-0F2E-BDD2-EA6D706BF245}"/>
                </a:ext>
              </a:extLst>
            </p:cNvPr>
            <p:cNvSpPr/>
            <p:nvPr/>
          </p:nvSpPr>
          <p:spPr>
            <a:xfrm>
              <a:off x="3682500" y="1037000"/>
              <a:ext cx="1675725" cy="186275"/>
            </a:xfrm>
            <a:custGeom>
              <a:avLst/>
              <a:gdLst/>
              <a:ahLst/>
              <a:cxnLst/>
              <a:rect l="l" t="t" r="r" b="b"/>
              <a:pathLst>
                <a:path w="67029" h="7451" extrusionOk="0">
                  <a:moveTo>
                    <a:pt x="16330" y="1"/>
                  </a:moveTo>
                  <a:cubicBezTo>
                    <a:pt x="6999" y="1"/>
                    <a:pt x="0" y="103"/>
                    <a:pt x="0" y="410"/>
                  </a:cubicBezTo>
                  <a:cubicBezTo>
                    <a:pt x="0" y="1344"/>
                    <a:pt x="67028" y="7451"/>
                    <a:pt x="67028" y="7451"/>
                  </a:cubicBezTo>
                  <a:lnTo>
                    <a:pt x="62986" y="410"/>
                  </a:lnTo>
                  <a:cubicBezTo>
                    <a:pt x="62986" y="410"/>
                    <a:pt x="34992" y="1"/>
                    <a:pt x="16330" y="1"/>
                  </a:cubicBezTo>
                  <a:close/>
                </a:path>
              </a:pathLst>
            </a:custGeom>
            <a:solidFill>
              <a:srgbClr val="DEC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840;p30">
              <a:extLst>
                <a:ext uri="{FF2B5EF4-FFF2-40B4-BE49-F238E27FC236}">
                  <a16:creationId xmlns:a16="http://schemas.microsoft.com/office/drawing/2014/main" id="{E7EA9B53-F45D-82C5-BC40-0587C94429AE}"/>
                </a:ext>
              </a:extLst>
            </p:cNvPr>
            <p:cNvSpPr/>
            <p:nvPr/>
          </p:nvSpPr>
          <p:spPr>
            <a:xfrm>
              <a:off x="3682500" y="1037000"/>
              <a:ext cx="1675725" cy="186275"/>
            </a:xfrm>
            <a:custGeom>
              <a:avLst/>
              <a:gdLst/>
              <a:ahLst/>
              <a:cxnLst/>
              <a:rect l="l" t="t" r="r" b="b"/>
              <a:pathLst>
                <a:path w="67029" h="7451" extrusionOk="0">
                  <a:moveTo>
                    <a:pt x="16330" y="1"/>
                  </a:moveTo>
                  <a:cubicBezTo>
                    <a:pt x="6999" y="1"/>
                    <a:pt x="0" y="103"/>
                    <a:pt x="0" y="410"/>
                  </a:cubicBezTo>
                  <a:cubicBezTo>
                    <a:pt x="0" y="459"/>
                    <a:pt x="160" y="521"/>
                    <a:pt x="455" y="582"/>
                  </a:cubicBezTo>
                  <a:lnTo>
                    <a:pt x="62531" y="3986"/>
                  </a:lnTo>
                  <a:cubicBezTo>
                    <a:pt x="62531" y="3986"/>
                    <a:pt x="62568" y="5313"/>
                    <a:pt x="62605" y="7045"/>
                  </a:cubicBezTo>
                  <a:cubicBezTo>
                    <a:pt x="65382" y="7303"/>
                    <a:pt x="67028" y="7451"/>
                    <a:pt x="67028" y="7451"/>
                  </a:cubicBezTo>
                  <a:lnTo>
                    <a:pt x="62986" y="410"/>
                  </a:lnTo>
                  <a:cubicBezTo>
                    <a:pt x="62986" y="410"/>
                    <a:pt x="34992" y="1"/>
                    <a:pt x="163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841;p30">
              <a:extLst>
                <a:ext uri="{FF2B5EF4-FFF2-40B4-BE49-F238E27FC236}">
                  <a16:creationId xmlns:a16="http://schemas.microsoft.com/office/drawing/2014/main" id="{20A444FA-7F20-8FE9-6483-B6622CEC5D8A}"/>
                </a:ext>
              </a:extLst>
            </p:cNvPr>
            <p:cNvSpPr/>
            <p:nvPr/>
          </p:nvSpPr>
          <p:spPr>
            <a:xfrm>
              <a:off x="3693850" y="1051550"/>
              <a:ext cx="1553775" cy="161600"/>
            </a:xfrm>
            <a:custGeom>
              <a:avLst/>
              <a:gdLst/>
              <a:ahLst/>
              <a:cxnLst/>
              <a:rect l="l" t="t" r="r" b="b"/>
              <a:pathLst>
                <a:path w="62151" h="6464" extrusionOk="0">
                  <a:moveTo>
                    <a:pt x="1" y="0"/>
                  </a:moveTo>
                  <a:lnTo>
                    <a:pt x="1" y="0"/>
                  </a:lnTo>
                  <a:cubicBezTo>
                    <a:pt x="4953" y="1118"/>
                    <a:pt x="48069" y="5161"/>
                    <a:pt x="62151" y="6463"/>
                  </a:cubicBezTo>
                  <a:cubicBezTo>
                    <a:pt x="62114" y="4731"/>
                    <a:pt x="62077" y="3416"/>
                    <a:pt x="62077" y="3416"/>
                  </a:cubicBez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842;p30">
              <a:extLst>
                <a:ext uri="{FF2B5EF4-FFF2-40B4-BE49-F238E27FC236}">
                  <a16:creationId xmlns:a16="http://schemas.microsoft.com/office/drawing/2014/main" id="{7AAA522C-1AA4-889F-9911-88D34E94E71D}"/>
                </a:ext>
              </a:extLst>
            </p:cNvPr>
            <p:cNvSpPr/>
            <p:nvPr/>
          </p:nvSpPr>
          <p:spPr>
            <a:xfrm>
              <a:off x="5704400" y="1037000"/>
              <a:ext cx="1675700" cy="186275"/>
            </a:xfrm>
            <a:custGeom>
              <a:avLst/>
              <a:gdLst/>
              <a:ahLst/>
              <a:cxnLst/>
              <a:rect l="l" t="t" r="r" b="b"/>
              <a:pathLst>
                <a:path w="67028" h="7451" extrusionOk="0">
                  <a:moveTo>
                    <a:pt x="50695" y="1"/>
                  </a:moveTo>
                  <a:cubicBezTo>
                    <a:pt x="32029" y="1"/>
                    <a:pt x="4030" y="410"/>
                    <a:pt x="4030" y="410"/>
                  </a:cubicBezTo>
                  <a:lnTo>
                    <a:pt x="0" y="7451"/>
                  </a:lnTo>
                  <a:lnTo>
                    <a:pt x="0" y="7451"/>
                  </a:lnTo>
                  <a:cubicBezTo>
                    <a:pt x="0" y="7451"/>
                    <a:pt x="67028" y="1344"/>
                    <a:pt x="67028" y="410"/>
                  </a:cubicBezTo>
                  <a:cubicBezTo>
                    <a:pt x="67028" y="103"/>
                    <a:pt x="60028" y="1"/>
                    <a:pt x="50695" y="1"/>
                  </a:cubicBezTo>
                  <a:close/>
                </a:path>
              </a:pathLst>
            </a:custGeom>
            <a:solidFill>
              <a:srgbClr val="DEC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843;p30">
              <a:extLst>
                <a:ext uri="{FF2B5EF4-FFF2-40B4-BE49-F238E27FC236}">
                  <a16:creationId xmlns:a16="http://schemas.microsoft.com/office/drawing/2014/main" id="{6014614C-0CF6-372C-7A70-A8A642E0AD8C}"/>
                </a:ext>
              </a:extLst>
            </p:cNvPr>
            <p:cNvSpPr/>
            <p:nvPr/>
          </p:nvSpPr>
          <p:spPr>
            <a:xfrm>
              <a:off x="5704400" y="1037000"/>
              <a:ext cx="1675700" cy="186275"/>
            </a:xfrm>
            <a:custGeom>
              <a:avLst/>
              <a:gdLst/>
              <a:ahLst/>
              <a:cxnLst/>
              <a:rect l="l" t="t" r="r" b="b"/>
              <a:pathLst>
                <a:path w="67028" h="7451" extrusionOk="0">
                  <a:moveTo>
                    <a:pt x="50695" y="1"/>
                  </a:moveTo>
                  <a:cubicBezTo>
                    <a:pt x="32029" y="1"/>
                    <a:pt x="4030" y="410"/>
                    <a:pt x="4030" y="410"/>
                  </a:cubicBezTo>
                  <a:lnTo>
                    <a:pt x="0" y="7451"/>
                  </a:lnTo>
                  <a:cubicBezTo>
                    <a:pt x="0" y="7451"/>
                    <a:pt x="1647" y="7303"/>
                    <a:pt x="4424" y="7045"/>
                  </a:cubicBezTo>
                  <a:cubicBezTo>
                    <a:pt x="4460" y="5313"/>
                    <a:pt x="4497" y="3986"/>
                    <a:pt x="4497" y="3986"/>
                  </a:cubicBezTo>
                  <a:lnTo>
                    <a:pt x="66561" y="582"/>
                  </a:lnTo>
                  <a:cubicBezTo>
                    <a:pt x="66868" y="521"/>
                    <a:pt x="67028" y="459"/>
                    <a:pt x="67028" y="410"/>
                  </a:cubicBezTo>
                  <a:cubicBezTo>
                    <a:pt x="67028" y="103"/>
                    <a:pt x="60028" y="1"/>
                    <a:pt x="506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844;p30">
              <a:extLst>
                <a:ext uri="{FF2B5EF4-FFF2-40B4-BE49-F238E27FC236}">
                  <a16:creationId xmlns:a16="http://schemas.microsoft.com/office/drawing/2014/main" id="{1E669A94-8F4F-76B7-D468-5B1EB6321C2C}"/>
                </a:ext>
              </a:extLst>
            </p:cNvPr>
            <p:cNvSpPr/>
            <p:nvPr/>
          </p:nvSpPr>
          <p:spPr>
            <a:xfrm>
              <a:off x="5814975" y="1051550"/>
              <a:ext cx="1553475" cy="161600"/>
            </a:xfrm>
            <a:custGeom>
              <a:avLst/>
              <a:gdLst/>
              <a:ahLst/>
              <a:cxnLst/>
              <a:rect l="l" t="t" r="r" b="b"/>
              <a:pathLst>
                <a:path w="62139" h="6464" extrusionOk="0">
                  <a:moveTo>
                    <a:pt x="62138" y="0"/>
                  </a:moveTo>
                  <a:lnTo>
                    <a:pt x="74" y="3416"/>
                  </a:lnTo>
                  <a:cubicBezTo>
                    <a:pt x="74" y="3416"/>
                    <a:pt x="25" y="4731"/>
                    <a:pt x="1" y="6463"/>
                  </a:cubicBezTo>
                  <a:cubicBezTo>
                    <a:pt x="14070" y="5161"/>
                    <a:pt x="57186" y="1118"/>
                    <a:pt x="6213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845;p30">
              <a:extLst>
                <a:ext uri="{FF2B5EF4-FFF2-40B4-BE49-F238E27FC236}">
                  <a16:creationId xmlns:a16="http://schemas.microsoft.com/office/drawing/2014/main" id="{7B83586D-EB7F-5B1F-CF24-26C81F2908F6}"/>
                </a:ext>
              </a:extLst>
            </p:cNvPr>
            <p:cNvSpPr/>
            <p:nvPr/>
          </p:nvSpPr>
          <p:spPr>
            <a:xfrm>
              <a:off x="4826150" y="659375"/>
              <a:ext cx="593200" cy="208800"/>
            </a:xfrm>
            <a:custGeom>
              <a:avLst/>
              <a:gdLst/>
              <a:ahLst/>
              <a:cxnLst/>
              <a:rect l="l" t="t" r="r" b="b"/>
              <a:pathLst>
                <a:path w="23728" h="8352" extrusionOk="0">
                  <a:moveTo>
                    <a:pt x="150" y="0"/>
                  </a:moveTo>
                  <a:cubicBezTo>
                    <a:pt x="94" y="0"/>
                    <a:pt x="64" y="7"/>
                    <a:pt x="62" y="21"/>
                  </a:cubicBezTo>
                  <a:cubicBezTo>
                    <a:pt x="0" y="414"/>
                    <a:pt x="23727" y="8352"/>
                    <a:pt x="23727" y="8352"/>
                  </a:cubicBezTo>
                  <a:lnTo>
                    <a:pt x="22744" y="5022"/>
                  </a:lnTo>
                  <a:cubicBezTo>
                    <a:pt x="22744" y="5022"/>
                    <a:pt x="1686" y="0"/>
                    <a:pt x="1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846;p30">
              <a:extLst>
                <a:ext uri="{FF2B5EF4-FFF2-40B4-BE49-F238E27FC236}">
                  <a16:creationId xmlns:a16="http://schemas.microsoft.com/office/drawing/2014/main" id="{04421FA3-C09C-0796-7D6B-7A955593EC83}"/>
                </a:ext>
              </a:extLst>
            </p:cNvPr>
            <p:cNvSpPr/>
            <p:nvPr/>
          </p:nvSpPr>
          <p:spPr>
            <a:xfrm>
              <a:off x="5637125" y="659375"/>
              <a:ext cx="593500" cy="208800"/>
            </a:xfrm>
            <a:custGeom>
              <a:avLst/>
              <a:gdLst/>
              <a:ahLst/>
              <a:cxnLst/>
              <a:rect l="l" t="t" r="r" b="b"/>
              <a:pathLst>
                <a:path w="23740" h="8352" extrusionOk="0">
                  <a:moveTo>
                    <a:pt x="23590" y="0"/>
                  </a:moveTo>
                  <a:cubicBezTo>
                    <a:pt x="22054" y="0"/>
                    <a:pt x="995" y="5022"/>
                    <a:pt x="995" y="5022"/>
                  </a:cubicBezTo>
                  <a:lnTo>
                    <a:pt x="0" y="8352"/>
                  </a:lnTo>
                  <a:lnTo>
                    <a:pt x="0" y="8352"/>
                  </a:lnTo>
                  <a:cubicBezTo>
                    <a:pt x="0" y="8352"/>
                    <a:pt x="23739" y="414"/>
                    <a:pt x="23678" y="21"/>
                  </a:cubicBezTo>
                  <a:cubicBezTo>
                    <a:pt x="23676" y="7"/>
                    <a:pt x="23646" y="0"/>
                    <a:pt x="235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847;p30">
              <a:extLst>
                <a:ext uri="{FF2B5EF4-FFF2-40B4-BE49-F238E27FC236}">
                  <a16:creationId xmlns:a16="http://schemas.microsoft.com/office/drawing/2014/main" id="{D05FF51A-3B65-0891-4110-237E9E89395D}"/>
                </a:ext>
              </a:extLst>
            </p:cNvPr>
            <p:cNvSpPr/>
            <p:nvPr/>
          </p:nvSpPr>
          <p:spPr>
            <a:xfrm>
              <a:off x="5435900" y="238200"/>
              <a:ext cx="184650" cy="487450"/>
            </a:xfrm>
            <a:custGeom>
              <a:avLst/>
              <a:gdLst/>
              <a:ahLst/>
              <a:cxnLst/>
              <a:rect l="l" t="t" r="r" b="b"/>
              <a:pathLst>
                <a:path w="7386" h="19498" extrusionOk="0">
                  <a:moveTo>
                    <a:pt x="3699" y="0"/>
                  </a:moveTo>
                  <a:cubicBezTo>
                    <a:pt x="3358" y="0"/>
                    <a:pt x="3017" y="212"/>
                    <a:pt x="2950" y="636"/>
                  </a:cubicBezTo>
                  <a:lnTo>
                    <a:pt x="1856" y="7664"/>
                  </a:lnTo>
                  <a:lnTo>
                    <a:pt x="1" y="19497"/>
                  </a:lnTo>
                  <a:lnTo>
                    <a:pt x="7386" y="19497"/>
                  </a:lnTo>
                  <a:lnTo>
                    <a:pt x="5543" y="7664"/>
                  </a:lnTo>
                  <a:lnTo>
                    <a:pt x="4449" y="636"/>
                  </a:lnTo>
                  <a:cubicBezTo>
                    <a:pt x="4381" y="212"/>
                    <a:pt x="4040" y="0"/>
                    <a:pt x="3699" y="0"/>
                  </a:cubicBezTo>
                  <a:close/>
                </a:path>
              </a:pathLst>
            </a:custGeom>
            <a:solidFill>
              <a:srgbClr val="DEC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848;p30">
              <a:extLst>
                <a:ext uri="{FF2B5EF4-FFF2-40B4-BE49-F238E27FC236}">
                  <a16:creationId xmlns:a16="http://schemas.microsoft.com/office/drawing/2014/main" id="{947EB68B-ED30-117C-8850-6C87F5A145BE}"/>
                </a:ext>
              </a:extLst>
            </p:cNvPr>
            <p:cNvSpPr/>
            <p:nvPr/>
          </p:nvSpPr>
          <p:spPr>
            <a:xfrm>
              <a:off x="5522525" y="238150"/>
              <a:ext cx="98025" cy="487500"/>
            </a:xfrm>
            <a:custGeom>
              <a:avLst/>
              <a:gdLst/>
              <a:ahLst/>
              <a:cxnLst/>
              <a:rect l="l" t="t" r="r" b="b"/>
              <a:pathLst>
                <a:path w="3921" h="19500" extrusionOk="0">
                  <a:moveTo>
                    <a:pt x="240" y="1"/>
                  </a:moveTo>
                  <a:cubicBezTo>
                    <a:pt x="159" y="1"/>
                    <a:pt x="79" y="12"/>
                    <a:pt x="1" y="36"/>
                  </a:cubicBezTo>
                  <a:lnTo>
                    <a:pt x="1" y="19499"/>
                  </a:lnTo>
                  <a:lnTo>
                    <a:pt x="3921" y="19499"/>
                  </a:lnTo>
                  <a:lnTo>
                    <a:pt x="2078" y="7666"/>
                  </a:lnTo>
                  <a:lnTo>
                    <a:pt x="984" y="638"/>
                  </a:lnTo>
                  <a:cubicBezTo>
                    <a:pt x="914" y="211"/>
                    <a:pt x="580" y="1"/>
                    <a:pt x="2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849;p30">
              <a:extLst>
                <a:ext uri="{FF2B5EF4-FFF2-40B4-BE49-F238E27FC236}">
                  <a16:creationId xmlns:a16="http://schemas.microsoft.com/office/drawing/2014/main" id="{056D9EEA-EB04-8ED2-C29F-24F4C6F28348}"/>
                </a:ext>
              </a:extLst>
            </p:cNvPr>
            <p:cNvSpPr/>
            <p:nvPr/>
          </p:nvSpPr>
          <p:spPr>
            <a:xfrm>
              <a:off x="5435900" y="239025"/>
              <a:ext cx="86650" cy="486625"/>
            </a:xfrm>
            <a:custGeom>
              <a:avLst/>
              <a:gdLst/>
              <a:ahLst/>
              <a:cxnLst/>
              <a:rect l="l" t="t" r="r" b="b"/>
              <a:pathLst>
                <a:path w="3466" h="19465" extrusionOk="0">
                  <a:moveTo>
                    <a:pt x="3466" y="1"/>
                  </a:moveTo>
                  <a:cubicBezTo>
                    <a:pt x="3208" y="75"/>
                    <a:pt x="2999" y="271"/>
                    <a:pt x="2950" y="603"/>
                  </a:cubicBezTo>
                  <a:lnTo>
                    <a:pt x="1856" y="7631"/>
                  </a:lnTo>
                  <a:lnTo>
                    <a:pt x="1" y="19464"/>
                  </a:lnTo>
                  <a:lnTo>
                    <a:pt x="3466" y="19464"/>
                  </a:lnTo>
                  <a:lnTo>
                    <a:pt x="34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850;p30">
              <a:extLst>
                <a:ext uri="{FF2B5EF4-FFF2-40B4-BE49-F238E27FC236}">
                  <a16:creationId xmlns:a16="http://schemas.microsoft.com/office/drawing/2014/main" id="{CFA01F4C-A319-5927-930C-669B44629660}"/>
                </a:ext>
              </a:extLst>
            </p:cNvPr>
            <p:cNvSpPr/>
            <p:nvPr/>
          </p:nvSpPr>
          <p:spPr>
            <a:xfrm>
              <a:off x="5516700" y="1445350"/>
              <a:ext cx="23075" cy="101100"/>
            </a:xfrm>
            <a:custGeom>
              <a:avLst/>
              <a:gdLst/>
              <a:ahLst/>
              <a:cxnLst/>
              <a:rect l="l" t="t" r="r" b="b"/>
              <a:pathLst>
                <a:path w="923" h="4044" extrusionOk="0">
                  <a:moveTo>
                    <a:pt x="0" y="1"/>
                  </a:moveTo>
                  <a:lnTo>
                    <a:pt x="0" y="4043"/>
                  </a:lnTo>
                  <a:lnTo>
                    <a:pt x="922" y="4043"/>
                  </a:lnTo>
                  <a:lnTo>
                    <a:pt x="9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851;p30">
              <a:extLst>
                <a:ext uri="{FF2B5EF4-FFF2-40B4-BE49-F238E27FC236}">
                  <a16:creationId xmlns:a16="http://schemas.microsoft.com/office/drawing/2014/main" id="{1E7E3A22-06AC-1942-B3C3-22C741D49F6B}"/>
                </a:ext>
              </a:extLst>
            </p:cNvPr>
            <p:cNvSpPr/>
            <p:nvPr/>
          </p:nvSpPr>
          <p:spPr>
            <a:xfrm>
              <a:off x="5293075" y="1335700"/>
              <a:ext cx="470325" cy="129950"/>
            </a:xfrm>
            <a:custGeom>
              <a:avLst/>
              <a:gdLst/>
              <a:ahLst/>
              <a:cxnLst/>
              <a:rect l="l" t="t" r="r" b="b"/>
              <a:pathLst>
                <a:path w="18813" h="5198" extrusionOk="0">
                  <a:moveTo>
                    <a:pt x="578" y="0"/>
                  </a:moveTo>
                  <a:cubicBezTo>
                    <a:pt x="258" y="0"/>
                    <a:pt x="0" y="258"/>
                    <a:pt x="0" y="578"/>
                  </a:cubicBezTo>
                  <a:lnTo>
                    <a:pt x="0" y="2630"/>
                  </a:lnTo>
                  <a:cubicBezTo>
                    <a:pt x="0" y="4043"/>
                    <a:pt x="1155" y="5198"/>
                    <a:pt x="2581" y="5198"/>
                  </a:cubicBezTo>
                  <a:lnTo>
                    <a:pt x="16244" y="5198"/>
                  </a:lnTo>
                  <a:cubicBezTo>
                    <a:pt x="17657" y="5198"/>
                    <a:pt x="18812" y="4043"/>
                    <a:pt x="18812" y="2630"/>
                  </a:cubicBezTo>
                  <a:lnTo>
                    <a:pt x="18812" y="578"/>
                  </a:lnTo>
                  <a:cubicBezTo>
                    <a:pt x="18812" y="258"/>
                    <a:pt x="18554" y="0"/>
                    <a:pt x="182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852;p30">
              <a:extLst>
                <a:ext uri="{FF2B5EF4-FFF2-40B4-BE49-F238E27FC236}">
                  <a16:creationId xmlns:a16="http://schemas.microsoft.com/office/drawing/2014/main" id="{92CEFA2C-98F4-B010-922F-D2C5027A421E}"/>
                </a:ext>
              </a:extLst>
            </p:cNvPr>
            <p:cNvSpPr/>
            <p:nvPr/>
          </p:nvSpPr>
          <p:spPr>
            <a:xfrm>
              <a:off x="5151750" y="668175"/>
              <a:ext cx="752950" cy="752625"/>
            </a:xfrm>
            <a:custGeom>
              <a:avLst/>
              <a:gdLst/>
              <a:ahLst/>
              <a:cxnLst/>
              <a:rect l="l" t="t" r="r" b="b"/>
              <a:pathLst>
                <a:path w="30118" h="30105" extrusionOk="0">
                  <a:moveTo>
                    <a:pt x="15065" y="0"/>
                  </a:moveTo>
                  <a:cubicBezTo>
                    <a:pt x="6747" y="0"/>
                    <a:pt x="1" y="6734"/>
                    <a:pt x="1" y="15053"/>
                  </a:cubicBezTo>
                  <a:cubicBezTo>
                    <a:pt x="1" y="23371"/>
                    <a:pt x="6747" y="30105"/>
                    <a:pt x="15065" y="30105"/>
                  </a:cubicBezTo>
                  <a:cubicBezTo>
                    <a:pt x="23384" y="30105"/>
                    <a:pt x="30117" y="23371"/>
                    <a:pt x="30117" y="15053"/>
                  </a:cubicBezTo>
                  <a:cubicBezTo>
                    <a:pt x="30117" y="6734"/>
                    <a:pt x="23384" y="0"/>
                    <a:pt x="150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853;p30">
              <a:extLst>
                <a:ext uri="{FF2B5EF4-FFF2-40B4-BE49-F238E27FC236}">
                  <a16:creationId xmlns:a16="http://schemas.microsoft.com/office/drawing/2014/main" id="{E4D4B471-77FA-6754-032F-B8C05451FB88}"/>
                </a:ext>
              </a:extLst>
            </p:cNvPr>
            <p:cNvSpPr/>
            <p:nvPr/>
          </p:nvSpPr>
          <p:spPr>
            <a:xfrm>
              <a:off x="5450350" y="1508025"/>
              <a:ext cx="69450" cy="132425"/>
            </a:xfrm>
            <a:custGeom>
              <a:avLst/>
              <a:gdLst/>
              <a:ahLst/>
              <a:cxnLst/>
              <a:rect l="l" t="t" r="r" b="b"/>
              <a:pathLst>
                <a:path w="2778" h="5297" extrusionOk="0">
                  <a:moveTo>
                    <a:pt x="836" y="0"/>
                  </a:moveTo>
                  <a:cubicBezTo>
                    <a:pt x="381" y="0"/>
                    <a:pt x="0" y="381"/>
                    <a:pt x="0" y="848"/>
                  </a:cubicBezTo>
                  <a:lnTo>
                    <a:pt x="0" y="4461"/>
                  </a:lnTo>
                  <a:cubicBezTo>
                    <a:pt x="0" y="4915"/>
                    <a:pt x="381" y="5296"/>
                    <a:pt x="836" y="5296"/>
                  </a:cubicBezTo>
                  <a:lnTo>
                    <a:pt x="1930" y="5296"/>
                  </a:lnTo>
                  <a:cubicBezTo>
                    <a:pt x="2396" y="5296"/>
                    <a:pt x="2777" y="4915"/>
                    <a:pt x="2777" y="4461"/>
                  </a:cubicBezTo>
                  <a:lnTo>
                    <a:pt x="2777" y="848"/>
                  </a:lnTo>
                  <a:cubicBezTo>
                    <a:pt x="2777" y="381"/>
                    <a:pt x="2396" y="0"/>
                    <a:pt x="1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854;p30">
              <a:extLst>
                <a:ext uri="{FF2B5EF4-FFF2-40B4-BE49-F238E27FC236}">
                  <a16:creationId xmlns:a16="http://schemas.microsoft.com/office/drawing/2014/main" id="{EA0CCD15-274C-DF3B-DBB3-0F5EBF2AFD49}"/>
                </a:ext>
              </a:extLst>
            </p:cNvPr>
            <p:cNvSpPr/>
            <p:nvPr/>
          </p:nvSpPr>
          <p:spPr>
            <a:xfrm>
              <a:off x="5536975" y="1508025"/>
              <a:ext cx="69150" cy="132425"/>
            </a:xfrm>
            <a:custGeom>
              <a:avLst/>
              <a:gdLst/>
              <a:ahLst/>
              <a:cxnLst/>
              <a:rect l="l" t="t" r="r" b="b"/>
              <a:pathLst>
                <a:path w="2766" h="5297" extrusionOk="0">
                  <a:moveTo>
                    <a:pt x="836" y="0"/>
                  </a:moveTo>
                  <a:cubicBezTo>
                    <a:pt x="369" y="0"/>
                    <a:pt x="0" y="381"/>
                    <a:pt x="0" y="848"/>
                  </a:cubicBezTo>
                  <a:lnTo>
                    <a:pt x="0" y="4461"/>
                  </a:lnTo>
                  <a:cubicBezTo>
                    <a:pt x="0" y="4915"/>
                    <a:pt x="369" y="5296"/>
                    <a:pt x="836" y="5296"/>
                  </a:cubicBezTo>
                  <a:lnTo>
                    <a:pt x="1930" y="5296"/>
                  </a:lnTo>
                  <a:cubicBezTo>
                    <a:pt x="2396" y="5296"/>
                    <a:pt x="2765" y="4915"/>
                    <a:pt x="2765" y="4461"/>
                  </a:cubicBezTo>
                  <a:lnTo>
                    <a:pt x="2765" y="848"/>
                  </a:lnTo>
                  <a:cubicBezTo>
                    <a:pt x="2765" y="381"/>
                    <a:pt x="2396" y="0"/>
                    <a:pt x="1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855;p30">
              <a:extLst>
                <a:ext uri="{FF2B5EF4-FFF2-40B4-BE49-F238E27FC236}">
                  <a16:creationId xmlns:a16="http://schemas.microsoft.com/office/drawing/2014/main" id="{A7ECD172-617E-78A8-C4A8-506BC44FBA84}"/>
                </a:ext>
              </a:extLst>
            </p:cNvPr>
            <p:cNvSpPr/>
            <p:nvPr/>
          </p:nvSpPr>
          <p:spPr>
            <a:xfrm>
              <a:off x="5240225" y="836500"/>
              <a:ext cx="576300" cy="149025"/>
            </a:xfrm>
            <a:custGeom>
              <a:avLst/>
              <a:gdLst/>
              <a:ahLst/>
              <a:cxnLst/>
              <a:rect l="l" t="t" r="r" b="b"/>
              <a:pathLst>
                <a:path w="23052" h="5961" extrusionOk="0">
                  <a:moveTo>
                    <a:pt x="2741" y="1"/>
                  </a:moveTo>
                  <a:lnTo>
                    <a:pt x="1" y="3970"/>
                  </a:lnTo>
                  <a:lnTo>
                    <a:pt x="11526" y="5960"/>
                  </a:lnTo>
                  <a:lnTo>
                    <a:pt x="23052" y="3970"/>
                  </a:lnTo>
                  <a:lnTo>
                    <a:pt x="20300" y="1"/>
                  </a:lnTo>
                  <a:lnTo>
                    <a:pt x="11526" y="1549"/>
                  </a:lnTo>
                  <a:lnTo>
                    <a:pt x="27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62">
                                            <p:txEl>
                                              <p:pRg st="0" end="0"/>
                                            </p:txEl>
                                          </p:spTgt>
                                        </p:tgtEl>
                                        <p:attrNameLst>
                                          <p:attrName>style.visibility</p:attrName>
                                        </p:attrNameLst>
                                      </p:cBhvr>
                                      <p:to>
                                        <p:strVal val="visible"/>
                                      </p:to>
                                    </p:set>
                                    <p:animEffect transition="in" filter="wipe(up)">
                                      <p:cBhvr>
                                        <p:cTn id="7" dur="500"/>
                                        <p:tgtEl>
                                          <p:spTgt spid="1062">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062">
                                            <p:txEl>
                                              <p:pRg st="2" end="2"/>
                                            </p:txEl>
                                          </p:spTgt>
                                        </p:tgtEl>
                                        <p:attrNameLst>
                                          <p:attrName>style.visibility</p:attrName>
                                        </p:attrNameLst>
                                      </p:cBhvr>
                                      <p:to>
                                        <p:strVal val="visible"/>
                                      </p:to>
                                    </p:set>
                                    <p:animEffect transition="in" filter="wipe(up)">
                                      <p:cBhvr>
                                        <p:cTn id="11" dur="500"/>
                                        <p:tgtEl>
                                          <p:spTgt spid="1062">
                                            <p:txEl>
                                              <p:pRg st="2" end="2"/>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062">
                                            <p:txEl>
                                              <p:pRg st="4" end="4"/>
                                            </p:txEl>
                                          </p:spTgt>
                                        </p:tgtEl>
                                        <p:attrNameLst>
                                          <p:attrName>style.visibility</p:attrName>
                                        </p:attrNameLst>
                                      </p:cBhvr>
                                      <p:to>
                                        <p:strVal val="visible"/>
                                      </p:to>
                                    </p:set>
                                    <p:animEffect transition="in" filter="wipe(up)">
                                      <p:cBhvr>
                                        <p:cTn id="15" dur="500"/>
                                        <p:tgtEl>
                                          <p:spTgt spid="1062">
                                            <p:txEl>
                                              <p:pRg st="4" end="4"/>
                                            </p:txEl>
                                          </p:spTgt>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062">
                                            <p:txEl>
                                              <p:pRg st="6" end="6"/>
                                            </p:txEl>
                                          </p:spTgt>
                                        </p:tgtEl>
                                        <p:attrNameLst>
                                          <p:attrName>style.visibility</p:attrName>
                                        </p:attrNameLst>
                                      </p:cBhvr>
                                      <p:to>
                                        <p:strVal val="visible"/>
                                      </p:to>
                                    </p:set>
                                    <p:animEffect transition="in" filter="wipe(up)">
                                      <p:cBhvr>
                                        <p:cTn id="19" dur="500"/>
                                        <p:tgtEl>
                                          <p:spTgt spid="106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5"/>
        <p:cNvGrpSpPr/>
        <p:nvPr/>
      </p:nvGrpSpPr>
      <p:grpSpPr>
        <a:xfrm>
          <a:off x="0" y="0"/>
          <a:ext cx="0" cy="0"/>
          <a:chOff x="0" y="0"/>
          <a:chExt cx="0" cy="0"/>
        </a:xfrm>
      </p:grpSpPr>
      <p:sp>
        <p:nvSpPr>
          <p:cNvPr id="1107" name="Google Shape;1107;p33"/>
          <p:cNvSpPr txBox="1">
            <a:spLocks noGrp="1"/>
          </p:cNvSpPr>
          <p:nvPr>
            <p:ph type="title"/>
          </p:nvPr>
        </p:nvSpPr>
        <p:spPr>
          <a:xfrm>
            <a:off x="1604832" y="465190"/>
            <a:ext cx="6059375"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t>Business Overview</a:t>
            </a:r>
            <a:endParaRPr sz="2800" dirty="0"/>
          </a:p>
        </p:txBody>
      </p:sp>
      <p:sp>
        <p:nvSpPr>
          <p:cNvPr id="1109" name="Google Shape;1109;p33"/>
          <p:cNvSpPr txBox="1">
            <a:spLocks noGrp="1"/>
          </p:cNvSpPr>
          <p:nvPr>
            <p:ph type="subTitle" idx="2"/>
          </p:nvPr>
        </p:nvSpPr>
        <p:spPr>
          <a:xfrm>
            <a:off x="520901" y="2708036"/>
            <a:ext cx="5148955" cy="1917574"/>
          </a:xfrm>
          <a:prstGeom prst="rect">
            <a:avLst/>
          </a:prstGeom>
        </p:spPr>
        <p:txBody>
          <a:bodyPr spcFirstLastPara="1" wrap="square" lIns="91425" tIns="91425" rIns="91425" bIns="91425" anchor="t" anchorCtr="0">
            <a:noAutofit/>
          </a:bodyPr>
          <a:lstStyle/>
          <a:p>
            <a:pPr marL="0" indent="0" algn="l"/>
            <a:r>
              <a:rPr lang="en" sz="1400" dirty="0">
                <a:latin typeface="DM Sans" pitchFamily="2" charset="0"/>
              </a:rPr>
              <a:t>●  </a:t>
            </a:r>
            <a:r>
              <a:rPr lang="en" sz="1400" b="1" dirty="0">
                <a:latin typeface="DM Sans" pitchFamily="2" charset="0"/>
              </a:rPr>
              <a:t>Impoved Load Factor  </a:t>
            </a:r>
          </a:p>
          <a:p>
            <a:pPr marL="0" indent="0" algn="l"/>
            <a:endParaRPr lang="en" sz="1400" b="1" dirty="0">
              <a:latin typeface="DM Sans" pitchFamily="2" charset="0"/>
            </a:endParaRPr>
          </a:p>
          <a:p>
            <a:pPr marL="0" indent="0" algn="l"/>
            <a:r>
              <a:rPr lang="en" sz="1400" b="1" dirty="0">
                <a:latin typeface="DM Sans" pitchFamily="2" charset="0"/>
              </a:rPr>
              <a:t>●  Enchanced Passenger Experience</a:t>
            </a:r>
          </a:p>
          <a:p>
            <a:pPr marL="0" lvl="0" indent="0" algn="l"/>
            <a:endParaRPr lang="en" sz="1400" b="1" dirty="0">
              <a:latin typeface="DM Sans" pitchFamily="2" charset="0"/>
            </a:endParaRPr>
          </a:p>
          <a:p>
            <a:pPr marL="0" indent="0" algn="l"/>
            <a:r>
              <a:rPr lang="en" sz="1400" b="1" dirty="0">
                <a:latin typeface="DM Sans" pitchFamily="2" charset="0"/>
              </a:rPr>
              <a:t>●  Optimized Resource Allocation</a:t>
            </a:r>
          </a:p>
          <a:p>
            <a:pPr marL="0" lvl="0" indent="0" algn="l"/>
            <a:endParaRPr lang="en" sz="1400" b="1" dirty="0">
              <a:latin typeface="DM Sans" pitchFamily="2" charset="0"/>
            </a:endParaRPr>
          </a:p>
          <a:p>
            <a:pPr marL="0" indent="0" algn="l"/>
            <a:r>
              <a:rPr lang="en" sz="1400" b="1" dirty="0">
                <a:latin typeface="DM Sans" pitchFamily="2" charset="0"/>
              </a:rPr>
              <a:t>●  Data-Driven Decision Making</a:t>
            </a:r>
            <a:r>
              <a:rPr lang="en" b="1" dirty="0">
                <a:latin typeface="DM Sans" pitchFamily="2" charset="0"/>
              </a:rPr>
              <a:t>           </a:t>
            </a:r>
          </a:p>
          <a:p>
            <a:pPr marL="0" lvl="0" indent="0" algn="l"/>
            <a:r>
              <a:rPr lang="en" dirty="0">
                <a:latin typeface="DM Sans" pitchFamily="2" charset="0"/>
              </a:rPr>
              <a:t>    </a:t>
            </a:r>
          </a:p>
        </p:txBody>
      </p:sp>
      <p:grpSp>
        <p:nvGrpSpPr>
          <p:cNvPr id="1195" name="Google Shape;1195;p33"/>
          <p:cNvGrpSpPr/>
          <p:nvPr/>
        </p:nvGrpSpPr>
        <p:grpSpPr>
          <a:xfrm>
            <a:off x="8112315" y="1921387"/>
            <a:ext cx="1034619" cy="2799619"/>
            <a:chOff x="9418661" y="72933"/>
            <a:chExt cx="1191134" cy="3223139"/>
          </a:xfrm>
        </p:grpSpPr>
        <p:sp>
          <p:nvSpPr>
            <p:cNvPr id="1196" name="Google Shape;1196;p33"/>
            <p:cNvSpPr/>
            <p:nvPr/>
          </p:nvSpPr>
          <p:spPr>
            <a:xfrm>
              <a:off x="10335610" y="2843885"/>
              <a:ext cx="197553" cy="227617"/>
            </a:xfrm>
            <a:custGeom>
              <a:avLst/>
              <a:gdLst/>
              <a:ahLst/>
              <a:cxnLst/>
              <a:rect l="l" t="t" r="r" b="b"/>
              <a:pathLst>
                <a:path w="1869" h="2315" extrusionOk="0">
                  <a:moveTo>
                    <a:pt x="790" y="1"/>
                  </a:moveTo>
                  <a:cubicBezTo>
                    <a:pt x="699" y="1"/>
                    <a:pt x="0" y="422"/>
                    <a:pt x="0" y="422"/>
                  </a:cubicBezTo>
                  <a:cubicBezTo>
                    <a:pt x="0" y="422"/>
                    <a:pt x="222" y="2143"/>
                    <a:pt x="234" y="2265"/>
                  </a:cubicBezTo>
                  <a:lnTo>
                    <a:pt x="1868" y="2315"/>
                  </a:lnTo>
                  <a:cubicBezTo>
                    <a:pt x="1868" y="2315"/>
                    <a:pt x="824" y="66"/>
                    <a:pt x="799" y="5"/>
                  </a:cubicBezTo>
                  <a:cubicBezTo>
                    <a:pt x="798" y="2"/>
                    <a:pt x="795" y="1"/>
                    <a:pt x="790" y="1"/>
                  </a:cubicBez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3"/>
            <p:cNvSpPr/>
            <p:nvPr/>
          </p:nvSpPr>
          <p:spPr>
            <a:xfrm>
              <a:off x="9709548" y="2852538"/>
              <a:ext cx="165103" cy="196055"/>
            </a:xfrm>
            <a:custGeom>
              <a:avLst/>
              <a:gdLst/>
              <a:ahLst/>
              <a:cxnLst/>
              <a:rect l="l" t="t" r="r" b="b"/>
              <a:pathLst>
                <a:path w="1562" h="1994" extrusionOk="0">
                  <a:moveTo>
                    <a:pt x="1290" y="1"/>
                  </a:moveTo>
                  <a:cubicBezTo>
                    <a:pt x="1086" y="1"/>
                    <a:pt x="456" y="113"/>
                    <a:pt x="456" y="113"/>
                  </a:cubicBezTo>
                  <a:cubicBezTo>
                    <a:pt x="456" y="113"/>
                    <a:pt x="38" y="1797"/>
                    <a:pt x="1" y="1907"/>
                  </a:cubicBezTo>
                  <a:lnTo>
                    <a:pt x="1561" y="1993"/>
                  </a:lnTo>
                  <a:cubicBezTo>
                    <a:pt x="1561" y="1993"/>
                    <a:pt x="1353" y="76"/>
                    <a:pt x="1353" y="15"/>
                  </a:cubicBezTo>
                  <a:cubicBezTo>
                    <a:pt x="1353" y="5"/>
                    <a:pt x="1329" y="1"/>
                    <a:pt x="1290" y="1"/>
                  </a:cubicBez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3"/>
            <p:cNvSpPr/>
            <p:nvPr/>
          </p:nvSpPr>
          <p:spPr>
            <a:xfrm>
              <a:off x="9747283" y="500443"/>
              <a:ext cx="350713" cy="766129"/>
            </a:xfrm>
            <a:custGeom>
              <a:avLst/>
              <a:gdLst/>
              <a:ahLst/>
              <a:cxnLst/>
              <a:rect l="l" t="t" r="r" b="b"/>
              <a:pathLst>
                <a:path w="3318" h="7792" extrusionOk="0">
                  <a:moveTo>
                    <a:pt x="2372" y="1"/>
                  </a:moveTo>
                  <a:lnTo>
                    <a:pt x="0" y="333"/>
                  </a:lnTo>
                  <a:lnTo>
                    <a:pt x="1438" y="1635"/>
                  </a:lnTo>
                  <a:lnTo>
                    <a:pt x="996" y="7791"/>
                  </a:lnTo>
                  <a:lnTo>
                    <a:pt x="2544" y="7312"/>
                  </a:lnTo>
                  <a:lnTo>
                    <a:pt x="3318" y="1758"/>
                  </a:lnTo>
                  <a:lnTo>
                    <a:pt x="2372" y="1"/>
                  </a:lnTo>
                  <a:close/>
                </a:path>
              </a:pathLst>
            </a:custGeom>
            <a:solidFill>
              <a:srgbClr val="4F79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3"/>
            <p:cNvSpPr/>
            <p:nvPr/>
          </p:nvSpPr>
          <p:spPr>
            <a:xfrm>
              <a:off x="9878457" y="1725554"/>
              <a:ext cx="110457" cy="46015"/>
            </a:xfrm>
            <a:custGeom>
              <a:avLst/>
              <a:gdLst/>
              <a:ahLst/>
              <a:cxnLst/>
              <a:rect l="l" t="t" r="r" b="b"/>
              <a:pathLst>
                <a:path w="1045" h="468" extrusionOk="0">
                  <a:moveTo>
                    <a:pt x="74" y="0"/>
                  </a:moveTo>
                  <a:lnTo>
                    <a:pt x="0" y="467"/>
                  </a:lnTo>
                  <a:lnTo>
                    <a:pt x="1008" y="455"/>
                  </a:lnTo>
                  <a:lnTo>
                    <a:pt x="1045" y="13"/>
                  </a:lnTo>
                  <a:lnTo>
                    <a:pt x="74" y="0"/>
                  </a:lnTo>
                  <a:close/>
                </a:path>
              </a:pathLst>
            </a:custGeom>
            <a:solidFill>
              <a:srgbClr val="A95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3"/>
            <p:cNvSpPr/>
            <p:nvPr/>
          </p:nvSpPr>
          <p:spPr>
            <a:xfrm>
              <a:off x="9749820" y="1347402"/>
              <a:ext cx="526175" cy="764851"/>
            </a:xfrm>
            <a:custGeom>
              <a:avLst/>
              <a:gdLst/>
              <a:ahLst/>
              <a:cxnLst/>
              <a:rect l="l" t="t" r="r" b="b"/>
              <a:pathLst>
                <a:path w="4978" h="7779" extrusionOk="0">
                  <a:moveTo>
                    <a:pt x="1" y="0"/>
                  </a:moveTo>
                  <a:lnTo>
                    <a:pt x="873" y="357"/>
                  </a:lnTo>
                  <a:lnTo>
                    <a:pt x="3208" y="7778"/>
                  </a:lnTo>
                  <a:lnTo>
                    <a:pt x="4977" y="7127"/>
                  </a:lnTo>
                  <a:lnTo>
                    <a:pt x="4523" y="283"/>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3"/>
            <p:cNvSpPr/>
            <p:nvPr/>
          </p:nvSpPr>
          <p:spPr>
            <a:xfrm>
              <a:off x="10088800" y="2048153"/>
              <a:ext cx="385911" cy="898963"/>
            </a:xfrm>
            <a:custGeom>
              <a:avLst/>
              <a:gdLst/>
              <a:ahLst/>
              <a:cxnLst/>
              <a:rect l="l" t="t" r="r" b="b"/>
              <a:pathLst>
                <a:path w="3651" h="9143" extrusionOk="0">
                  <a:moveTo>
                    <a:pt x="1770" y="0"/>
                  </a:moveTo>
                  <a:lnTo>
                    <a:pt x="1" y="651"/>
                  </a:lnTo>
                  <a:lnTo>
                    <a:pt x="2335" y="9142"/>
                  </a:lnTo>
                  <a:lnTo>
                    <a:pt x="3650" y="8958"/>
                  </a:lnTo>
                  <a:cubicBezTo>
                    <a:pt x="3650" y="8958"/>
                    <a:pt x="3589" y="4301"/>
                    <a:pt x="2888" y="2728"/>
                  </a:cubicBezTo>
                  <a:cubicBezTo>
                    <a:pt x="2335" y="1475"/>
                    <a:pt x="1770" y="0"/>
                    <a:pt x="17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3"/>
            <p:cNvSpPr/>
            <p:nvPr/>
          </p:nvSpPr>
          <p:spPr>
            <a:xfrm>
              <a:off x="9566747" y="1140824"/>
              <a:ext cx="640331" cy="959333"/>
            </a:xfrm>
            <a:custGeom>
              <a:avLst/>
              <a:gdLst/>
              <a:ahLst/>
              <a:cxnLst/>
              <a:rect l="l" t="t" r="r" b="b"/>
              <a:pathLst>
                <a:path w="6058" h="9757" extrusionOk="0">
                  <a:moveTo>
                    <a:pt x="5001" y="0"/>
                  </a:moveTo>
                  <a:lnTo>
                    <a:pt x="1561" y="418"/>
                  </a:lnTo>
                  <a:lnTo>
                    <a:pt x="1401" y="1843"/>
                  </a:lnTo>
                  <a:lnTo>
                    <a:pt x="0" y="9498"/>
                  </a:lnTo>
                  <a:lnTo>
                    <a:pt x="1880" y="9757"/>
                  </a:lnTo>
                  <a:lnTo>
                    <a:pt x="5579" y="3330"/>
                  </a:lnTo>
                  <a:cubicBezTo>
                    <a:pt x="6058" y="2507"/>
                    <a:pt x="6021" y="1487"/>
                    <a:pt x="5480" y="713"/>
                  </a:cubicBezTo>
                  <a:lnTo>
                    <a:pt x="50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3"/>
            <p:cNvSpPr/>
            <p:nvPr/>
          </p:nvSpPr>
          <p:spPr>
            <a:xfrm>
              <a:off x="9571926" y="2025146"/>
              <a:ext cx="331264" cy="921970"/>
            </a:xfrm>
            <a:custGeom>
              <a:avLst/>
              <a:gdLst/>
              <a:ahLst/>
              <a:cxnLst/>
              <a:rect l="l" t="t" r="r" b="b"/>
              <a:pathLst>
                <a:path w="3134" h="9377" extrusionOk="0">
                  <a:moveTo>
                    <a:pt x="1831" y="1"/>
                  </a:moveTo>
                  <a:lnTo>
                    <a:pt x="0" y="504"/>
                  </a:lnTo>
                  <a:lnTo>
                    <a:pt x="1586" y="9155"/>
                  </a:lnTo>
                  <a:lnTo>
                    <a:pt x="2753" y="9376"/>
                  </a:lnTo>
                  <a:cubicBezTo>
                    <a:pt x="2753" y="9376"/>
                    <a:pt x="3134" y="4129"/>
                    <a:pt x="2704" y="2827"/>
                  </a:cubicBezTo>
                  <a:cubicBezTo>
                    <a:pt x="2274" y="1524"/>
                    <a:pt x="1831" y="1"/>
                    <a:pt x="18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3"/>
            <p:cNvSpPr/>
            <p:nvPr/>
          </p:nvSpPr>
          <p:spPr>
            <a:xfrm>
              <a:off x="9891458" y="1013987"/>
              <a:ext cx="400074" cy="460346"/>
            </a:xfrm>
            <a:custGeom>
              <a:avLst/>
              <a:gdLst/>
              <a:ahLst/>
              <a:cxnLst/>
              <a:rect l="l" t="t" r="r" b="b"/>
              <a:pathLst>
                <a:path w="3785" h="4682" extrusionOk="0">
                  <a:moveTo>
                    <a:pt x="2322" y="0"/>
                  </a:moveTo>
                  <a:lnTo>
                    <a:pt x="0" y="2187"/>
                  </a:lnTo>
                  <a:lnTo>
                    <a:pt x="3207" y="4682"/>
                  </a:lnTo>
                  <a:lnTo>
                    <a:pt x="3342" y="4596"/>
                  </a:lnTo>
                  <a:cubicBezTo>
                    <a:pt x="3785" y="4141"/>
                    <a:pt x="2875" y="2580"/>
                    <a:pt x="2458" y="2101"/>
                  </a:cubicBezTo>
                  <a:lnTo>
                    <a:pt x="2322" y="0"/>
                  </a:lnTo>
                  <a:close/>
                </a:path>
              </a:pathLst>
            </a:custGeom>
            <a:solidFill>
              <a:srgbClr val="4A0E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3"/>
            <p:cNvSpPr/>
            <p:nvPr/>
          </p:nvSpPr>
          <p:spPr>
            <a:xfrm>
              <a:off x="9658918" y="118653"/>
              <a:ext cx="266364" cy="319155"/>
            </a:xfrm>
            <a:custGeom>
              <a:avLst/>
              <a:gdLst/>
              <a:ahLst/>
              <a:cxnLst/>
              <a:rect l="l" t="t" r="r" b="b"/>
              <a:pathLst>
                <a:path w="2520" h="3246" extrusionOk="0">
                  <a:moveTo>
                    <a:pt x="1251" y="1"/>
                  </a:moveTo>
                  <a:cubicBezTo>
                    <a:pt x="1240" y="1"/>
                    <a:pt x="1228" y="1"/>
                    <a:pt x="1217" y="1"/>
                  </a:cubicBezTo>
                  <a:cubicBezTo>
                    <a:pt x="529" y="13"/>
                    <a:pt x="1" y="763"/>
                    <a:pt x="25" y="1648"/>
                  </a:cubicBezTo>
                  <a:cubicBezTo>
                    <a:pt x="50" y="2537"/>
                    <a:pt x="605" y="3245"/>
                    <a:pt x="1286" y="3245"/>
                  </a:cubicBezTo>
                  <a:cubicBezTo>
                    <a:pt x="1291" y="3245"/>
                    <a:pt x="1297" y="3245"/>
                    <a:pt x="1303" y="3245"/>
                  </a:cubicBezTo>
                  <a:cubicBezTo>
                    <a:pt x="1979" y="3220"/>
                    <a:pt x="2520" y="2483"/>
                    <a:pt x="2495" y="1586"/>
                  </a:cubicBezTo>
                  <a:cubicBezTo>
                    <a:pt x="2471" y="704"/>
                    <a:pt x="1912" y="1"/>
                    <a:pt x="1251" y="1"/>
                  </a:cubicBez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3"/>
            <p:cNvSpPr/>
            <p:nvPr/>
          </p:nvSpPr>
          <p:spPr>
            <a:xfrm>
              <a:off x="9747283" y="355515"/>
              <a:ext cx="166372" cy="217588"/>
            </a:xfrm>
            <a:custGeom>
              <a:avLst/>
              <a:gdLst/>
              <a:ahLst/>
              <a:cxnLst/>
              <a:rect l="l" t="t" r="r" b="b"/>
              <a:pathLst>
                <a:path w="1574" h="2213" extrusionOk="0">
                  <a:moveTo>
                    <a:pt x="946" y="0"/>
                  </a:moveTo>
                  <a:lnTo>
                    <a:pt x="0" y="320"/>
                  </a:lnTo>
                  <a:lnTo>
                    <a:pt x="639" y="2212"/>
                  </a:lnTo>
                  <a:lnTo>
                    <a:pt x="1573" y="1893"/>
                  </a:lnTo>
                  <a:lnTo>
                    <a:pt x="946" y="0"/>
                  </a:ln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3"/>
            <p:cNvSpPr/>
            <p:nvPr/>
          </p:nvSpPr>
          <p:spPr>
            <a:xfrm>
              <a:off x="9634289" y="593556"/>
              <a:ext cx="649421" cy="929148"/>
            </a:xfrm>
            <a:custGeom>
              <a:avLst/>
              <a:gdLst/>
              <a:ahLst/>
              <a:cxnLst/>
              <a:rect l="l" t="t" r="r" b="b"/>
              <a:pathLst>
                <a:path w="6144" h="9450" extrusionOk="0">
                  <a:moveTo>
                    <a:pt x="3772" y="0"/>
                  </a:moveTo>
                  <a:lnTo>
                    <a:pt x="0" y="750"/>
                  </a:lnTo>
                  <a:lnTo>
                    <a:pt x="86" y="9449"/>
                  </a:lnTo>
                  <a:lnTo>
                    <a:pt x="6144" y="9068"/>
                  </a:lnTo>
                  <a:lnTo>
                    <a:pt x="37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3"/>
            <p:cNvSpPr/>
            <p:nvPr/>
          </p:nvSpPr>
          <p:spPr>
            <a:xfrm>
              <a:off x="9625199" y="441253"/>
              <a:ext cx="403985" cy="687569"/>
            </a:xfrm>
            <a:custGeom>
              <a:avLst/>
              <a:gdLst/>
              <a:ahLst/>
              <a:cxnLst/>
              <a:rect l="l" t="t" r="r" b="b"/>
              <a:pathLst>
                <a:path w="3822" h="6993" extrusionOk="0">
                  <a:moveTo>
                    <a:pt x="2642" y="1"/>
                  </a:moveTo>
                  <a:lnTo>
                    <a:pt x="2605" y="38"/>
                  </a:lnTo>
                  <a:cubicBezTo>
                    <a:pt x="2386" y="218"/>
                    <a:pt x="2120" y="307"/>
                    <a:pt x="1853" y="307"/>
                  </a:cubicBezTo>
                  <a:cubicBezTo>
                    <a:pt x="1610" y="307"/>
                    <a:pt x="1366" y="233"/>
                    <a:pt x="1155" y="87"/>
                  </a:cubicBezTo>
                  <a:lnTo>
                    <a:pt x="737" y="591"/>
                  </a:lnTo>
                  <a:cubicBezTo>
                    <a:pt x="99" y="1131"/>
                    <a:pt x="0" y="2360"/>
                    <a:pt x="209" y="3171"/>
                  </a:cubicBezTo>
                  <a:lnTo>
                    <a:pt x="1057" y="6882"/>
                  </a:lnTo>
                  <a:lnTo>
                    <a:pt x="3035" y="6992"/>
                  </a:lnTo>
                  <a:lnTo>
                    <a:pt x="1757" y="2569"/>
                  </a:lnTo>
                  <a:lnTo>
                    <a:pt x="2630" y="2667"/>
                  </a:lnTo>
                  <a:lnTo>
                    <a:pt x="3822" y="763"/>
                  </a:lnTo>
                  <a:lnTo>
                    <a:pt x="26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3"/>
            <p:cNvSpPr/>
            <p:nvPr/>
          </p:nvSpPr>
          <p:spPr>
            <a:xfrm>
              <a:off x="9649722" y="72933"/>
              <a:ext cx="247021" cy="192024"/>
            </a:xfrm>
            <a:custGeom>
              <a:avLst/>
              <a:gdLst/>
              <a:ahLst/>
              <a:cxnLst/>
              <a:rect l="l" t="t" r="r" b="b"/>
              <a:pathLst>
                <a:path w="2337" h="1953" extrusionOk="0">
                  <a:moveTo>
                    <a:pt x="1669" y="1"/>
                  </a:moveTo>
                  <a:cubicBezTo>
                    <a:pt x="974" y="1"/>
                    <a:pt x="0" y="292"/>
                    <a:pt x="112" y="1953"/>
                  </a:cubicBezTo>
                  <a:lnTo>
                    <a:pt x="2287" y="1805"/>
                  </a:lnTo>
                  <a:lnTo>
                    <a:pt x="2336" y="85"/>
                  </a:lnTo>
                  <a:cubicBezTo>
                    <a:pt x="2336" y="85"/>
                    <a:pt x="2043" y="1"/>
                    <a:pt x="1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3"/>
            <p:cNvSpPr/>
            <p:nvPr/>
          </p:nvSpPr>
          <p:spPr>
            <a:xfrm>
              <a:off x="9788823" y="78636"/>
              <a:ext cx="219539" cy="306373"/>
            </a:xfrm>
            <a:custGeom>
              <a:avLst/>
              <a:gdLst/>
              <a:ahLst/>
              <a:cxnLst/>
              <a:rect l="l" t="t" r="r" b="b"/>
              <a:pathLst>
                <a:path w="2077" h="3116" extrusionOk="0">
                  <a:moveTo>
                    <a:pt x="463" y="0"/>
                  </a:moveTo>
                  <a:cubicBezTo>
                    <a:pt x="306" y="0"/>
                    <a:pt x="149" y="29"/>
                    <a:pt x="0" y="89"/>
                  </a:cubicBezTo>
                  <a:lnTo>
                    <a:pt x="320" y="1526"/>
                  </a:lnTo>
                  <a:cubicBezTo>
                    <a:pt x="504" y="1698"/>
                    <a:pt x="480" y="2005"/>
                    <a:pt x="443" y="2264"/>
                  </a:cubicBezTo>
                  <a:cubicBezTo>
                    <a:pt x="406" y="2522"/>
                    <a:pt x="381" y="2816"/>
                    <a:pt x="578" y="3001"/>
                  </a:cubicBezTo>
                  <a:cubicBezTo>
                    <a:pt x="662" y="3078"/>
                    <a:pt x="780" y="3116"/>
                    <a:pt x="899" y="3116"/>
                  </a:cubicBezTo>
                  <a:cubicBezTo>
                    <a:pt x="970" y="3116"/>
                    <a:pt x="1042" y="3102"/>
                    <a:pt x="1106" y="3075"/>
                  </a:cubicBezTo>
                  <a:cubicBezTo>
                    <a:pt x="1278" y="3013"/>
                    <a:pt x="1426" y="2866"/>
                    <a:pt x="1536" y="2718"/>
                  </a:cubicBezTo>
                  <a:cubicBezTo>
                    <a:pt x="1966" y="2178"/>
                    <a:pt x="2077" y="1379"/>
                    <a:pt x="1758" y="777"/>
                  </a:cubicBezTo>
                  <a:cubicBezTo>
                    <a:pt x="1503" y="305"/>
                    <a:pt x="981" y="0"/>
                    <a:pt x="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3"/>
            <p:cNvSpPr/>
            <p:nvPr/>
          </p:nvSpPr>
          <p:spPr>
            <a:xfrm>
              <a:off x="9781001" y="228677"/>
              <a:ext cx="71559" cy="66564"/>
            </a:xfrm>
            <a:custGeom>
              <a:avLst/>
              <a:gdLst/>
              <a:ahLst/>
              <a:cxnLst/>
              <a:rect l="l" t="t" r="r" b="b"/>
              <a:pathLst>
                <a:path w="677" h="677" extrusionOk="0">
                  <a:moveTo>
                    <a:pt x="332" y="0"/>
                  </a:moveTo>
                  <a:cubicBezTo>
                    <a:pt x="148" y="0"/>
                    <a:pt x="1" y="148"/>
                    <a:pt x="1" y="332"/>
                  </a:cubicBezTo>
                  <a:cubicBezTo>
                    <a:pt x="1" y="516"/>
                    <a:pt x="148" y="676"/>
                    <a:pt x="332" y="676"/>
                  </a:cubicBezTo>
                  <a:cubicBezTo>
                    <a:pt x="517" y="676"/>
                    <a:pt x="677" y="516"/>
                    <a:pt x="677" y="332"/>
                  </a:cubicBezTo>
                  <a:cubicBezTo>
                    <a:pt x="677" y="148"/>
                    <a:pt x="517" y="0"/>
                    <a:pt x="332" y="0"/>
                  </a:cubicBez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3"/>
            <p:cNvSpPr/>
            <p:nvPr/>
          </p:nvSpPr>
          <p:spPr>
            <a:xfrm>
              <a:off x="9495294" y="1117817"/>
              <a:ext cx="331264" cy="493087"/>
            </a:xfrm>
            <a:custGeom>
              <a:avLst/>
              <a:gdLst/>
              <a:ahLst/>
              <a:cxnLst/>
              <a:rect l="l" t="t" r="r" b="b"/>
              <a:pathLst>
                <a:path w="3134" h="5015" extrusionOk="0">
                  <a:moveTo>
                    <a:pt x="1438" y="1"/>
                  </a:moveTo>
                  <a:lnTo>
                    <a:pt x="0" y="4940"/>
                  </a:lnTo>
                  <a:lnTo>
                    <a:pt x="603" y="5014"/>
                  </a:lnTo>
                  <a:lnTo>
                    <a:pt x="3134" y="161"/>
                  </a:lnTo>
                  <a:lnTo>
                    <a:pt x="1438" y="1"/>
                  </a:ln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3"/>
            <p:cNvSpPr/>
            <p:nvPr/>
          </p:nvSpPr>
          <p:spPr>
            <a:xfrm>
              <a:off x="9438110" y="1568138"/>
              <a:ext cx="126100" cy="165378"/>
            </a:xfrm>
            <a:custGeom>
              <a:avLst/>
              <a:gdLst/>
              <a:ahLst/>
              <a:cxnLst/>
              <a:rect l="l" t="t" r="r" b="b"/>
              <a:pathLst>
                <a:path w="1193" h="1682" extrusionOk="0">
                  <a:moveTo>
                    <a:pt x="878" y="1"/>
                  </a:moveTo>
                  <a:cubicBezTo>
                    <a:pt x="669" y="1"/>
                    <a:pt x="381" y="268"/>
                    <a:pt x="197" y="668"/>
                  </a:cubicBezTo>
                  <a:cubicBezTo>
                    <a:pt x="1" y="1110"/>
                    <a:pt x="13" y="1565"/>
                    <a:pt x="234" y="1663"/>
                  </a:cubicBezTo>
                  <a:cubicBezTo>
                    <a:pt x="261" y="1676"/>
                    <a:pt x="291" y="1682"/>
                    <a:pt x="322" y="1682"/>
                  </a:cubicBezTo>
                  <a:cubicBezTo>
                    <a:pt x="530" y="1682"/>
                    <a:pt x="814" y="1407"/>
                    <a:pt x="996" y="1012"/>
                  </a:cubicBezTo>
                  <a:cubicBezTo>
                    <a:pt x="1193" y="569"/>
                    <a:pt x="1180" y="115"/>
                    <a:pt x="959" y="16"/>
                  </a:cubicBezTo>
                  <a:cubicBezTo>
                    <a:pt x="934" y="6"/>
                    <a:pt x="907" y="1"/>
                    <a:pt x="878" y="1"/>
                  </a:cubicBez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3"/>
            <p:cNvSpPr/>
            <p:nvPr/>
          </p:nvSpPr>
          <p:spPr>
            <a:xfrm>
              <a:off x="9491383" y="965612"/>
              <a:ext cx="366356" cy="639195"/>
            </a:xfrm>
            <a:custGeom>
              <a:avLst/>
              <a:gdLst/>
              <a:ahLst/>
              <a:cxnLst/>
              <a:rect l="l" t="t" r="r" b="b"/>
              <a:pathLst>
                <a:path w="3466" h="6501" extrusionOk="0">
                  <a:moveTo>
                    <a:pt x="1401" y="1"/>
                  </a:moveTo>
                  <a:cubicBezTo>
                    <a:pt x="1377" y="13"/>
                    <a:pt x="1" y="6206"/>
                    <a:pt x="1" y="6206"/>
                  </a:cubicBezTo>
                  <a:lnTo>
                    <a:pt x="750" y="6501"/>
                  </a:lnTo>
                  <a:lnTo>
                    <a:pt x="3466" y="1659"/>
                  </a:lnTo>
                  <a:cubicBezTo>
                    <a:pt x="3466" y="1659"/>
                    <a:pt x="1438" y="1"/>
                    <a:pt x="14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3"/>
            <p:cNvSpPr/>
            <p:nvPr/>
          </p:nvSpPr>
          <p:spPr>
            <a:xfrm>
              <a:off x="9877083" y="499264"/>
              <a:ext cx="563804" cy="839772"/>
            </a:xfrm>
            <a:custGeom>
              <a:avLst/>
              <a:gdLst/>
              <a:ahLst/>
              <a:cxnLst/>
              <a:rect l="l" t="t" r="r" b="b"/>
              <a:pathLst>
                <a:path w="5334" h="8541" extrusionOk="0">
                  <a:moveTo>
                    <a:pt x="2299" y="1"/>
                  </a:moveTo>
                  <a:lnTo>
                    <a:pt x="38" y="62"/>
                  </a:lnTo>
                  <a:lnTo>
                    <a:pt x="1" y="8540"/>
                  </a:lnTo>
                  <a:lnTo>
                    <a:pt x="2176" y="8540"/>
                  </a:lnTo>
                  <a:cubicBezTo>
                    <a:pt x="2839" y="8540"/>
                    <a:pt x="3454" y="8332"/>
                    <a:pt x="3945" y="7975"/>
                  </a:cubicBezTo>
                  <a:cubicBezTo>
                    <a:pt x="4891" y="7299"/>
                    <a:pt x="5334" y="6108"/>
                    <a:pt x="5125" y="4965"/>
                  </a:cubicBezTo>
                  <a:lnTo>
                    <a:pt x="4621" y="2090"/>
                  </a:lnTo>
                  <a:cubicBezTo>
                    <a:pt x="4461" y="762"/>
                    <a:pt x="3638" y="1"/>
                    <a:pt x="22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3"/>
            <p:cNvSpPr/>
            <p:nvPr/>
          </p:nvSpPr>
          <p:spPr>
            <a:xfrm>
              <a:off x="9639469" y="1216632"/>
              <a:ext cx="313083" cy="278253"/>
            </a:xfrm>
            <a:custGeom>
              <a:avLst/>
              <a:gdLst/>
              <a:ahLst/>
              <a:cxnLst/>
              <a:rect l="l" t="t" r="r" b="b"/>
              <a:pathLst>
                <a:path w="2962" h="2830" extrusionOk="0">
                  <a:moveTo>
                    <a:pt x="2538" y="0"/>
                  </a:moveTo>
                  <a:cubicBezTo>
                    <a:pt x="2536" y="0"/>
                    <a:pt x="2533" y="1"/>
                    <a:pt x="2532" y="3"/>
                  </a:cubicBezTo>
                  <a:cubicBezTo>
                    <a:pt x="2482" y="77"/>
                    <a:pt x="0" y="2498"/>
                    <a:pt x="0" y="2498"/>
                  </a:cubicBezTo>
                  <a:lnTo>
                    <a:pt x="74" y="2830"/>
                  </a:lnTo>
                  <a:lnTo>
                    <a:pt x="2962" y="1109"/>
                  </a:lnTo>
                  <a:cubicBezTo>
                    <a:pt x="2962" y="1109"/>
                    <a:pt x="2615" y="0"/>
                    <a:pt x="2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3"/>
            <p:cNvSpPr/>
            <p:nvPr/>
          </p:nvSpPr>
          <p:spPr>
            <a:xfrm>
              <a:off x="9684920" y="463769"/>
              <a:ext cx="217002" cy="197530"/>
            </a:xfrm>
            <a:custGeom>
              <a:avLst/>
              <a:gdLst/>
              <a:ahLst/>
              <a:cxnLst/>
              <a:rect l="l" t="t" r="r" b="b"/>
              <a:pathLst>
                <a:path w="2053" h="2009" extrusionOk="0">
                  <a:moveTo>
                    <a:pt x="768" y="1"/>
                  </a:moveTo>
                  <a:cubicBezTo>
                    <a:pt x="633" y="1"/>
                    <a:pt x="498" y="27"/>
                    <a:pt x="369" y="91"/>
                  </a:cubicBezTo>
                  <a:lnTo>
                    <a:pt x="0" y="558"/>
                  </a:lnTo>
                  <a:cubicBezTo>
                    <a:pt x="0" y="558"/>
                    <a:pt x="148" y="476"/>
                    <a:pt x="383" y="476"/>
                  </a:cubicBezTo>
                  <a:cubicBezTo>
                    <a:pt x="782" y="476"/>
                    <a:pt x="1432" y="715"/>
                    <a:pt x="2028" y="2008"/>
                  </a:cubicBezTo>
                  <a:cubicBezTo>
                    <a:pt x="2052" y="1910"/>
                    <a:pt x="2052" y="595"/>
                    <a:pt x="2052" y="595"/>
                  </a:cubicBezTo>
                  <a:cubicBezTo>
                    <a:pt x="2052" y="595"/>
                    <a:pt x="1408" y="1"/>
                    <a:pt x="7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3"/>
            <p:cNvSpPr/>
            <p:nvPr/>
          </p:nvSpPr>
          <p:spPr>
            <a:xfrm>
              <a:off x="9896637" y="429159"/>
              <a:ext cx="174088" cy="104025"/>
            </a:xfrm>
            <a:custGeom>
              <a:avLst/>
              <a:gdLst/>
              <a:ahLst/>
              <a:cxnLst/>
              <a:rect l="l" t="t" r="r" b="b"/>
              <a:pathLst>
                <a:path w="1647" h="1058" extrusionOk="0">
                  <a:moveTo>
                    <a:pt x="393" y="1"/>
                  </a:moveTo>
                  <a:cubicBezTo>
                    <a:pt x="369" y="1"/>
                    <a:pt x="0" y="124"/>
                    <a:pt x="0" y="124"/>
                  </a:cubicBezTo>
                  <a:cubicBezTo>
                    <a:pt x="578" y="419"/>
                    <a:pt x="713" y="566"/>
                    <a:pt x="848" y="1058"/>
                  </a:cubicBezTo>
                  <a:lnTo>
                    <a:pt x="1647" y="837"/>
                  </a:lnTo>
                  <a:cubicBezTo>
                    <a:pt x="1647" y="837"/>
                    <a:pt x="1241" y="259"/>
                    <a:pt x="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3"/>
            <p:cNvSpPr/>
            <p:nvPr/>
          </p:nvSpPr>
          <p:spPr>
            <a:xfrm>
              <a:off x="9418661" y="2992845"/>
              <a:ext cx="523532" cy="193400"/>
            </a:xfrm>
            <a:custGeom>
              <a:avLst/>
              <a:gdLst/>
              <a:ahLst/>
              <a:cxnLst/>
              <a:rect l="l" t="t" r="r" b="b"/>
              <a:pathLst>
                <a:path w="4953" h="1967" extrusionOk="0">
                  <a:moveTo>
                    <a:pt x="4399" y="1"/>
                  </a:moveTo>
                  <a:cubicBezTo>
                    <a:pt x="4399" y="1"/>
                    <a:pt x="4008" y="450"/>
                    <a:pt x="3553" y="450"/>
                  </a:cubicBezTo>
                  <a:cubicBezTo>
                    <a:pt x="3342" y="450"/>
                    <a:pt x="3118" y="354"/>
                    <a:pt x="2913" y="75"/>
                  </a:cubicBezTo>
                  <a:cubicBezTo>
                    <a:pt x="2911" y="73"/>
                    <a:pt x="2908" y="72"/>
                    <a:pt x="2902" y="72"/>
                  </a:cubicBezTo>
                  <a:cubicBezTo>
                    <a:pt x="2742" y="72"/>
                    <a:pt x="923" y="946"/>
                    <a:pt x="209" y="1279"/>
                  </a:cubicBezTo>
                  <a:cubicBezTo>
                    <a:pt x="37" y="1365"/>
                    <a:pt x="1" y="1598"/>
                    <a:pt x="136" y="1733"/>
                  </a:cubicBezTo>
                  <a:cubicBezTo>
                    <a:pt x="259" y="1856"/>
                    <a:pt x="455" y="1967"/>
                    <a:pt x="738" y="1967"/>
                  </a:cubicBezTo>
                  <a:cubicBezTo>
                    <a:pt x="1377" y="1967"/>
                    <a:pt x="4891" y="1758"/>
                    <a:pt x="4891" y="1758"/>
                  </a:cubicBezTo>
                  <a:cubicBezTo>
                    <a:pt x="4891" y="1758"/>
                    <a:pt x="4952" y="333"/>
                    <a:pt x="4399" y="1"/>
                  </a:cubicBezTo>
                  <a:close/>
                </a:path>
              </a:pathLst>
            </a:custGeom>
            <a:solidFill>
              <a:srgbClr val="2817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3"/>
            <p:cNvSpPr/>
            <p:nvPr/>
          </p:nvSpPr>
          <p:spPr>
            <a:xfrm>
              <a:off x="9418661" y="2992845"/>
              <a:ext cx="515710" cy="177767"/>
            </a:xfrm>
            <a:custGeom>
              <a:avLst/>
              <a:gdLst/>
              <a:ahLst/>
              <a:cxnLst/>
              <a:rect l="l" t="t" r="r" b="b"/>
              <a:pathLst>
                <a:path w="4879" h="1808" extrusionOk="0">
                  <a:moveTo>
                    <a:pt x="4399" y="1"/>
                  </a:moveTo>
                  <a:cubicBezTo>
                    <a:pt x="4399" y="1"/>
                    <a:pt x="4008" y="450"/>
                    <a:pt x="3553" y="450"/>
                  </a:cubicBezTo>
                  <a:cubicBezTo>
                    <a:pt x="3342" y="450"/>
                    <a:pt x="3118" y="354"/>
                    <a:pt x="2913" y="75"/>
                  </a:cubicBezTo>
                  <a:cubicBezTo>
                    <a:pt x="2911" y="73"/>
                    <a:pt x="2908" y="72"/>
                    <a:pt x="2902" y="72"/>
                  </a:cubicBezTo>
                  <a:cubicBezTo>
                    <a:pt x="2742" y="72"/>
                    <a:pt x="923" y="946"/>
                    <a:pt x="209" y="1279"/>
                  </a:cubicBezTo>
                  <a:cubicBezTo>
                    <a:pt x="37" y="1365"/>
                    <a:pt x="1" y="1598"/>
                    <a:pt x="136" y="1733"/>
                  </a:cubicBezTo>
                  <a:cubicBezTo>
                    <a:pt x="160" y="1758"/>
                    <a:pt x="185" y="1783"/>
                    <a:pt x="222" y="1807"/>
                  </a:cubicBezTo>
                  <a:cubicBezTo>
                    <a:pt x="897" y="1733"/>
                    <a:pt x="3687" y="1512"/>
                    <a:pt x="4879" y="1414"/>
                  </a:cubicBezTo>
                  <a:cubicBezTo>
                    <a:pt x="4866" y="959"/>
                    <a:pt x="4768" y="222"/>
                    <a:pt x="43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3"/>
            <p:cNvSpPr/>
            <p:nvPr/>
          </p:nvSpPr>
          <p:spPr>
            <a:xfrm>
              <a:off x="9838185" y="3081042"/>
              <a:ext cx="97455" cy="65384"/>
            </a:xfrm>
            <a:custGeom>
              <a:avLst/>
              <a:gdLst/>
              <a:ahLst/>
              <a:cxnLst/>
              <a:rect l="l" t="t" r="r" b="b"/>
              <a:pathLst>
                <a:path w="922" h="665" extrusionOk="0">
                  <a:moveTo>
                    <a:pt x="873" y="1"/>
                  </a:moveTo>
                  <a:cubicBezTo>
                    <a:pt x="0" y="173"/>
                    <a:pt x="209" y="664"/>
                    <a:pt x="209" y="664"/>
                  </a:cubicBezTo>
                  <a:lnTo>
                    <a:pt x="922" y="517"/>
                  </a:lnTo>
                  <a:lnTo>
                    <a:pt x="8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3"/>
            <p:cNvSpPr/>
            <p:nvPr/>
          </p:nvSpPr>
          <p:spPr>
            <a:xfrm>
              <a:off x="9442021" y="3131875"/>
              <a:ext cx="493619" cy="54372"/>
            </a:xfrm>
            <a:custGeom>
              <a:avLst/>
              <a:gdLst/>
              <a:ahLst/>
              <a:cxnLst/>
              <a:rect l="l" t="t" r="r" b="b"/>
              <a:pathLst>
                <a:path w="4670" h="553" extrusionOk="0">
                  <a:moveTo>
                    <a:pt x="4658" y="0"/>
                  </a:moveTo>
                  <a:cubicBezTo>
                    <a:pt x="3466" y="98"/>
                    <a:pt x="676" y="319"/>
                    <a:pt x="1" y="393"/>
                  </a:cubicBezTo>
                  <a:cubicBezTo>
                    <a:pt x="124" y="479"/>
                    <a:pt x="283" y="553"/>
                    <a:pt x="517" y="553"/>
                  </a:cubicBezTo>
                  <a:cubicBezTo>
                    <a:pt x="1156" y="553"/>
                    <a:pt x="4670" y="344"/>
                    <a:pt x="4670" y="344"/>
                  </a:cubicBezTo>
                  <a:cubicBezTo>
                    <a:pt x="4670" y="344"/>
                    <a:pt x="4670" y="209"/>
                    <a:pt x="465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3"/>
            <p:cNvSpPr/>
            <p:nvPr/>
          </p:nvSpPr>
          <p:spPr>
            <a:xfrm>
              <a:off x="10114802" y="2984390"/>
              <a:ext cx="494993" cy="311682"/>
            </a:xfrm>
            <a:custGeom>
              <a:avLst/>
              <a:gdLst/>
              <a:ahLst/>
              <a:cxnLst/>
              <a:rect l="l" t="t" r="r" b="b"/>
              <a:pathLst>
                <a:path w="4683" h="3170" extrusionOk="0">
                  <a:moveTo>
                    <a:pt x="3625" y="1"/>
                  </a:moveTo>
                  <a:cubicBezTo>
                    <a:pt x="3625" y="1"/>
                    <a:pt x="3330" y="754"/>
                    <a:pt x="2752" y="754"/>
                  </a:cubicBezTo>
                  <a:cubicBezTo>
                    <a:pt x="2603" y="754"/>
                    <a:pt x="2435" y="704"/>
                    <a:pt x="2249" y="578"/>
                  </a:cubicBezTo>
                  <a:cubicBezTo>
                    <a:pt x="2248" y="578"/>
                    <a:pt x="2247" y="578"/>
                    <a:pt x="2246" y="578"/>
                  </a:cubicBezTo>
                  <a:cubicBezTo>
                    <a:pt x="2152" y="578"/>
                    <a:pt x="682" y="2072"/>
                    <a:pt x="136" y="2643"/>
                  </a:cubicBezTo>
                  <a:cubicBezTo>
                    <a:pt x="1" y="2778"/>
                    <a:pt x="37" y="3011"/>
                    <a:pt x="209" y="3097"/>
                  </a:cubicBezTo>
                  <a:cubicBezTo>
                    <a:pt x="300" y="3139"/>
                    <a:pt x="411" y="3169"/>
                    <a:pt x="539" y="3169"/>
                  </a:cubicBezTo>
                  <a:cubicBezTo>
                    <a:pt x="637" y="3169"/>
                    <a:pt x="744" y="3152"/>
                    <a:pt x="861" y="3110"/>
                  </a:cubicBezTo>
                  <a:cubicBezTo>
                    <a:pt x="1463" y="2888"/>
                    <a:pt x="4682" y="1488"/>
                    <a:pt x="4682" y="1488"/>
                  </a:cubicBezTo>
                  <a:cubicBezTo>
                    <a:pt x="4682" y="1488"/>
                    <a:pt x="4252" y="124"/>
                    <a:pt x="3625" y="1"/>
                  </a:cubicBezTo>
                  <a:close/>
                </a:path>
              </a:pathLst>
            </a:custGeom>
            <a:solidFill>
              <a:srgbClr val="2817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3"/>
            <p:cNvSpPr/>
            <p:nvPr/>
          </p:nvSpPr>
          <p:spPr>
            <a:xfrm>
              <a:off x="10114802" y="2984390"/>
              <a:ext cx="481992" cy="308241"/>
            </a:xfrm>
            <a:custGeom>
              <a:avLst/>
              <a:gdLst/>
              <a:ahLst/>
              <a:cxnLst/>
              <a:rect l="l" t="t" r="r" b="b"/>
              <a:pathLst>
                <a:path w="4560" h="3135" extrusionOk="0">
                  <a:moveTo>
                    <a:pt x="3625" y="1"/>
                  </a:moveTo>
                  <a:cubicBezTo>
                    <a:pt x="3625" y="1"/>
                    <a:pt x="3330" y="754"/>
                    <a:pt x="2752" y="754"/>
                  </a:cubicBezTo>
                  <a:cubicBezTo>
                    <a:pt x="2603" y="754"/>
                    <a:pt x="2435" y="704"/>
                    <a:pt x="2249" y="578"/>
                  </a:cubicBezTo>
                  <a:cubicBezTo>
                    <a:pt x="2248" y="578"/>
                    <a:pt x="2247" y="578"/>
                    <a:pt x="2246" y="578"/>
                  </a:cubicBezTo>
                  <a:cubicBezTo>
                    <a:pt x="2152" y="578"/>
                    <a:pt x="682" y="2072"/>
                    <a:pt x="136" y="2643"/>
                  </a:cubicBezTo>
                  <a:cubicBezTo>
                    <a:pt x="1" y="2778"/>
                    <a:pt x="37" y="3011"/>
                    <a:pt x="209" y="3097"/>
                  </a:cubicBezTo>
                  <a:cubicBezTo>
                    <a:pt x="246" y="3110"/>
                    <a:pt x="283" y="3122"/>
                    <a:pt x="320" y="3134"/>
                  </a:cubicBezTo>
                  <a:cubicBezTo>
                    <a:pt x="922" y="2839"/>
                    <a:pt x="3466" y="1660"/>
                    <a:pt x="4559" y="1156"/>
                  </a:cubicBezTo>
                  <a:cubicBezTo>
                    <a:pt x="4387" y="750"/>
                    <a:pt x="4055" y="87"/>
                    <a:pt x="36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3"/>
            <p:cNvSpPr/>
            <p:nvPr/>
          </p:nvSpPr>
          <p:spPr>
            <a:xfrm>
              <a:off x="10492786" y="3052134"/>
              <a:ext cx="104009" cy="84656"/>
            </a:xfrm>
            <a:custGeom>
              <a:avLst/>
              <a:gdLst/>
              <a:ahLst/>
              <a:cxnLst/>
              <a:rect l="l" t="t" r="r" b="b"/>
              <a:pathLst>
                <a:path w="984" h="861" extrusionOk="0">
                  <a:moveTo>
                    <a:pt x="762" y="0"/>
                  </a:moveTo>
                  <a:cubicBezTo>
                    <a:pt x="0" y="467"/>
                    <a:pt x="381" y="860"/>
                    <a:pt x="381" y="860"/>
                  </a:cubicBezTo>
                  <a:lnTo>
                    <a:pt x="983" y="467"/>
                  </a:lnTo>
                  <a:lnTo>
                    <a:pt x="7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3"/>
            <p:cNvSpPr/>
            <p:nvPr/>
          </p:nvSpPr>
          <p:spPr>
            <a:xfrm>
              <a:off x="10148626" y="3097953"/>
              <a:ext cx="461169" cy="197530"/>
            </a:xfrm>
            <a:custGeom>
              <a:avLst/>
              <a:gdLst/>
              <a:ahLst/>
              <a:cxnLst/>
              <a:rect l="l" t="t" r="r" b="b"/>
              <a:pathLst>
                <a:path w="4363" h="2009" extrusionOk="0">
                  <a:moveTo>
                    <a:pt x="4239" y="1"/>
                  </a:moveTo>
                  <a:cubicBezTo>
                    <a:pt x="3146" y="505"/>
                    <a:pt x="602" y="1684"/>
                    <a:pt x="0" y="1979"/>
                  </a:cubicBezTo>
                  <a:cubicBezTo>
                    <a:pt x="64" y="1997"/>
                    <a:pt x="139" y="2009"/>
                    <a:pt x="222" y="2009"/>
                  </a:cubicBezTo>
                  <a:cubicBezTo>
                    <a:pt x="315" y="2009"/>
                    <a:pt x="418" y="1994"/>
                    <a:pt x="528" y="1955"/>
                  </a:cubicBezTo>
                  <a:lnTo>
                    <a:pt x="541" y="1955"/>
                  </a:lnTo>
                  <a:cubicBezTo>
                    <a:pt x="1143" y="1733"/>
                    <a:pt x="4362" y="333"/>
                    <a:pt x="4362" y="333"/>
                  </a:cubicBezTo>
                  <a:cubicBezTo>
                    <a:pt x="4362" y="333"/>
                    <a:pt x="4313" y="198"/>
                    <a:pt x="423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3"/>
            <p:cNvSpPr/>
            <p:nvPr/>
          </p:nvSpPr>
          <p:spPr>
            <a:xfrm>
              <a:off x="9648559" y="749398"/>
              <a:ext cx="172820" cy="697205"/>
            </a:xfrm>
            <a:custGeom>
              <a:avLst/>
              <a:gdLst/>
              <a:ahLst/>
              <a:cxnLst/>
              <a:rect l="l" t="t" r="r" b="b"/>
              <a:pathLst>
                <a:path w="1635" h="7091" fill="none" extrusionOk="0">
                  <a:moveTo>
                    <a:pt x="0" y="7090"/>
                  </a:moveTo>
                  <a:lnTo>
                    <a:pt x="1635" y="3256"/>
                  </a:lnTo>
                  <a:lnTo>
                    <a:pt x="1585" y="0"/>
                  </a:lnTo>
                </a:path>
              </a:pathLst>
            </a:custGeom>
            <a:noFill/>
            <a:ln w="4000" cap="flat" cmpd="sng">
              <a:solidFill>
                <a:schemeClr val="dk1"/>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806;p30">
            <a:extLst>
              <a:ext uri="{FF2B5EF4-FFF2-40B4-BE49-F238E27FC236}">
                <a16:creationId xmlns:a16="http://schemas.microsoft.com/office/drawing/2014/main" id="{76FE0D97-3184-831B-2A74-C67A4A9E15A9}"/>
              </a:ext>
            </a:extLst>
          </p:cNvPr>
          <p:cNvGrpSpPr/>
          <p:nvPr/>
        </p:nvGrpSpPr>
        <p:grpSpPr>
          <a:xfrm flipH="1">
            <a:off x="7298442" y="60960"/>
            <a:ext cx="1176582" cy="437160"/>
            <a:chOff x="3682500" y="238150"/>
            <a:chExt cx="3697600" cy="1402300"/>
          </a:xfrm>
        </p:grpSpPr>
        <p:sp>
          <p:nvSpPr>
            <p:cNvPr id="3" name="Google Shape;807;p30">
              <a:extLst>
                <a:ext uri="{FF2B5EF4-FFF2-40B4-BE49-F238E27FC236}">
                  <a16:creationId xmlns:a16="http://schemas.microsoft.com/office/drawing/2014/main" id="{1A73CFEF-D567-F5EE-71D2-681703CEFF80}"/>
                </a:ext>
              </a:extLst>
            </p:cNvPr>
            <p:cNvSpPr/>
            <p:nvPr/>
          </p:nvSpPr>
          <p:spPr>
            <a:xfrm>
              <a:off x="6229075" y="1064750"/>
              <a:ext cx="386450" cy="386475"/>
            </a:xfrm>
            <a:custGeom>
              <a:avLst/>
              <a:gdLst/>
              <a:ahLst/>
              <a:cxnLst/>
              <a:rect l="l" t="t" r="r" b="b"/>
              <a:pathLst>
                <a:path w="15458" h="15459" extrusionOk="0">
                  <a:moveTo>
                    <a:pt x="7729" y="1"/>
                  </a:moveTo>
                  <a:cubicBezTo>
                    <a:pt x="3465" y="1"/>
                    <a:pt x="0" y="3453"/>
                    <a:pt x="0" y="7729"/>
                  </a:cubicBezTo>
                  <a:cubicBezTo>
                    <a:pt x="0" y="11993"/>
                    <a:pt x="3465" y="15458"/>
                    <a:pt x="7729" y="15458"/>
                  </a:cubicBezTo>
                  <a:cubicBezTo>
                    <a:pt x="12005" y="15458"/>
                    <a:pt x="15458" y="11993"/>
                    <a:pt x="15458" y="7729"/>
                  </a:cubicBezTo>
                  <a:cubicBezTo>
                    <a:pt x="15458" y="3453"/>
                    <a:pt x="12005" y="1"/>
                    <a:pt x="77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808;p30">
              <a:extLst>
                <a:ext uri="{FF2B5EF4-FFF2-40B4-BE49-F238E27FC236}">
                  <a16:creationId xmlns:a16="http://schemas.microsoft.com/office/drawing/2014/main" id="{84CB716B-0595-11B5-7821-322CA8C5F397}"/>
                </a:ext>
              </a:extLst>
            </p:cNvPr>
            <p:cNvSpPr/>
            <p:nvPr/>
          </p:nvSpPr>
          <p:spPr>
            <a:xfrm>
              <a:off x="6275150" y="1110825"/>
              <a:ext cx="294300" cy="294300"/>
            </a:xfrm>
            <a:custGeom>
              <a:avLst/>
              <a:gdLst/>
              <a:ahLst/>
              <a:cxnLst/>
              <a:rect l="l" t="t" r="r" b="b"/>
              <a:pathLst>
                <a:path w="11772" h="11772" extrusionOk="0">
                  <a:moveTo>
                    <a:pt x="5886" y="1"/>
                  </a:moveTo>
                  <a:cubicBezTo>
                    <a:pt x="2642" y="1"/>
                    <a:pt x="0" y="2630"/>
                    <a:pt x="0" y="5886"/>
                  </a:cubicBezTo>
                  <a:cubicBezTo>
                    <a:pt x="0" y="9130"/>
                    <a:pt x="2642" y="11772"/>
                    <a:pt x="5886" y="11772"/>
                  </a:cubicBezTo>
                  <a:cubicBezTo>
                    <a:pt x="9142" y="11772"/>
                    <a:pt x="11771" y="9130"/>
                    <a:pt x="11771" y="5886"/>
                  </a:cubicBezTo>
                  <a:cubicBezTo>
                    <a:pt x="11771" y="2630"/>
                    <a:pt x="9142" y="1"/>
                    <a:pt x="58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809;p30">
              <a:extLst>
                <a:ext uri="{FF2B5EF4-FFF2-40B4-BE49-F238E27FC236}">
                  <a16:creationId xmlns:a16="http://schemas.microsoft.com/office/drawing/2014/main" id="{4DEBEBFF-D4B7-113B-4699-74913AB6FC66}"/>
                </a:ext>
              </a:extLst>
            </p:cNvPr>
            <p:cNvSpPr/>
            <p:nvPr/>
          </p:nvSpPr>
          <p:spPr>
            <a:xfrm>
              <a:off x="6424750" y="1267500"/>
              <a:ext cx="25" cy="133950"/>
            </a:xfrm>
            <a:custGeom>
              <a:avLst/>
              <a:gdLst/>
              <a:ahLst/>
              <a:cxnLst/>
              <a:rect l="l" t="t" r="r" b="b"/>
              <a:pathLst>
                <a:path w="1" h="5358" fill="none" extrusionOk="0">
                  <a:moveTo>
                    <a:pt x="0" y="5358"/>
                  </a:moveTo>
                  <a:lnTo>
                    <a:pt x="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810;p30">
              <a:extLst>
                <a:ext uri="{FF2B5EF4-FFF2-40B4-BE49-F238E27FC236}">
                  <a16:creationId xmlns:a16="http://schemas.microsoft.com/office/drawing/2014/main" id="{D09516D3-F75B-7C74-BF28-000E03601816}"/>
                </a:ext>
              </a:extLst>
            </p:cNvPr>
            <p:cNvSpPr/>
            <p:nvPr/>
          </p:nvSpPr>
          <p:spPr>
            <a:xfrm>
              <a:off x="6420125" y="1114525"/>
              <a:ext cx="25" cy="133650"/>
            </a:xfrm>
            <a:custGeom>
              <a:avLst/>
              <a:gdLst/>
              <a:ahLst/>
              <a:cxnLst/>
              <a:rect l="l" t="t" r="r" b="b"/>
              <a:pathLst>
                <a:path w="1" h="5346" fill="none" extrusionOk="0">
                  <a:moveTo>
                    <a:pt x="1" y="0"/>
                  </a:moveTo>
                  <a:lnTo>
                    <a:pt x="1" y="5345"/>
                  </a:lnTo>
                </a:path>
              </a:pathLst>
            </a:custGeom>
            <a:noFill/>
            <a:ln w="7675" cap="flat" cmpd="sng">
              <a:solidFill>
                <a:srgbClr val="745B5E"/>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11;p30">
              <a:extLst>
                <a:ext uri="{FF2B5EF4-FFF2-40B4-BE49-F238E27FC236}">
                  <a16:creationId xmlns:a16="http://schemas.microsoft.com/office/drawing/2014/main" id="{176EDC74-19C6-575E-F284-C130DFDA5A4B}"/>
                </a:ext>
              </a:extLst>
            </p:cNvPr>
            <p:cNvSpPr/>
            <p:nvPr/>
          </p:nvSpPr>
          <p:spPr>
            <a:xfrm>
              <a:off x="6348550" y="1135100"/>
              <a:ext cx="67000" cy="115825"/>
            </a:xfrm>
            <a:custGeom>
              <a:avLst/>
              <a:gdLst/>
              <a:ahLst/>
              <a:cxnLst/>
              <a:rect l="l" t="t" r="r" b="b"/>
              <a:pathLst>
                <a:path w="2680" h="4633" fill="none" extrusionOk="0">
                  <a:moveTo>
                    <a:pt x="1" y="0"/>
                  </a:moveTo>
                  <a:lnTo>
                    <a:pt x="2679" y="4633"/>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12;p30">
              <a:extLst>
                <a:ext uri="{FF2B5EF4-FFF2-40B4-BE49-F238E27FC236}">
                  <a16:creationId xmlns:a16="http://schemas.microsoft.com/office/drawing/2014/main" id="{C7144A21-6BF9-CF09-2197-23CD2E7A97A3}"/>
                </a:ext>
              </a:extLst>
            </p:cNvPr>
            <p:cNvSpPr/>
            <p:nvPr/>
          </p:nvSpPr>
          <p:spPr>
            <a:xfrm>
              <a:off x="6296950" y="1188250"/>
              <a:ext cx="115825" cy="66975"/>
            </a:xfrm>
            <a:custGeom>
              <a:avLst/>
              <a:gdLst/>
              <a:ahLst/>
              <a:cxnLst/>
              <a:rect l="l" t="t" r="r" b="b"/>
              <a:pathLst>
                <a:path w="4633" h="2679" fill="none" extrusionOk="0">
                  <a:moveTo>
                    <a:pt x="1" y="0"/>
                  </a:moveTo>
                  <a:lnTo>
                    <a:pt x="4633" y="2679"/>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13;p30">
              <a:extLst>
                <a:ext uri="{FF2B5EF4-FFF2-40B4-BE49-F238E27FC236}">
                  <a16:creationId xmlns:a16="http://schemas.microsoft.com/office/drawing/2014/main" id="{5C0C6B16-FF90-EDDD-D066-7991B7896A6C}"/>
                </a:ext>
              </a:extLst>
            </p:cNvPr>
            <p:cNvSpPr/>
            <p:nvPr/>
          </p:nvSpPr>
          <p:spPr>
            <a:xfrm>
              <a:off x="6279125" y="1260425"/>
              <a:ext cx="133650" cy="25"/>
            </a:xfrm>
            <a:custGeom>
              <a:avLst/>
              <a:gdLst/>
              <a:ahLst/>
              <a:cxnLst/>
              <a:rect l="l" t="t" r="r" b="b"/>
              <a:pathLst>
                <a:path w="5346" h="1" fill="none" extrusionOk="0">
                  <a:moveTo>
                    <a:pt x="1" y="1"/>
                  </a:moveTo>
                  <a:lnTo>
                    <a:pt x="5346"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14;p30">
              <a:extLst>
                <a:ext uri="{FF2B5EF4-FFF2-40B4-BE49-F238E27FC236}">
                  <a16:creationId xmlns:a16="http://schemas.microsoft.com/office/drawing/2014/main" id="{40ECEBAA-47CF-336A-A99D-74134E85D122}"/>
                </a:ext>
              </a:extLst>
            </p:cNvPr>
            <p:cNvSpPr/>
            <p:nvPr/>
          </p:nvSpPr>
          <p:spPr>
            <a:xfrm>
              <a:off x="6299400" y="1264725"/>
              <a:ext cx="115850" cy="67000"/>
            </a:xfrm>
            <a:custGeom>
              <a:avLst/>
              <a:gdLst/>
              <a:ahLst/>
              <a:cxnLst/>
              <a:rect l="l" t="t" r="r" b="b"/>
              <a:pathLst>
                <a:path w="4634" h="2680" fill="none" extrusionOk="0">
                  <a:moveTo>
                    <a:pt x="1" y="2679"/>
                  </a:moveTo>
                  <a:lnTo>
                    <a:pt x="4633"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15;p30">
              <a:extLst>
                <a:ext uri="{FF2B5EF4-FFF2-40B4-BE49-F238E27FC236}">
                  <a16:creationId xmlns:a16="http://schemas.microsoft.com/office/drawing/2014/main" id="{30B2EA6D-56EE-FB52-1BA2-555C28B9BD50}"/>
                </a:ext>
              </a:extLst>
            </p:cNvPr>
            <p:cNvSpPr/>
            <p:nvPr/>
          </p:nvSpPr>
          <p:spPr>
            <a:xfrm>
              <a:off x="6352850" y="1267500"/>
              <a:ext cx="67000" cy="115825"/>
            </a:xfrm>
            <a:custGeom>
              <a:avLst/>
              <a:gdLst/>
              <a:ahLst/>
              <a:cxnLst/>
              <a:rect l="l" t="t" r="r" b="b"/>
              <a:pathLst>
                <a:path w="2680" h="4633" fill="none" extrusionOk="0">
                  <a:moveTo>
                    <a:pt x="1" y="4633"/>
                  </a:moveTo>
                  <a:lnTo>
                    <a:pt x="268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16;p30">
              <a:extLst>
                <a:ext uri="{FF2B5EF4-FFF2-40B4-BE49-F238E27FC236}">
                  <a16:creationId xmlns:a16="http://schemas.microsoft.com/office/drawing/2014/main" id="{C6CCB930-E87A-9D4B-DC5D-9749792E3C14}"/>
                </a:ext>
              </a:extLst>
            </p:cNvPr>
            <p:cNvSpPr/>
            <p:nvPr/>
          </p:nvSpPr>
          <p:spPr>
            <a:xfrm>
              <a:off x="6429350" y="1265025"/>
              <a:ext cx="66675" cy="115850"/>
            </a:xfrm>
            <a:custGeom>
              <a:avLst/>
              <a:gdLst/>
              <a:ahLst/>
              <a:cxnLst/>
              <a:rect l="l" t="t" r="r" b="b"/>
              <a:pathLst>
                <a:path w="2667" h="4634" fill="none" extrusionOk="0">
                  <a:moveTo>
                    <a:pt x="2667" y="4633"/>
                  </a:moveTo>
                  <a:lnTo>
                    <a:pt x="0"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17;p30">
              <a:extLst>
                <a:ext uri="{FF2B5EF4-FFF2-40B4-BE49-F238E27FC236}">
                  <a16:creationId xmlns:a16="http://schemas.microsoft.com/office/drawing/2014/main" id="{28A64591-13DB-E667-EB61-D6577F0B4889}"/>
                </a:ext>
              </a:extLst>
            </p:cNvPr>
            <p:cNvSpPr/>
            <p:nvPr/>
          </p:nvSpPr>
          <p:spPr>
            <a:xfrm>
              <a:off x="6431800" y="1260725"/>
              <a:ext cx="116150" cy="66700"/>
            </a:xfrm>
            <a:custGeom>
              <a:avLst/>
              <a:gdLst/>
              <a:ahLst/>
              <a:cxnLst/>
              <a:rect l="l" t="t" r="r" b="b"/>
              <a:pathLst>
                <a:path w="4646" h="2668" fill="none" extrusionOk="0">
                  <a:moveTo>
                    <a:pt x="4645" y="2667"/>
                  </a:moveTo>
                  <a:lnTo>
                    <a:pt x="1"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18;p30">
              <a:extLst>
                <a:ext uri="{FF2B5EF4-FFF2-40B4-BE49-F238E27FC236}">
                  <a16:creationId xmlns:a16="http://schemas.microsoft.com/office/drawing/2014/main" id="{55FC8E51-82AE-7C07-E80D-ECED32C8EC6F}"/>
                </a:ext>
              </a:extLst>
            </p:cNvPr>
            <p:cNvSpPr/>
            <p:nvPr/>
          </p:nvSpPr>
          <p:spPr>
            <a:xfrm>
              <a:off x="6432125" y="1255525"/>
              <a:ext cx="133650" cy="0"/>
            </a:xfrm>
            <a:custGeom>
              <a:avLst/>
              <a:gdLst/>
              <a:ahLst/>
              <a:cxnLst/>
              <a:rect l="l" t="t" r="r" b="b"/>
              <a:pathLst>
                <a:path w="5346" fill="none" extrusionOk="0">
                  <a:moveTo>
                    <a:pt x="5345" y="0"/>
                  </a:moveTo>
                  <a:lnTo>
                    <a:pt x="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19;p30">
              <a:extLst>
                <a:ext uri="{FF2B5EF4-FFF2-40B4-BE49-F238E27FC236}">
                  <a16:creationId xmlns:a16="http://schemas.microsoft.com/office/drawing/2014/main" id="{8BF2E5E5-FD14-E97A-62AB-B9256CC4330F}"/>
                </a:ext>
              </a:extLst>
            </p:cNvPr>
            <p:cNvSpPr/>
            <p:nvPr/>
          </p:nvSpPr>
          <p:spPr>
            <a:xfrm>
              <a:off x="6429650" y="1184250"/>
              <a:ext cx="115850" cy="66675"/>
            </a:xfrm>
            <a:custGeom>
              <a:avLst/>
              <a:gdLst/>
              <a:ahLst/>
              <a:cxnLst/>
              <a:rect l="l" t="t" r="r" b="b"/>
              <a:pathLst>
                <a:path w="4634" h="2667" fill="none" extrusionOk="0">
                  <a:moveTo>
                    <a:pt x="4633" y="0"/>
                  </a:moveTo>
                  <a:lnTo>
                    <a:pt x="1" y="2667"/>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20;p30">
              <a:extLst>
                <a:ext uri="{FF2B5EF4-FFF2-40B4-BE49-F238E27FC236}">
                  <a16:creationId xmlns:a16="http://schemas.microsoft.com/office/drawing/2014/main" id="{73A17BD6-C8B2-6391-C5AB-4CF4C5136818}"/>
                </a:ext>
              </a:extLst>
            </p:cNvPr>
            <p:cNvSpPr/>
            <p:nvPr/>
          </p:nvSpPr>
          <p:spPr>
            <a:xfrm>
              <a:off x="6425050" y="1132650"/>
              <a:ext cx="67000" cy="115825"/>
            </a:xfrm>
            <a:custGeom>
              <a:avLst/>
              <a:gdLst/>
              <a:ahLst/>
              <a:cxnLst/>
              <a:rect l="l" t="t" r="r" b="b"/>
              <a:pathLst>
                <a:path w="2680" h="4633" fill="none" extrusionOk="0">
                  <a:moveTo>
                    <a:pt x="2679" y="0"/>
                  </a:moveTo>
                  <a:lnTo>
                    <a:pt x="0" y="4632"/>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21;p30">
              <a:extLst>
                <a:ext uri="{FF2B5EF4-FFF2-40B4-BE49-F238E27FC236}">
                  <a16:creationId xmlns:a16="http://schemas.microsoft.com/office/drawing/2014/main" id="{86874996-9CA0-0BA3-564D-DF9850E4C03B}"/>
                </a:ext>
              </a:extLst>
            </p:cNvPr>
            <p:cNvSpPr/>
            <p:nvPr/>
          </p:nvSpPr>
          <p:spPr>
            <a:xfrm>
              <a:off x="6420125" y="1114525"/>
              <a:ext cx="25" cy="133650"/>
            </a:xfrm>
            <a:custGeom>
              <a:avLst/>
              <a:gdLst/>
              <a:ahLst/>
              <a:cxnLst/>
              <a:rect l="l" t="t" r="r" b="b"/>
              <a:pathLst>
                <a:path w="1" h="5346" fill="none" extrusionOk="0">
                  <a:moveTo>
                    <a:pt x="1" y="0"/>
                  </a:moveTo>
                  <a:lnTo>
                    <a:pt x="1" y="5345"/>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22;p30">
              <a:extLst>
                <a:ext uri="{FF2B5EF4-FFF2-40B4-BE49-F238E27FC236}">
                  <a16:creationId xmlns:a16="http://schemas.microsoft.com/office/drawing/2014/main" id="{D602DDA0-A04B-0A82-48D6-1A5E271D3206}"/>
                </a:ext>
              </a:extLst>
            </p:cNvPr>
            <p:cNvSpPr/>
            <p:nvPr/>
          </p:nvSpPr>
          <p:spPr>
            <a:xfrm>
              <a:off x="6382050" y="1217425"/>
              <a:ext cx="80800" cy="80800"/>
            </a:xfrm>
            <a:custGeom>
              <a:avLst/>
              <a:gdLst/>
              <a:ahLst/>
              <a:cxnLst/>
              <a:rect l="l" t="t" r="r" b="b"/>
              <a:pathLst>
                <a:path w="3232" h="3232" extrusionOk="0">
                  <a:moveTo>
                    <a:pt x="1610" y="0"/>
                  </a:moveTo>
                  <a:cubicBezTo>
                    <a:pt x="725" y="0"/>
                    <a:pt x="0" y="725"/>
                    <a:pt x="0" y="1622"/>
                  </a:cubicBezTo>
                  <a:cubicBezTo>
                    <a:pt x="0" y="2519"/>
                    <a:pt x="725" y="3232"/>
                    <a:pt x="1610" y="3232"/>
                  </a:cubicBezTo>
                  <a:cubicBezTo>
                    <a:pt x="2507" y="3232"/>
                    <a:pt x="3232" y="2519"/>
                    <a:pt x="3232" y="1622"/>
                  </a:cubicBezTo>
                  <a:cubicBezTo>
                    <a:pt x="3232" y="725"/>
                    <a:pt x="2507" y="0"/>
                    <a:pt x="16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23;p30">
              <a:extLst>
                <a:ext uri="{FF2B5EF4-FFF2-40B4-BE49-F238E27FC236}">
                  <a16:creationId xmlns:a16="http://schemas.microsoft.com/office/drawing/2014/main" id="{163EF940-8C46-ECFE-3340-7DC8C3A43F79}"/>
                </a:ext>
              </a:extLst>
            </p:cNvPr>
            <p:cNvSpPr/>
            <p:nvPr/>
          </p:nvSpPr>
          <p:spPr>
            <a:xfrm>
              <a:off x="4441550" y="1064750"/>
              <a:ext cx="386475" cy="386475"/>
            </a:xfrm>
            <a:custGeom>
              <a:avLst/>
              <a:gdLst/>
              <a:ahLst/>
              <a:cxnLst/>
              <a:rect l="l" t="t" r="r" b="b"/>
              <a:pathLst>
                <a:path w="15459" h="15459" extrusionOk="0">
                  <a:moveTo>
                    <a:pt x="7729" y="1"/>
                  </a:moveTo>
                  <a:cubicBezTo>
                    <a:pt x="3466" y="1"/>
                    <a:pt x="0" y="3453"/>
                    <a:pt x="0" y="7729"/>
                  </a:cubicBezTo>
                  <a:cubicBezTo>
                    <a:pt x="0" y="11993"/>
                    <a:pt x="3466" y="15458"/>
                    <a:pt x="7729" y="15458"/>
                  </a:cubicBezTo>
                  <a:cubicBezTo>
                    <a:pt x="12005" y="15458"/>
                    <a:pt x="15458" y="11993"/>
                    <a:pt x="15458" y="7729"/>
                  </a:cubicBezTo>
                  <a:cubicBezTo>
                    <a:pt x="15458" y="3453"/>
                    <a:pt x="12005" y="1"/>
                    <a:pt x="77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24;p30">
              <a:extLst>
                <a:ext uri="{FF2B5EF4-FFF2-40B4-BE49-F238E27FC236}">
                  <a16:creationId xmlns:a16="http://schemas.microsoft.com/office/drawing/2014/main" id="{4D9230C3-BA51-DC59-EBD1-486EB90B86F1}"/>
                </a:ext>
              </a:extLst>
            </p:cNvPr>
            <p:cNvSpPr/>
            <p:nvPr/>
          </p:nvSpPr>
          <p:spPr>
            <a:xfrm>
              <a:off x="4487625" y="1110825"/>
              <a:ext cx="294300" cy="294300"/>
            </a:xfrm>
            <a:custGeom>
              <a:avLst/>
              <a:gdLst/>
              <a:ahLst/>
              <a:cxnLst/>
              <a:rect l="l" t="t" r="r" b="b"/>
              <a:pathLst>
                <a:path w="11772" h="11772" extrusionOk="0">
                  <a:moveTo>
                    <a:pt x="5886" y="1"/>
                  </a:moveTo>
                  <a:cubicBezTo>
                    <a:pt x="2642" y="1"/>
                    <a:pt x="1" y="2630"/>
                    <a:pt x="1" y="5886"/>
                  </a:cubicBezTo>
                  <a:cubicBezTo>
                    <a:pt x="1" y="9130"/>
                    <a:pt x="2642" y="11772"/>
                    <a:pt x="5886" y="11772"/>
                  </a:cubicBezTo>
                  <a:cubicBezTo>
                    <a:pt x="9142" y="11772"/>
                    <a:pt x="11772" y="9130"/>
                    <a:pt x="11772" y="5886"/>
                  </a:cubicBezTo>
                  <a:cubicBezTo>
                    <a:pt x="11772" y="2630"/>
                    <a:pt x="9142" y="1"/>
                    <a:pt x="58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25;p30">
              <a:extLst>
                <a:ext uri="{FF2B5EF4-FFF2-40B4-BE49-F238E27FC236}">
                  <a16:creationId xmlns:a16="http://schemas.microsoft.com/office/drawing/2014/main" id="{C346BDBB-040A-BBF6-048C-B7B92B77C6DE}"/>
                </a:ext>
              </a:extLst>
            </p:cNvPr>
            <p:cNvSpPr/>
            <p:nvPr/>
          </p:nvSpPr>
          <p:spPr>
            <a:xfrm>
              <a:off x="4637225" y="1267500"/>
              <a:ext cx="25" cy="133950"/>
            </a:xfrm>
            <a:custGeom>
              <a:avLst/>
              <a:gdLst/>
              <a:ahLst/>
              <a:cxnLst/>
              <a:rect l="l" t="t" r="r" b="b"/>
              <a:pathLst>
                <a:path w="1" h="5358" fill="none" extrusionOk="0">
                  <a:moveTo>
                    <a:pt x="1" y="5358"/>
                  </a:moveTo>
                  <a:lnTo>
                    <a:pt x="1"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26;p30">
              <a:extLst>
                <a:ext uri="{FF2B5EF4-FFF2-40B4-BE49-F238E27FC236}">
                  <a16:creationId xmlns:a16="http://schemas.microsoft.com/office/drawing/2014/main" id="{942D47A7-73DA-FF19-E0F7-48B9194BEB05}"/>
                </a:ext>
              </a:extLst>
            </p:cNvPr>
            <p:cNvSpPr/>
            <p:nvPr/>
          </p:nvSpPr>
          <p:spPr>
            <a:xfrm>
              <a:off x="4632300" y="1114525"/>
              <a:ext cx="25" cy="133650"/>
            </a:xfrm>
            <a:custGeom>
              <a:avLst/>
              <a:gdLst/>
              <a:ahLst/>
              <a:cxnLst/>
              <a:rect l="l" t="t" r="r" b="b"/>
              <a:pathLst>
                <a:path w="1" h="5346" fill="none" extrusionOk="0">
                  <a:moveTo>
                    <a:pt x="1" y="0"/>
                  </a:moveTo>
                  <a:lnTo>
                    <a:pt x="1" y="5345"/>
                  </a:lnTo>
                </a:path>
              </a:pathLst>
            </a:custGeom>
            <a:noFill/>
            <a:ln w="7675" cap="flat" cmpd="sng">
              <a:solidFill>
                <a:srgbClr val="745B5E"/>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27;p30">
              <a:extLst>
                <a:ext uri="{FF2B5EF4-FFF2-40B4-BE49-F238E27FC236}">
                  <a16:creationId xmlns:a16="http://schemas.microsoft.com/office/drawing/2014/main" id="{D3790FF7-6003-BB36-9B49-22867D6D1006}"/>
                </a:ext>
              </a:extLst>
            </p:cNvPr>
            <p:cNvSpPr/>
            <p:nvPr/>
          </p:nvSpPr>
          <p:spPr>
            <a:xfrm>
              <a:off x="4561050" y="1135100"/>
              <a:ext cx="66975" cy="115825"/>
            </a:xfrm>
            <a:custGeom>
              <a:avLst/>
              <a:gdLst/>
              <a:ahLst/>
              <a:cxnLst/>
              <a:rect l="l" t="t" r="r" b="b"/>
              <a:pathLst>
                <a:path w="2679" h="4633" fill="none" extrusionOk="0">
                  <a:moveTo>
                    <a:pt x="0" y="0"/>
                  </a:moveTo>
                  <a:lnTo>
                    <a:pt x="2679" y="4633"/>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28;p30">
              <a:extLst>
                <a:ext uri="{FF2B5EF4-FFF2-40B4-BE49-F238E27FC236}">
                  <a16:creationId xmlns:a16="http://schemas.microsoft.com/office/drawing/2014/main" id="{B6A074CF-FD06-20BA-9603-4BC4CFC73DCC}"/>
                </a:ext>
              </a:extLst>
            </p:cNvPr>
            <p:cNvSpPr/>
            <p:nvPr/>
          </p:nvSpPr>
          <p:spPr>
            <a:xfrm>
              <a:off x="4509425" y="1188250"/>
              <a:ext cx="115850" cy="66975"/>
            </a:xfrm>
            <a:custGeom>
              <a:avLst/>
              <a:gdLst/>
              <a:ahLst/>
              <a:cxnLst/>
              <a:rect l="l" t="t" r="r" b="b"/>
              <a:pathLst>
                <a:path w="4634" h="2679" fill="none" extrusionOk="0">
                  <a:moveTo>
                    <a:pt x="1" y="0"/>
                  </a:moveTo>
                  <a:lnTo>
                    <a:pt x="4633" y="2679"/>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29;p30">
              <a:extLst>
                <a:ext uri="{FF2B5EF4-FFF2-40B4-BE49-F238E27FC236}">
                  <a16:creationId xmlns:a16="http://schemas.microsoft.com/office/drawing/2014/main" id="{20C2B9E6-450B-C677-AB5D-EAB2350A0985}"/>
                </a:ext>
              </a:extLst>
            </p:cNvPr>
            <p:cNvSpPr/>
            <p:nvPr/>
          </p:nvSpPr>
          <p:spPr>
            <a:xfrm>
              <a:off x="4491625" y="1260425"/>
              <a:ext cx="133650" cy="25"/>
            </a:xfrm>
            <a:custGeom>
              <a:avLst/>
              <a:gdLst/>
              <a:ahLst/>
              <a:cxnLst/>
              <a:rect l="l" t="t" r="r" b="b"/>
              <a:pathLst>
                <a:path w="5346" h="1" fill="none" extrusionOk="0">
                  <a:moveTo>
                    <a:pt x="0" y="1"/>
                  </a:moveTo>
                  <a:lnTo>
                    <a:pt x="5345"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30;p30">
              <a:extLst>
                <a:ext uri="{FF2B5EF4-FFF2-40B4-BE49-F238E27FC236}">
                  <a16:creationId xmlns:a16="http://schemas.microsoft.com/office/drawing/2014/main" id="{E040341D-0D0F-0484-2623-F4D3DB589E88}"/>
                </a:ext>
              </a:extLst>
            </p:cNvPr>
            <p:cNvSpPr/>
            <p:nvPr/>
          </p:nvSpPr>
          <p:spPr>
            <a:xfrm>
              <a:off x="4511900" y="1264725"/>
              <a:ext cx="115825" cy="67000"/>
            </a:xfrm>
            <a:custGeom>
              <a:avLst/>
              <a:gdLst/>
              <a:ahLst/>
              <a:cxnLst/>
              <a:rect l="l" t="t" r="r" b="b"/>
              <a:pathLst>
                <a:path w="4633" h="2680" fill="none" extrusionOk="0">
                  <a:moveTo>
                    <a:pt x="0" y="2679"/>
                  </a:moveTo>
                  <a:lnTo>
                    <a:pt x="4633"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31;p30">
              <a:extLst>
                <a:ext uri="{FF2B5EF4-FFF2-40B4-BE49-F238E27FC236}">
                  <a16:creationId xmlns:a16="http://schemas.microsoft.com/office/drawing/2014/main" id="{2605DF90-63D5-18A5-0FF3-B1A3CFCC1E0F}"/>
                </a:ext>
              </a:extLst>
            </p:cNvPr>
            <p:cNvSpPr/>
            <p:nvPr/>
          </p:nvSpPr>
          <p:spPr>
            <a:xfrm>
              <a:off x="4565350" y="1267500"/>
              <a:ext cx="66975" cy="115825"/>
            </a:xfrm>
            <a:custGeom>
              <a:avLst/>
              <a:gdLst/>
              <a:ahLst/>
              <a:cxnLst/>
              <a:rect l="l" t="t" r="r" b="b"/>
              <a:pathLst>
                <a:path w="2679" h="4633" fill="none" extrusionOk="0">
                  <a:moveTo>
                    <a:pt x="0" y="4633"/>
                  </a:moveTo>
                  <a:lnTo>
                    <a:pt x="2679"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32;p30">
              <a:extLst>
                <a:ext uri="{FF2B5EF4-FFF2-40B4-BE49-F238E27FC236}">
                  <a16:creationId xmlns:a16="http://schemas.microsoft.com/office/drawing/2014/main" id="{26A15B00-CF71-F9B5-B788-73378764DA12}"/>
                </a:ext>
              </a:extLst>
            </p:cNvPr>
            <p:cNvSpPr/>
            <p:nvPr/>
          </p:nvSpPr>
          <p:spPr>
            <a:xfrm>
              <a:off x="4641825" y="1265025"/>
              <a:ext cx="67000" cy="115850"/>
            </a:xfrm>
            <a:custGeom>
              <a:avLst/>
              <a:gdLst/>
              <a:ahLst/>
              <a:cxnLst/>
              <a:rect l="l" t="t" r="r" b="b"/>
              <a:pathLst>
                <a:path w="2680" h="4634" fill="none" extrusionOk="0">
                  <a:moveTo>
                    <a:pt x="2680" y="4633"/>
                  </a:moveTo>
                  <a:lnTo>
                    <a:pt x="1"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833;p30">
              <a:extLst>
                <a:ext uri="{FF2B5EF4-FFF2-40B4-BE49-F238E27FC236}">
                  <a16:creationId xmlns:a16="http://schemas.microsoft.com/office/drawing/2014/main" id="{3DC57344-5711-0699-BE29-A3F7AE411EA2}"/>
                </a:ext>
              </a:extLst>
            </p:cNvPr>
            <p:cNvSpPr/>
            <p:nvPr/>
          </p:nvSpPr>
          <p:spPr>
            <a:xfrm>
              <a:off x="4644300" y="1260725"/>
              <a:ext cx="115825" cy="66700"/>
            </a:xfrm>
            <a:custGeom>
              <a:avLst/>
              <a:gdLst/>
              <a:ahLst/>
              <a:cxnLst/>
              <a:rect l="l" t="t" r="r" b="b"/>
              <a:pathLst>
                <a:path w="4633" h="2668" fill="none" extrusionOk="0">
                  <a:moveTo>
                    <a:pt x="4633" y="2667"/>
                  </a:moveTo>
                  <a:lnTo>
                    <a:pt x="0"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34;p30">
              <a:extLst>
                <a:ext uri="{FF2B5EF4-FFF2-40B4-BE49-F238E27FC236}">
                  <a16:creationId xmlns:a16="http://schemas.microsoft.com/office/drawing/2014/main" id="{28E62D02-8C50-C751-2FBB-F298AE7753FC}"/>
                </a:ext>
              </a:extLst>
            </p:cNvPr>
            <p:cNvSpPr/>
            <p:nvPr/>
          </p:nvSpPr>
          <p:spPr>
            <a:xfrm>
              <a:off x="4644600" y="1255525"/>
              <a:ext cx="133650" cy="0"/>
            </a:xfrm>
            <a:custGeom>
              <a:avLst/>
              <a:gdLst/>
              <a:ahLst/>
              <a:cxnLst/>
              <a:rect l="l" t="t" r="r" b="b"/>
              <a:pathLst>
                <a:path w="5346" fill="none" extrusionOk="0">
                  <a:moveTo>
                    <a:pt x="5345" y="0"/>
                  </a:moveTo>
                  <a:lnTo>
                    <a:pt x="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835;p30">
              <a:extLst>
                <a:ext uri="{FF2B5EF4-FFF2-40B4-BE49-F238E27FC236}">
                  <a16:creationId xmlns:a16="http://schemas.microsoft.com/office/drawing/2014/main" id="{C072C777-6ADB-C95D-75F4-A445B267B6AC}"/>
                </a:ext>
              </a:extLst>
            </p:cNvPr>
            <p:cNvSpPr/>
            <p:nvPr/>
          </p:nvSpPr>
          <p:spPr>
            <a:xfrm>
              <a:off x="4642150" y="1184250"/>
              <a:ext cx="115825" cy="66675"/>
            </a:xfrm>
            <a:custGeom>
              <a:avLst/>
              <a:gdLst/>
              <a:ahLst/>
              <a:cxnLst/>
              <a:rect l="l" t="t" r="r" b="b"/>
              <a:pathLst>
                <a:path w="4633" h="2667" fill="none" extrusionOk="0">
                  <a:moveTo>
                    <a:pt x="4633" y="0"/>
                  </a:moveTo>
                  <a:lnTo>
                    <a:pt x="0" y="2667"/>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836;p30">
              <a:extLst>
                <a:ext uri="{FF2B5EF4-FFF2-40B4-BE49-F238E27FC236}">
                  <a16:creationId xmlns:a16="http://schemas.microsoft.com/office/drawing/2014/main" id="{CFD65A5E-79C6-A469-2424-6AC3ED3F0A62}"/>
                </a:ext>
              </a:extLst>
            </p:cNvPr>
            <p:cNvSpPr/>
            <p:nvPr/>
          </p:nvSpPr>
          <p:spPr>
            <a:xfrm>
              <a:off x="4637525" y="1132650"/>
              <a:ext cx="67000" cy="115825"/>
            </a:xfrm>
            <a:custGeom>
              <a:avLst/>
              <a:gdLst/>
              <a:ahLst/>
              <a:cxnLst/>
              <a:rect l="l" t="t" r="r" b="b"/>
              <a:pathLst>
                <a:path w="2680" h="4633" fill="none" extrusionOk="0">
                  <a:moveTo>
                    <a:pt x="2680" y="0"/>
                  </a:moveTo>
                  <a:lnTo>
                    <a:pt x="1" y="4632"/>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837;p30">
              <a:extLst>
                <a:ext uri="{FF2B5EF4-FFF2-40B4-BE49-F238E27FC236}">
                  <a16:creationId xmlns:a16="http://schemas.microsoft.com/office/drawing/2014/main" id="{E65674DF-86EF-5648-425B-28976634ED09}"/>
                </a:ext>
              </a:extLst>
            </p:cNvPr>
            <p:cNvSpPr/>
            <p:nvPr/>
          </p:nvSpPr>
          <p:spPr>
            <a:xfrm>
              <a:off x="4632300" y="1114525"/>
              <a:ext cx="25" cy="133650"/>
            </a:xfrm>
            <a:custGeom>
              <a:avLst/>
              <a:gdLst/>
              <a:ahLst/>
              <a:cxnLst/>
              <a:rect l="l" t="t" r="r" b="b"/>
              <a:pathLst>
                <a:path w="1" h="5346" fill="none" extrusionOk="0">
                  <a:moveTo>
                    <a:pt x="1" y="0"/>
                  </a:moveTo>
                  <a:lnTo>
                    <a:pt x="1" y="5345"/>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838;p30">
              <a:extLst>
                <a:ext uri="{FF2B5EF4-FFF2-40B4-BE49-F238E27FC236}">
                  <a16:creationId xmlns:a16="http://schemas.microsoft.com/office/drawing/2014/main" id="{36E59A74-007C-01BF-50B8-3E0406DC9860}"/>
                </a:ext>
              </a:extLst>
            </p:cNvPr>
            <p:cNvSpPr/>
            <p:nvPr/>
          </p:nvSpPr>
          <p:spPr>
            <a:xfrm>
              <a:off x="4594525" y="1217425"/>
              <a:ext cx="80825" cy="80800"/>
            </a:xfrm>
            <a:custGeom>
              <a:avLst/>
              <a:gdLst/>
              <a:ahLst/>
              <a:cxnLst/>
              <a:rect l="l" t="t" r="r" b="b"/>
              <a:pathLst>
                <a:path w="3233" h="3232" extrusionOk="0">
                  <a:moveTo>
                    <a:pt x="1610" y="0"/>
                  </a:moveTo>
                  <a:cubicBezTo>
                    <a:pt x="726" y="0"/>
                    <a:pt x="1" y="725"/>
                    <a:pt x="1" y="1622"/>
                  </a:cubicBezTo>
                  <a:cubicBezTo>
                    <a:pt x="1" y="2519"/>
                    <a:pt x="726" y="3232"/>
                    <a:pt x="1610" y="3232"/>
                  </a:cubicBezTo>
                  <a:cubicBezTo>
                    <a:pt x="2507" y="3232"/>
                    <a:pt x="3232" y="2519"/>
                    <a:pt x="3232" y="1622"/>
                  </a:cubicBezTo>
                  <a:cubicBezTo>
                    <a:pt x="3232" y="725"/>
                    <a:pt x="2507" y="0"/>
                    <a:pt x="16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839;p30">
              <a:extLst>
                <a:ext uri="{FF2B5EF4-FFF2-40B4-BE49-F238E27FC236}">
                  <a16:creationId xmlns:a16="http://schemas.microsoft.com/office/drawing/2014/main" id="{779BC3E8-4737-D918-F2CE-66FA0577A514}"/>
                </a:ext>
              </a:extLst>
            </p:cNvPr>
            <p:cNvSpPr/>
            <p:nvPr/>
          </p:nvSpPr>
          <p:spPr>
            <a:xfrm>
              <a:off x="3682500" y="1037000"/>
              <a:ext cx="1675725" cy="186275"/>
            </a:xfrm>
            <a:custGeom>
              <a:avLst/>
              <a:gdLst/>
              <a:ahLst/>
              <a:cxnLst/>
              <a:rect l="l" t="t" r="r" b="b"/>
              <a:pathLst>
                <a:path w="67029" h="7451" extrusionOk="0">
                  <a:moveTo>
                    <a:pt x="16330" y="1"/>
                  </a:moveTo>
                  <a:cubicBezTo>
                    <a:pt x="6999" y="1"/>
                    <a:pt x="0" y="103"/>
                    <a:pt x="0" y="410"/>
                  </a:cubicBezTo>
                  <a:cubicBezTo>
                    <a:pt x="0" y="1344"/>
                    <a:pt x="67028" y="7451"/>
                    <a:pt x="67028" y="7451"/>
                  </a:cubicBezTo>
                  <a:lnTo>
                    <a:pt x="62986" y="410"/>
                  </a:lnTo>
                  <a:cubicBezTo>
                    <a:pt x="62986" y="410"/>
                    <a:pt x="34992" y="1"/>
                    <a:pt x="16330" y="1"/>
                  </a:cubicBezTo>
                  <a:close/>
                </a:path>
              </a:pathLst>
            </a:custGeom>
            <a:solidFill>
              <a:srgbClr val="DEC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840;p30">
              <a:extLst>
                <a:ext uri="{FF2B5EF4-FFF2-40B4-BE49-F238E27FC236}">
                  <a16:creationId xmlns:a16="http://schemas.microsoft.com/office/drawing/2014/main" id="{41EF3321-1BD6-ACCC-733D-527B1F6EB82C}"/>
                </a:ext>
              </a:extLst>
            </p:cNvPr>
            <p:cNvSpPr/>
            <p:nvPr/>
          </p:nvSpPr>
          <p:spPr>
            <a:xfrm>
              <a:off x="3682500" y="1037000"/>
              <a:ext cx="1675725" cy="186275"/>
            </a:xfrm>
            <a:custGeom>
              <a:avLst/>
              <a:gdLst/>
              <a:ahLst/>
              <a:cxnLst/>
              <a:rect l="l" t="t" r="r" b="b"/>
              <a:pathLst>
                <a:path w="67029" h="7451" extrusionOk="0">
                  <a:moveTo>
                    <a:pt x="16330" y="1"/>
                  </a:moveTo>
                  <a:cubicBezTo>
                    <a:pt x="6999" y="1"/>
                    <a:pt x="0" y="103"/>
                    <a:pt x="0" y="410"/>
                  </a:cubicBezTo>
                  <a:cubicBezTo>
                    <a:pt x="0" y="459"/>
                    <a:pt x="160" y="521"/>
                    <a:pt x="455" y="582"/>
                  </a:cubicBezTo>
                  <a:lnTo>
                    <a:pt x="62531" y="3986"/>
                  </a:lnTo>
                  <a:cubicBezTo>
                    <a:pt x="62531" y="3986"/>
                    <a:pt x="62568" y="5313"/>
                    <a:pt x="62605" y="7045"/>
                  </a:cubicBezTo>
                  <a:cubicBezTo>
                    <a:pt x="65382" y="7303"/>
                    <a:pt x="67028" y="7451"/>
                    <a:pt x="67028" y="7451"/>
                  </a:cubicBezTo>
                  <a:lnTo>
                    <a:pt x="62986" y="410"/>
                  </a:lnTo>
                  <a:cubicBezTo>
                    <a:pt x="62986" y="410"/>
                    <a:pt x="34992" y="1"/>
                    <a:pt x="163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841;p30">
              <a:extLst>
                <a:ext uri="{FF2B5EF4-FFF2-40B4-BE49-F238E27FC236}">
                  <a16:creationId xmlns:a16="http://schemas.microsoft.com/office/drawing/2014/main" id="{EA25A1FB-25A9-B155-C853-CDEEB8D189F5}"/>
                </a:ext>
              </a:extLst>
            </p:cNvPr>
            <p:cNvSpPr/>
            <p:nvPr/>
          </p:nvSpPr>
          <p:spPr>
            <a:xfrm>
              <a:off x="3693850" y="1051550"/>
              <a:ext cx="1553775" cy="161600"/>
            </a:xfrm>
            <a:custGeom>
              <a:avLst/>
              <a:gdLst/>
              <a:ahLst/>
              <a:cxnLst/>
              <a:rect l="l" t="t" r="r" b="b"/>
              <a:pathLst>
                <a:path w="62151" h="6464" extrusionOk="0">
                  <a:moveTo>
                    <a:pt x="1" y="0"/>
                  </a:moveTo>
                  <a:lnTo>
                    <a:pt x="1" y="0"/>
                  </a:lnTo>
                  <a:cubicBezTo>
                    <a:pt x="4953" y="1118"/>
                    <a:pt x="48069" y="5161"/>
                    <a:pt x="62151" y="6463"/>
                  </a:cubicBezTo>
                  <a:cubicBezTo>
                    <a:pt x="62114" y="4731"/>
                    <a:pt x="62077" y="3416"/>
                    <a:pt x="62077" y="3416"/>
                  </a:cubicBez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842;p30">
              <a:extLst>
                <a:ext uri="{FF2B5EF4-FFF2-40B4-BE49-F238E27FC236}">
                  <a16:creationId xmlns:a16="http://schemas.microsoft.com/office/drawing/2014/main" id="{208E0817-9ECA-5D50-132A-6C706AA6F67B}"/>
                </a:ext>
              </a:extLst>
            </p:cNvPr>
            <p:cNvSpPr/>
            <p:nvPr/>
          </p:nvSpPr>
          <p:spPr>
            <a:xfrm>
              <a:off x="5704400" y="1037000"/>
              <a:ext cx="1675700" cy="186275"/>
            </a:xfrm>
            <a:custGeom>
              <a:avLst/>
              <a:gdLst/>
              <a:ahLst/>
              <a:cxnLst/>
              <a:rect l="l" t="t" r="r" b="b"/>
              <a:pathLst>
                <a:path w="67028" h="7451" extrusionOk="0">
                  <a:moveTo>
                    <a:pt x="50695" y="1"/>
                  </a:moveTo>
                  <a:cubicBezTo>
                    <a:pt x="32029" y="1"/>
                    <a:pt x="4030" y="410"/>
                    <a:pt x="4030" y="410"/>
                  </a:cubicBezTo>
                  <a:lnTo>
                    <a:pt x="0" y="7451"/>
                  </a:lnTo>
                  <a:lnTo>
                    <a:pt x="0" y="7451"/>
                  </a:lnTo>
                  <a:cubicBezTo>
                    <a:pt x="0" y="7451"/>
                    <a:pt x="67028" y="1344"/>
                    <a:pt x="67028" y="410"/>
                  </a:cubicBezTo>
                  <a:cubicBezTo>
                    <a:pt x="67028" y="103"/>
                    <a:pt x="60028" y="1"/>
                    <a:pt x="50695" y="1"/>
                  </a:cubicBezTo>
                  <a:close/>
                </a:path>
              </a:pathLst>
            </a:custGeom>
            <a:solidFill>
              <a:srgbClr val="DEC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843;p30">
              <a:extLst>
                <a:ext uri="{FF2B5EF4-FFF2-40B4-BE49-F238E27FC236}">
                  <a16:creationId xmlns:a16="http://schemas.microsoft.com/office/drawing/2014/main" id="{B0342E1A-2C81-E8C2-9F69-B2F1B93B732B}"/>
                </a:ext>
              </a:extLst>
            </p:cNvPr>
            <p:cNvSpPr/>
            <p:nvPr/>
          </p:nvSpPr>
          <p:spPr>
            <a:xfrm>
              <a:off x="5704400" y="1037000"/>
              <a:ext cx="1675700" cy="186275"/>
            </a:xfrm>
            <a:custGeom>
              <a:avLst/>
              <a:gdLst/>
              <a:ahLst/>
              <a:cxnLst/>
              <a:rect l="l" t="t" r="r" b="b"/>
              <a:pathLst>
                <a:path w="67028" h="7451" extrusionOk="0">
                  <a:moveTo>
                    <a:pt x="50695" y="1"/>
                  </a:moveTo>
                  <a:cubicBezTo>
                    <a:pt x="32029" y="1"/>
                    <a:pt x="4030" y="410"/>
                    <a:pt x="4030" y="410"/>
                  </a:cubicBezTo>
                  <a:lnTo>
                    <a:pt x="0" y="7451"/>
                  </a:lnTo>
                  <a:cubicBezTo>
                    <a:pt x="0" y="7451"/>
                    <a:pt x="1647" y="7303"/>
                    <a:pt x="4424" y="7045"/>
                  </a:cubicBezTo>
                  <a:cubicBezTo>
                    <a:pt x="4460" y="5313"/>
                    <a:pt x="4497" y="3986"/>
                    <a:pt x="4497" y="3986"/>
                  </a:cubicBezTo>
                  <a:lnTo>
                    <a:pt x="66561" y="582"/>
                  </a:lnTo>
                  <a:cubicBezTo>
                    <a:pt x="66868" y="521"/>
                    <a:pt x="67028" y="459"/>
                    <a:pt x="67028" y="410"/>
                  </a:cubicBezTo>
                  <a:cubicBezTo>
                    <a:pt x="67028" y="103"/>
                    <a:pt x="60028" y="1"/>
                    <a:pt x="506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844;p30">
              <a:extLst>
                <a:ext uri="{FF2B5EF4-FFF2-40B4-BE49-F238E27FC236}">
                  <a16:creationId xmlns:a16="http://schemas.microsoft.com/office/drawing/2014/main" id="{7FE31E3E-F40E-52D8-9FE7-5F1284B8EA24}"/>
                </a:ext>
              </a:extLst>
            </p:cNvPr>
            <p:cNvSpPr/>
            <p:nvPr/>
          </p:nvSpPr>
          <p:spPr>
            <a:xfrm>
              <a:off x="5814975" y="1051550"/>
              <a:ext cx="1553475" cy="161600"/>
            </a:xfrm>
            <a:custGeom>
              <a:avLst/>
              <a:gdLst/>
              <a:ahLst/>
              <a:cxnLst/>
              <a:rect l="l" t="t" r="r" b="b"/>
              <a:pathLst>
                <a:path w="62139" h="6464" extrusionOk="0">
                  <a:moveTo>
                    <a:pt x="62138" y="0"/>
                  </a:moveTo>
                  <a:lnTo>
                    <a:pt x="74" y="3416"/>
                  </a:lnTo>
                  <a:cubicBezTo>
                    <a:pt x="74" y="3416"/>
                    <a:pt x="25" y="4731"/>
                    <a:pt x="1" y="6463"/>
                  </a:cubicBezTo>
                  <a:cubicBezTo>
                    <a:pt x="14070" y="5161"/>
                    <a:pt x="57186" y="1118"/>
                    <a:pt x="6213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845;p30">
              <a:extLst>
                <a:ext uri="{FF2B5EF4-FFF2-40B4-BE49-F238E27FC236}">
                  <a16:creationId xmlns:a16="http://schemas.microsoft.com/office/drawing/2014/main" id="{1D627BD6-FCDF-2343-E21D-750A762B252B}"/>
                </a:ext>
              </a:extLst>
            </p:cNvPr>
            <p:cNvSpPr/>
            <p:nvPr/>
          </p:nvSpPr>
          <p:spPr>
            <a:xfrm>
              <a:off x="4826150" y="659375"/>
              <a:ext cx="593200" cy="208800"/>
            </a:xfrm>
            <a:custGeom>
              <a:avLst/>
              <a:gdLst/>
              <a:ahLst/>
              <a:cxnLst/>
              <a:rect l="l" t="t" r="r" b="b"/>
              <a:pathLst>
                <a:path w="23728" h="8352" extrusionOk="0">
                  <a:moveTo>
                    <a:pt x="150" y="0"/>
                  </a:moveTo>
                  <a:cubicBezTo>
                    <a:pt x="94" y="0"/>
                    <a:pt x="64" y="7"/>
                    <a:pt x="62" y="21"/>
                  </a:cubicBezTo>
                  <a:cubicBezTo>
                    <a:pt x="0" y="414"/>
                    <a:pt x="23727" y="8352"/>
                    <a:pt x="23727" y="8352"/>
                  </a:cubicBezTo>
                  <a:lnTo>
                    <a:pt x="22744" y="5022"/>
                  </a:lnTo>
                  <a:cubicBezTo>
                    <a:pt x="22744" y="5022"/>
                    <a:pt x="1686" y="0"/>
                    <a:pt x="1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846;p30">
              <a:extLst>
                <a:ext uri="{FF2B5EF4-FFF2-40B4-BE49-F238E27FC236}">
                  <a16:creationId xmlns:a16="http://schemas.microsoft.com/office/drawing/2014/main" id="{5DA71677-14DD-67FF-C97D-8C9EC518BD5D}"/>
                </a:ext>
              </a:extLst>
            </p:cNvPr>
            <p:cNvSpPr/>
            <p:nvPr/>
          </p:nvSpPr>
          <p:spPr>
            <a:xfrm>
              <a:off x="5637125" y="659375"/>
              <a:ext cx="593500" cy="208800"/>
            </a:xfrm>
            <a:custGeom>
              <a:avLst/>
              <a:gdLst/>
              <a:ahLst/>
              <a:cxnLst/>
              <a:rect l="l" t="t" r="r" b="b"/>
              <a:pathLst>
                <a:path w="23740" h="8352" extrusionOk="0">
                  <a:moveTo>
                    <a:pt x="23590" y="0"/>
                  </a:moveTo>
                  <a:cubicBezTo>
                    <a:pt x="22054" y="0"/>
                    <a:pt x="995" y="5022"/>
                    <a:pt x="995" y="5022"/>
                  </a:cubicBezTo>
                  <a:lnTo>
                    <a:pt x="0" y="8352"/>
                  </a:lnTo>
                  <a:lnTo>
                    <a:pt x="0" y="8352"/>
                  </a:lnTo>
                  <a:cubicBezTo>
                    <a:pt x="0" y="8352"/>
                    <a:pt x="23739" y="414"/>
                    <a:pt x="23678" y="21"/>
                  </a:cubicBezTo>
                  <a:cubicBezTo>
                    <a:pt x="23676" y="7"/>
                    <a:pt x="23646" y="0"/>
                    <a:pt x="235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847;p30">
              <a:extLst>
                <a:ext uri="{FF2B5EF4-FFF2-40B4-BE49-F238E27FC236}">
                  <a16:creationId xmlns:a16="http://schemas.microsoft.com/office/drawing/2014/main" id="{D2E95E29-5920-7F05-213D-CC5AA5B34D65}"/>
                </a:ext>
              </a:extLst>
            </p:cNvPr>
            <p:cNvSpPr/>
            <p:nvPr/>
          </p:nvSpPr>
          <p:spPr>
            <a:xfrm>
              <a:off x="5435900" y="238200"/>
              <a:ext cx="184650" cy="487450"/>
            </a:xfrm>
            <a:custGeom>
              <a:avLst/>
              <a:gdLst/>
              <a:ahLst/>
              <a:cxnLst/>
              <a:rect l="l" t="t" r="r" b="b"/>
              <a:pathLst>
                <a:path w="7386" h="19498" extrusionOk="0">
                  <a:moveTo>
                    <a:pt x="3699" y="0"/>
                  </a:moveTo>
                  <a:cubicBezTo>
                    <a:pt x="3358" y="0"/>
                    <a:pt x="3017" y="212"/>
                    <a:pt x="2950" y="636"/>
                  </a:cubicBezTo>
                  <a:lnTo>
                    <a:pt x="1856" y="7664"/>
                  </a:lnTo>
                  <a:lnTo>
                    <a:pt x="1" y="19497"/>
                  </a:lnTo>
                  <a:lnTo>
                    <a:pt x="7386" y="19497"/>
                  </a:lnTo>
                  <a:lnTo>
                    <a:pt x="5543" y="7664"/>
                  </a:lnTo>
                  <a:lnTo>
                    <a:pt x="4449" y="636"/>
                  </a:lnTo>
                  <a:cubicBezTo>
                    <a:pt x="4381" y="212"/>
                    <a:pt x="4040" y="0"/>
                    <a:pt x="3699" y="0"/>
                  </a:cubicBezTo>
                  <a:close/>
                </a:path>
              </a:pathLst>
            </a:custGeom>
            <a:solidFill>
              <a:srgbClr val="DEC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848;p30">
              <a:extLst>
                <a:ext uri="{FF2B5EF4-FFF2-40B4-BE49-F238E27FC236}">
                  <a16:creationId xmlns:a16="http://schemas.microsoft.com/office/drawing/2014/main" id="{06CA4653-2C6A-3328-5592-79F336747A5F}"/>
                </a:ext>
              </a:extLst>
            </p:cNvPr>
            <p:cNvSpPr/>
            <p:nvPr/>
          </p:nvSpPr>
          <p:spPr>
            <a:xfrm>
              <a:off x="5522525" y="238150"/>
              <a:ext cx="98025" cy="487500"/>
            </a:xfrm>
            <a:custGeom>
              <a:avLst/>
              <a:gdLst/>
              <a:ahLst/>
              <a:cxnLst/>
              <a:rect l="l" t="t" r="r" b="b"/>
              <a:pathLst>
                <a:path w="3921" h="19500" extrusionOk="0">
                  <a:moveTo>
                    <a:pt x="240" y="1"/>
                  </a:moveTo>
                  <a:cubicBezTo>
                    <a:pt x="159" y="1"/>
                    <a:pt x="79" y="12"/>
                    <a:pt x="1" y="36"/>
                  </a:cubicBezTo>
                  <a:lnTo>
                    <a:pt x="1" y="19499"/>
                  </a:lnTo>
                  <a:lnTo>
                    <a:pt x="3921" y="19499"/>
                  </a:lnTo>
                  <a:lnTo>
                    <a:pt x="2078" y="7666"/>
                  </a:lnTo>
                  <a:lnTo>
                    <a:pt x="984" y="638"/>
                  </a:lnTo>
                  <a:cubicBezTo>
                    <a:pt x="914" y="211"/>
                    <a:pt x="580" y="1"/>
                    <a:pt x="2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849;p30">
              <a:extLst>
                <a:ext uri="{FF2B5EF4-FFF2-40B4-BE49-F238E27FC236}">
                  <a16:creationId xmlns:a16="http://schemas.microsoft.com/office/drawing/2014/main" id="{DA932DD7-A047-F9FC-E3E8-BBD921C05F03}"/>
                </a:ext>
              </a:extLst>
            </p:cNvPr>
            <p:cNvSpPr/>
            <p:nvPr/>
          </p:nvSpPr>
          <p:spPr>
            <a:xfrm>
              <a:off x="5435900" y="239025"/>
              <a:ext cx="86650" cy="486625"/>
            </a:xfrm>
            <a:custGeom>
              <a:avLst/>
              <a:gdLst/>
              <a:ahLst/>
              <a:cxnLst/>
              <a:rect l="l" t="t" r="r" b="b"/>
              <a:pathLst>
                <a:path w="3466" h="19465" extrusionOk="0">
                  <a:moveTo>
                    <a:pt x="3466" y="1"/>
                  </a:moveTo>
                  <a:cubicBezTo>
                    <a:pt x="3208" y="75"/>
                    <a:pt x="2999" y="271"/>
                    <a:pt x="2950" y="603"/>
                  </a:cubicBezTo>
                  <a:lnTo>
                    <a:pt x="1856" y="7631"/>
                  </a:lnTo>
                  <a:lnTo>
                    <a:pt x="1" y="19464"/>
                  </a:lnTo>
                  <a:lnTo>
                    <a:pt x="3466" y="19464"/>
                  </a:lnTo>
                  <a:lnTo>
                    <a:pt x="34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850;p30">
              <a:extLst>
                <a:ext uri="{FF2B5EF4-FFF2-40B4-BE49-F238E27FC236}">
                  <a16:creationId xmlns:a16="http://schemas.microsoft.com/office/drawing/2014/main" id="{92276FD2-9E5B-677C-51ED-B77C549182B4}"/>
                </a:ext>
              </a:extLst>
            </p:cNvPr>
            <p:cNvSpPr/>
            <p:nvPr/>
          </p:nvSpPr>
          <p:spPr>
            <a:xfrm>
              <a:off x="5516700" y="1445350"/>
              <a:ext cx="23075" cy="101100"/>
            </a:xfrm>
            <a:custGeom>
              <a:avLst/>
              <a:gdLst/>
              <a:ahLst/>
              <a:cxnLst/>
              <a:rect l="l" t="t" r="r" b="b"/>
              <a:pathLst>
                <a:path w="923" h="4044" extrusionOk="0">
                  <a:moveTo>
                    <a:pt x="0" y="1"/>
                  </a:moveTo>
                  <a:lnTo>
                    <a:pt x="0" y="4043"/>
                  </a:lnTo>
                  <a:lnTo>
                    <a:pt x="922" y="4043"/>
                  </a:lnTo>
                  <a:lnTo>
                    <a:pt x="9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851;p30">
              <a:extLst>
                <a:ext uri="{FF2B5EF4-FFF2-40B4-BE49-F238E27FC236}">
                  <a16:creationId xmlns:a16="http://schemas.microsoft.com/office/drawing/2014/main" id="{CDCA39A8-D057-97E0-68B6-F8760451BFE3}"/>
                </a:ext>
              </a:extLst>
            </p:cNvPr>
            <p:cNvSpPr/>
            <p:nvPr/>
          </p:nvSpPr>
          <p:spPr>
            <a:xfrm>
              <a:off x="5293075" y="1335700"/>
              <a:ext cx="470325" cy="129950"/>
            </a:xfrm>
            <a:custGeom>
              <a:avLst/>
              <a:gdLst/>
              <a:ahLst/>
              <a:cxnLst/>
              <a:rect l="l" t="t" r="r" b="b"/>
              <a:pathLst>
                <a:path w="18813" h="5198" extrusionOk="0">
                  <a:moveTo>
                    <a:pt x="578" y="0"/>
                  </a:moveTo>
                  <a:cubicBezTo>
                    <a:pt x="258" y="0"/>
                    <a:pt x="0" y="258"/>
                    <a:pt x="0" y="578"/>
                  </a:cubicBezTo>
                  <a:lnTo>
                    <a:pt x="0" y="2630"/>
                  </a:lnTo>
                  <a:cubicBezTo>
                    <a:pt x="0" y="4043"/>
                    <a:pt x="1155" y="5198"/>
                    <a:pt x="2581" y="5198"/>
                  </a:cubicBezTo>
                  <a:lnTo>
                    <a:pt x="16244" y="5198"/>
                  </a:lnTo>
                  <a:cubicBezTo>
                    <a:pt x="17657" y="5198"/>
                    <a:pt x="18812" y="4043"/>
                    <a:pt x="18812" y="2630"/>
                  </a:cubicBezTo>
                  <a:lnTo>
                    <a:pt x="18812" y="578"/>
                  </a:lnTo>
                  <a:cubicBezTo>
                    <a:pt x="18812" y="258"/>
                    <a:pt x="18554" y="0"/>
                    <a:pt x="182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852;p30">
              <a:extLst>
                <a:ext uri="{FF2B5EF4-FFF2-40B4-BE49-F238E27FC236}">
                  <a16:creationId xmlns:a16="http://schemas.microsoft.com/office/drawing/2014/main" id="{286E9C03-9EAB-0975-8B5D-1EE68497C2F0}"/>
                </a:ext>
              </a:extLst>
            </p:cNvPr>
            <p:cNvSpPr/>
            <p:nvPr/>
          </p:nvSpPr>
          <p:spPr>
            <a:xfrm>
              <a:off x="5151750" y="668175"/>
              <a:ext cx="752950" cy="752625"/>
            </a:xfrm>
            <a:custGeom>
              <a:avLst/>
              <a:gdLst/>
              <a:ahLst/>
              <a:cxnLst/>
              <a:rect l="l" t="t" r="r" b="b"/>
              <a:pathLst>
                <a:path w="30118" h="30105" extrusionOk="0">
                  <a:moveTo>
                    <a:pt x="15065" y="0"/>
                  </a:moveTo>
                  <a:cubicBezTo>
                    <a:pt x="6747" y="0"/>
                    <a:pt x="1" y="6734"/>
                    <a:pt x="1" y="15053"/>
                  </a:cubicBezTo>
                  <a:cubicBezTo>
                    <a:pt x="1" y="23371"/>
                    <a:pt x="6747" y="30105"/>
                    <a:pt x="15065" y="30105"/>
                  </a:cubicBezTo>
                  <a:cubicBezTo>
                    <a:pt x="23384" y="30105"/>
                    <a:pt x="30117" y="23371"/>
                    <a:pt x="30117" y="15053"/>
                  </a:cubicBezTo>
                  <a:cubicBezTo>
                    <a:pt x="30117" y="6734"/>
                    <a:pt x="23384" y="0"/>
                    <a:pt x="150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853;p30">
              <a:extLst>
                <a:ext uri="{FF2B5EF4-FFF2-40B4-BE49-F238E27FC236}">
                  <a16:creationId xmlns:a16="http://schemas.microsoft.com/office/drawing/2014/main" id="{04948D9B-499C-D236-F4ED-84591F9BD556}"/>
                </a:ext>
              </a:extLst>
            </p:cNvPr>
            <p:cNvSpPr/>
            <p:nvPr/>
          </p:nvSpPr>
          <p:spPr>
            <a:xfrm>
              <a:off x="5450350" y="1508025"/>
              <a:ext cx="69450" cy="132425"/>
            </a:xfrm>
            <a:custGeom>
              <a:avLst/>
              <a:gdLst/>
              <a:ahLst/>
              <a:cxnLst/>
              <a:rect l="l" t="t" r="r" b="b"/>
              <a:pathLst>
                <a:path w="2778" h="5297" extrusionOk="0">
                  <a:moveTo>
                    <a:pt x="836" y="0"/>
                  </a:moveTo>
                  <a:cubicBezTo>
                    <a:pt x="381" y="0"/>
                    <a:pt x="0" y="381"/>
                    <a:pt x="0" y="848"/>
                  </a:cubicBezTo>
                  <a:lnTo>
                    <a:pt x="0" y="4461"/>
                  </a:lnTo>
                  <a:cubicBezTo>
                    <a:pt x="0" y="4915"/>
                    <a:pt x="381" y="5296"/>
                    <a:pt x="836" y="5296"/>
                  </a:cubicBezTo>
                  <a:lnTo>
                    <a:pt x="1930" y="5296"/>
                  </a:lnTo>
                  <a:cubicBezTo>
                    <a:pt x="2396" y="5296"/>
                    <a:pt x="2777" y="4915"/>
                    <a:pt x="2777" y="4461"/>
                  </a:cubicBezTo>
                  <a:lnTo>
                    <a:pt x="2777" y="848"/>
                  </a:lnTo>
                  <a:cubicBezTo>
                    <a:pt x="2777" y="381"/>
                    <a:pt x="2396" y="0"/>
                    <a:pt x="1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854;p30">
              <a:extLst>
                <a:ext uri="{FF2B5EF4-FFF2-40B4-BE49-F238E27FC236}">
                  <a16:creationId xmlns:a16="http://schemas.microsoft.com/office/drawing/2014/main" id="{D4F120F6-FDD7-D77C-0C25-990B2F87635C}"/>
                </a:ext>
              </a:extLst>
            </p:cNvPr>
            <p:cNvSpPr/>
            <p:nvPr/>
          </p:nvSpPr>
          <p:spPr>
            <a:xfrm>
              <a:off x="5536975" y="1508025"/>
              <a:ext cx="69150" cy="132425"/>
            </a:xfrm>
            <a:custGeom>
              <a:avLst/>
              <a:gdLst/>
              <a:ahLst/>
              <a:cxnLst/>
              <a:rect l="l" t="t" r="r" b="b"/>
              <a:pathLst>
                <a:path w="2766" h="5297" extrusionOk="0">
                  <a:moveTo>
                    <a:pt x="836" y="0"/>
                  </a:moveTo>
                  <a:cubicBezTo>
                    <a:pt x="369" y="0"/>
                    <a:pt x="0" y="381"/>
                    <a:pt x="0" y="848"/>
                  </a:cubicBezTo>
                  <a:lnTo>
                    <a:pt x="0" y="4461"/>
                  </a:lnTo>
                  <a:cubicBezTo>
                    <a:pt x="0" y="4915"/>
                    <a:pt x="369" y="5296"/>
                    <a:pt x="836" y="5296"/>
                  </a:cubicBezTo>
                  <a:lnTo>
                    <a:pt x="1930" y="5296"/>
                  </a:lnTo>
                  <a:cubicBezTo>
                    <a:pt x="2396" y="5296"/>
                    <a:pt x="2765" y="4915"/>
                    <a:pt x="2765" y="4461"/>
                  </a:cubicBezTo>
                  <a:lnTo>
                    <a:pt x="2765" y="848"/>
                  </a:lnTo>
                  <a:cubicBezTo>
                    <a:pt x="2765" y="381"/>
                    <a:pt x="2396" y="0"/>
                    <a:pt x="1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855;p30">
              <a:extLst>
                <a:ext uri="{FF2B5EF4-FFF2-40B4-BE49-F238E27FC236}">
                  <a16:creationId xmlns:a16="http://schemas.microsoft.com/office/drawing/2014/main" id="{BBDC4209-7836-201F-8B5A-7DE610609C6B}"/>
                </a:ext>
              </a:extLst>
            </p:cNvPr>
            <p:cNvSpPr/>
            <p:nvPr/>
          </p:nvSpPr>
          <p:spPr>
            <a:xfrm>
              <a:off x="5240225" y="836500"/>
              <a:ext cx="576300" cy="149025"/>
            </a:xfrm>
            <a:custGeom>
              <a:avLst/>
              <a:gdLst/>
              <a:ahLst/>
              <a:cxnLst/>
              <a:rect l="l" t="t" r="r" b="b"/>
              <a:pathLst>
                <a:path w="23052" h="5961" extrusionOk="0">
                  <a:moveTo>
                    <a:pt x="2741" y="1"/>
                  </a:moveTo>
                  <a:lnTo>
                    <a:pt x="1" y="3970"/>
                  </a:lnTo>
                  <a:lnTo>
                    <a:pt x="11526" y="5960"/>
                  </a:lnTo>
                  <a:lnTo>
                    <a:pt x="23052" y="3970"/>
                  </a:lnTo>
                  <a:lnTo>
                    <a:pt x="20300" y="1"/>
                  </a:lnTo>
                  <a:lnTo>
                    <a:pt x="11526" y="1549"/>
                  </a:lnTo>
                  <a:lnTo>
                    <a:pt x="27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1107;p33">
            <a:extLst>
              <a:ext uri="{FF2B5EF4-FFF2-40B4-BE49-F238E27FC236}">
                <a16:creationId xmlns:a16="http://schemas.microsoft.com/office/drawing/2014/main" id="{C0CD5BA7-D934-A5D0-A009-72A65520D465}"/>
              </a:ext>
            </a:extLst>
          </p:cNvPr>
          <p:cNvSpPr txBox="1">
            <a:spLocks/>
          </p:cNvSpPr>
          <p:nvPr/>
        </p:nvSpPr>
        <p:spPr>
          <a:xfrm>
            <a:off x="520901" y="1016217"/>
            <a:ext cx="7906143" cy="10740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300"/>
              <a:buFont typeface="Aboreto"/>
              <a:buNone/>
              <a:defRPr sz="3300" b="1" i="0" u="none" strike="noStrike" cap="none">
                <a:solidFill>
                  <a:schemeClr val="dk1"/>
                </a:solidFill>
                <a:latin typeface="Aboreto"/>
                <a:ea typeface="Aboreto"/>
                <a:cs typeface="Aboreto"/>
                <a:sym typeface="Aboreto"/>
              </a:defRPr>
            </a:lvl1pPr>
            <a:lvl2pPr marR="0" lvl="1" algn="l" rtl="0">
              <a:lnSpc>
                <a:spcPct val="100000"/>
              </a:lnSpc>
              <a:spcBef>
                <a:spcPts val="0"/>
              </a:spcBef>
              <a:spcAft>
                <a:spcPts val="0"/>
              </a:spcAft>
              <a:buClr>
                <a:schemeClr val="dk1"/>
              </a:buClr>
              <a:buSzPts val="3300"/>
              <a:buFont typeface="Aboreto"/>
              <a:buNone/>
              <a:defRPr sz="3300" b="1" i="0" u="none" strike="noStrike" cap="none">
                <a:solidFill>
                  <a:schemeClr val="dk1"/>
                </a:solidFill>
                <a:latin typeface="Aboreto"/>
                <a:ea typeface="Aboreto"/>
                <a:cs typeface="Aboreto"/>
                <a:sym typeface="Aboreto"/>
              </a:defRPr>
            </a:lvl2pPr>
            <a:lvl3pPr marR="0" lvl="2" algn="l" rtl="0">
              <a:lnSpc>
                <a:spcPct val="100000"/>
              </a:lnSpc>
              <a:spcBef>
                <a:spcPts val="0"/>
              </a:spcBef>
              <a:spcAft>
                <a:spcPts val="0"/>
              </a:spcAft>
              <a:buClr>
                <a:schemeClr val="dk1"/>
              </a:buClr>
              <a:buSzPts val="3300"/>
              <a:buFont typeface="Aboreto"/>
              <a:buNone/>
              <a:defRPr sz="3300" b="1" i="0" u="none" strike="noStrike" cap="none">
                <a:solidFill>
                  <a:schemeClr val="dk1"/>
                </a:solidFill>
                <a:latin typeface="Aboreto"/>
                <a:ea typeface="Aboreto"/>
                <a:cs typeface="Aboreto"/>
                <a:sym typeface="Aboreto"/>
              </a:defRPr>
            </a:lvl3pPr>
            <a:lvl4pPr marR="0" lvl="3" algn="l" rtl="0">
              <a:lnSpc>
                <a:spcPct val="100000"/>
              </a:lnSpc>
              <a:spcBef>
                <a:spcPts val="0"/>
              </a:spcBef>
              <a:spcAft>
                <a:spcPts val="0"/>
              </a:spcAft>
              <a:buClr>
                <a:schemeClr val="dk1"/>
              </a:buClr>
              <a:buSzPts val="3300"/>
              <a:buFont typeface="Aboreto"/>
              <a:buNone/>
              <a:defRPr sz="3300" b="1" i="0" u="none" strike="noStrike" cap="none">
                <a:solidFill>
                  <a:schemeClr val="dk1"/>
                </a:solidFill>
                <a:latin typeface="Aboreto"/>
                <a:ea typeface="Aboreto"/>
                <a:cs typeface="Aboreto"/>
                <a:sym typeface="Aboreto"/>
              </a:defRPr>
            </a:lvl4pPr>
            <a:lvl5pPr marR="0" lvl="4" algn="l" rtl="0">
              <a:lnSpc>
                <a:spcPct val="100000"/>
              </a:lnSpc>
              <a:spcBef>
                <a:spcPts val="0"/>
              </a:spcBef>
              <a:spcAft>
                <a:spcPts val="0"/>
              </a:spcAft>
              <a:buClr>
                <a:schemeClr val="dk1"/>
              </a:buClr>
              <a:buSzPts val="3300"/>
              <a:buFont typeface="Aboreto"/>
              <a:buNone/>
              <a:defRPr sz="3300" b="1" i="0" u="none" strike="noStrike" cap="none">
                <a:solidFill>
                  <a:schemeClr val="dk1"/>
                </a:solidFill>
                <a:latin typeface="Aboreto"/>
                <a:ea typeface="Aboreto"/>
                <a:cs typeface="Aboreto"/>
                <a:sym typeface="Aboreto"/>
              </a:defRPr>
            </a:lvl5pPr>
            <a:lvl6pPr marR="0" lvl="5" algn="l" rtl="0">
              <a:lnSpc>
                <a:spcPct val="100000"/>
              </a:lnSpc>
              <a:spcBef>
                <a:spcPts val="0"/>
              </a:spcBef>
              <a:spcAft>
                <a:spcPts val="0"/>
              </a:spcAft>
              <a:buClr>
                <a:schemeClr val="dk1"/>
              </a:buClr>
              <a:buSzPts val="3300"/>
              <a:buFont typeface="Aboreto"/>
              <a:buNone/>
              <a:defRPr sz="3300" b="1" i="0" u="none" strike="noStrike" cap="none">
                <a:solidFill>
                  <a:schemeClr val="dk1"/>
                </a:solidFill>
                <a:latin typeface="Aboreto"/>
                <a:ea typeface="Aboreto"/>
                <a:cs typeface="Aboreto"/>
                <a:sym typeface="Aboreto"/>
              </a:defRPr>
            </a:lvl6pPr>
            <a:lvl7pPr marR="0" lvl="6" algn="l" rtl="0">
              <a:lnSpc>
                <a:spcPct val="100000"/>
              </a:lnSpc>
              <a:spcBef>
                <a:spcPts val="0"/>
              </a:spcBef>
              <a:spcAft>
                <a:spcPts val="0"/>
              </a:spcAft>
              <a:buClr>
                <a:schemeClr val="dk1"/>
              </a:buClr>
              <a:buSzPts val="3300"/>
              <a:buFont typeface="Aboreto"/>
              <a:buNone/>
              <a:defRPr sz="3300" b="1" i="0" u="none" strike="noStrike" cap="none">
                <a:solidFill>
                  <a:schemeClr val="dk1"/>
                </a:solidFill>
                <a:latin typeface="Aboreto"/>
                <a:ea typeface="Aboreto"/>
                <a:cs typeface="Aboreto"/>
                <a:sym typeface="Aboreto"/>
              </a:defRPr>
            </a:lvl7pPr>
            <a:lvl8pPr marR="0" lvl="7" algn="l" rtl="0">
              <a:lnSpc>
                <a:spcPct val="100000"/>
              </a:lnSpc>
              <a:spcBef>
                <a:spcPts val="0"/>
              </a:spcBef>
              <a:spcAft>
                <a:spcPts val="0"/>
              </a:spcAft>
              <a:buClr>
                <a:schemeClr val="dk1"/>
              </a:buClr>
              <a:buSzPts val="3300"/>
              <a:buFont typeface="Aboreto"/>
              <a:buNone/>
              <a:defRPr sz="3300" b="1" i="0" u="none" strike="noStrike" cap="none">
                <a:solidFill>
                  <a:schemeClr val="dk1"/>
                </a:solidFill>
                <a:latin typeface="Aboreto"/>
                <a:ea typeface="Aboreto"/>
                <a:cs typeface="Aboreto"/>
                <a:sym typeface="Aboreto"/>
              </a:defRPr>
            </a:lvl8pPr>
            <a:lvl9pPr marR="0" lvl="8" algn="l" rtl="0">
              <a:lnSpc>
                <a:spcPct val="100000"/>
              </a:lnSpc>
              <a:spcBef>
                <a:spcPts val="0"/>
              </a:spcBef>
              <a:spcAft>
                <a:spcPts val="0"/>
              </a:spcAft>
              <a:buClr>
                <a:schemeClr val="dk1"/>
              </a:buClr>
              <a:buSzPts val="3300"/>
              <a:buFont typeface="Aboreto"/>
              <a:buNone/>
              <a:defRPr sz="3300" b="1" i="0" u="none" strike="noStrike" cap="none">
                <a:solidFill>
                  <a:schemeClr val="dk1"/>
                </a:solidFill>
                <a:latin typeface="Aboreto"/>
                <a:ea typeface="Aboreto"/>
                <a:cs typeface="Aboreto"/>
                <a:sym typeface="Aboreto"/>
              </a:defRPr>
            </a:lvl9pPr>
          </a:lstStyle>
          <a:p>
            <a:pPr algn="just">
              <a:lnSpc>
                <a:spcPct val="150000"/>
              </a:lnSpc>
            </a:pPr>
            <a:r>
              <a:rPr lang="en-US" sz="1400" b="0" dirty="0">
                <a:latin typeface="DM Sans" pitchFamily="2" charset="0"/>
              </a:rPr>
              <a:t>In Today’s competitive airline industry, data analysis plays a critical role in optimizing operations and maximizing profitability. By harnessing the power of data, High Cloud </a:t>
            </a:r>
            <a:br>
              <a:rPr lang="en-US" sz="1400" b="0" dirty="0">
                <a:latin typeface="DM Sans" pitchFamily="2" charset="0"/>
              </a:rPr>
            </a:br>
            <a:r>
              <a:rPr lang="en-US" sz="1400" b="0" dirty="0">
                <a:latin typeface="DM Sans" pitchFamily="2" charset="0"/>
              </a:rPr>
              <a:t>Airlines can give valuable insights into various aspects of its  business, allowing them to make data-driven decisions that can lead to</a:t>
            </a:r>
            <a:endParaRPr lang="en-US" sz="2800" b="0" dirty="0">
              <a:latin typeface="DM Sans"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p:cTn id="7" dur="1000" fill="hold"/>
                                        <p:tgtEl>
                                          <p:spTgt spid="52"/>
                                        </p:tgtEl>
                                        <p:attrNameLst>
                                          <p:attrName>ppt_w</p:attrName>
                                        </p:attrNameLst>
                                      </p:cBhvr>
                                      <p:tavLst>
                                        <p:tav tm="0">
                                          <p:val>
                                            <p:strVal val="#ppt_w*0.70"/>
                                          </p:val>
                                        </p:tav>
                                        <p:tav tm="100000">
                                          <p:val>
                                            <p:strVal val="#ppt_w"/>
                                          </p:val>
                                        </p:tav>
                                      </p:tavLst>
                                    </p:anim>
                                    <p:anim calcmode="lin" valueType="num">
                                      <p:cBhvr>
                                        <p:cTn id="8" dur="1000" fill="hold"/>
                                        <p:tgtEl>
                                          <p:spTgt spid="52"/>
                                        </p:tgtEl>
                                        <p:attrNameLst>
                                          <p:attrName>ppt_h</p:attrName>
                                        </p:attrNameLst>
                                      </p:cBhvr>
                                      <p:tavLst>
                                        <p:tav tm="0">
                                          <p:val>
                                            <p:strVal val="#ppt_h"/>
                                          </p:val>
                                        </p:tav>
                                        <p:tav tm="100000">
                                          <p:val>
                                            <p:strVal val="#ppt_h"/>
                                          </p:val>
                                        </p:tav>
                                      </p:tavLst>
                                    </p:anim>
                                    <p:animEffect transition="in" filter="fade">
                                      <p:cBhvr>
                                        <p:cTn id="9" dur="1000"/>
                                        <p:tgtEl>
                                          <p:spTgt spid="52"/>
                                        </p:tgtEl>
                                      </p:cBhvr>
                                    </p:animEffect>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1109">
                                            <p:txEl>
                                              <p:pRg st="0" end="0"/>
                                            </p:txEl>
                                          </p:spTgt>
                                        </p:tgtEl>
                                        <p:attrNameLst>
                                          <p:attrName>style.visibility</p:attrName>
                                        </p:attrNameLst>
                                      </p:cBhvr>
                                      <p:to>
                                        <p:strVal val="visible"/>
                                      </p:to>
                                    </p:set>
                                    <p:animEffect transition="in" filter="wipe(left)">
                                      <p:cBhvr>
                                        <p:cTn id="13" dur="500"/>
                                        <p:tgtEl>
                                          <p:spTgt spid="1109">
                                            <p:txEl>
                                              <p:pRg st="0" end="0"/>
                                            </p:txEl>
                                          </p:spTgt>
                                        </p:tgtEl>
                                      </p:cBhvr>
                                    </p:animEffect>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1109">
                                            <p:txEl>
                                              <p:pRg st="2" end="2"/>
                                            </p:txEl>
                                          </p:spTgt>
                                        </p:tgtEl>
                                        <p:attrNameLst>
                                          <p:attrName>style.visibility</p:attrName>
                                        </p:attrNameLst>
                                      </p:cBhvr>
                                      <p:to>
                                        <p:strVal val="visible"/>
                                      </p:to>
                                    </p:set>
                                    <p:animEffect transition="in" filter="wipe(left)">
                                      <p:cBhvr>
                                        <p:cTn id="17" dur="500"/>
                                        <p:tgtEl>
                                          <p:spTgt spid="1109">
                                            <p:txEl>
                                              <p:pRg st="2" end="2"/>
                                            </p:txEl>
                                          </p:spTgt>
                                        </p:tgtEl>
                                      </p:cBhvr>
                                    </p:animEffect>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1109">
                                            <p:txEl>
                                              <p:pRg st="4" end="4"/>
                                            </p:txEl>
                                          </p:spTgt>
                                        </p:tgtEl>
                                        <p:attrNameLst>
                                          <p:attrName>style.visibility</p:attrName>
                                        </p:attrNameLst>
                                      </p:cBhvr>
                                      <p:to>
                                        <p:strVal val="visible"/>
                                      </p:to>
                                    </p:set>
                                    <p:animEffect transition="in" filter="wipe(left)">
                                      <p:cBhvr>
                                        <p:cTn id="21" dur="500"/>
                                        <p:tgtEl>
                                          <p:spTgt spid="1109">
                                            <p:txEl>
                                              <p:pRg st="4" end="4"/>
                                            </p:txEl>
                                          </p:spTgt>
                                        </p:tgtEl>
                                      </p:cBhvr>
                                    </p:animEffect>
                                  </p:childTnLst>
                                </p:cTn>
                              </p:par>
                            </p:childTnLst>
                          </p:cTn>
                        </p:par>
                        <p:par>
                          <p:cTn id="22" fill="hold">
                            <p:stCondLst>
                              <p:cond delay="2500"/>
                            </p:stCondLst>
                            <p:childTnLst>
                              <p:par>
                                <p:cTn id="23" presetID="22" presetClass="entr" presetSubtype="8" fill="hold" grpId="0" nodeType="afterEffect">
                                  <p:stCondLst>
                                    <p:cond delay="0"/>
                                  </p:stCondLst>
                                  <p:childTnLst>
                                    <p:set>
                                      <p:cBhvr>
                                        <p:cTn id="24" dur="1" fill="hold">
                                          <p:stCondLst>
                                            <p:cond delay="0"/>
                                          </p:stCondLst>
                                        </p:cTn>
                                        <p:tgtEl>
                                          <p:spTgt spid="1109">
                                            <p:txEl>
                                              <p:pRg st="6" end="6"/>
                                            </p:txEl>
                                          </p:spTgt>
                                        </p:tgtEl>
                                        <p:attrNameLst>
                                          <p:attrName>style.visibility</p:attrName>
                                        </p:attrNameLst>
                                      </p:cBhvr>
                                      <p:to>
                                        <p:strVal val="visible"/>
                                      </p:to>
                                    </p:set>
                                    <p:animEffect transition="in" filter="wipe(left)">
                                      <p:cBhvr>
                                        <p:cTn id="25" dur="500"/>
                                        <p:tgtEl>
                                          <p:spTgt spid="1109">
                                            <p:txEl>
                                              <p:pRg st="6" end="6"/>
                                            </p:txEl>
                                          </p:spTgt>
                                        </p:tgtEl>
                                      </p:cBhvr>
                                    </p:animEffect>
                                  </p:childTnLst>
                                </p:cTn>
                              </p:par>
                            </p:childTnLst>
                          </p:cTn>
                        </p:par>
                        <p:par>
                          <p:cTn id="26" fill="hold">
                            <p:stCondLst>
                              <p:cond delay="3000"/>
                            </p:stCondLst>
                            <p:childTnLst>
                              <p:par>
                                <p:cTn id="27" presetID="22" presetClass="entr" presetSubtype="8" fill="hold" grpId="0" nodeType="afterEffect">
                                  <p:stCondLst>
                                    <p:cond delay="0"/>
                                  </p:stCondLst>
                                  <p:childTnLst>
                                    <p:set>
                                      <p:cBhvr>
                                        <p:cTn id="28" dur="1" fill="hold">
                                          <p:stCondLst>
                                            <p:cond delay="0"/>
                                          </p:stCondLst>
                                        </p:cTn>
                                        <p:tgtEl>
                                          <p:spTgt spid="1109">
                                            <p:txEl>
                                              <p:pRg st="7" end="7"/>
                                            </p:txEl>
                                          </p:spTgt>
                                        </p:tgtEl>
                                        <p:attrNameLst>
                                          <p:attrName>style.visibility</p:attrName>
                                        </p:attrNameLst>
                                      </p:cBhvr>
                                      <p:to>
                                        <p:strVal val="visible"/>
                                      </p:to>
                                    </p:set>
                                    <p:animEffect transition="in" filter="wipe(left)">
                                      <p:cBhvr>
                                        <p:cTn id="29" dur="500"/>
                                        <p:tgtEl>
                                          <p:spTgt spid="110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9" grpId="0" uiExpand="1" build="p"/>
      <p:bldP spid="5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1"/>
        <p:cNvGrpSpPr/>
        <p:nvPr/>
      </p:nvGrpSpPr>
      <p:grpSpPr>
        <a:xfrm>
          <a:off x="0" y="0"/>
          <a:ext cx="0" cy="0"/>
          <a:chOff x="0" y="0"/>
          <a:chExt cx="0" cy="0"/>
        </a:xfrm>
      </p:grpSpPr>
      <p:sp>
        <p:nvSpPr>
          <p:cNvPr id="1232" name="Google Shape;1232;p34"/>
          <p:cNvSpPr txBox="1">
            <a:spLocks noGrp="1"/>
          </p:cNvSpPr>
          <p:nvPr>
            <p:ph type="title"/>
          </p:nvPr>
        </p:nvSpPr>
        <p:spPr>
          <a:xfrm>
            <a:off x="722400" y="252780"/>
            <a:ext cx="7699200" cy="531876"/>
          </a:xfrm>
          <a:prstGeom prst="rect">
            <a:avLst/>
          </a:prstGeom>
        </p:spPr>
        <p:txBody>
          <a:bodyPr spcFirstLastPara="1" wrap="square" lIns="91425" tIns="91425" rIns="91425" bIns="91425" anchor="t" anchorCtr="0">
            <a:noAutofit/>
          </a:bodyPr>
          <a:lstStyle/>
          <a:p>
            <a:pPr lvl="0" algn="ctr"/>
            <a:r>
              <a:rPr lang="en" sz="2800" dirty="0"/>
              <a:t>Project SCOPE</a:t>
            </a:r>
            <a:endParaRPr sz="2800" dirty="0"/>
          </a:p>
        </p:txBody>
      </p:sp>
      <p:grpSp>
        <p:nvGrpSpPr>
          <p:cNvPr id="2" name="Google Shape;806;p30">
            <a:extLst>
              <a:ext uri="{FF2B5EF4-FFF2-40B4-BE49-F238E27FC236}">
                <a16:creationId xmlns:a16="http://schemas.microsoft.com/office/drawing/2014/main" id="{646AB7BD-67D3-B53E-A165-AF829AA52F98}"/>
              </a:ext>
            </a:extLst>
          </p:cNvPr>
          <p:cNvGrpSpPr/>
          <p:nvPr/>
        </p:nvGrpSpPr>
        <p:grpSpPr>
          <a:xfrm flipH="1">
            <a:off x="7298442" y="60960"/>
            <a:ext cx="1176582" cy="437160"/>
            <a:chOff x="3682500" y="238150"/>
            <a:chExt cx="3697600" cy="1402300"/>
          </a:xfrm>
        </p:grpSpPr>
        <p:sp>
          <p:nvSpPr>
            <p:cNvPr id="3" name="Google Shape;807;p30">
              <a:extLst>
                <a:ext uri="{FF2B5EF4-FFF2-40B4-BE49-F238E27FC236}">
                  <a16:creationId xmlns:a16="http://schemas.microsoft.com/office/drawing/2014/main" id="{829F2CDA-9254-237F-8CB3-B9D1F994EEE6}"/>
                </a:ext>
              </a:extLst>
            </p:cNvPr>
            <p:cNvSpPr/>
            <p:nvPr/>
          </p:nvSpPr>
          <p:spPr>
            <a:xfrm>
              <a:off x="6229075" y="1064750"/>
              <a:ext cx="386450" cy="386475"/>
            </a:xfrm>
            <a:custGeom>
              <a:avLst/>
              <a:gdLst/>
              <a:ahLst/>
              <a:cxnLst/>
              <a:rect l="l" t="t" r="r" b="b"/>
              <a:pathLst>
                <a:path w="15458" h="15459" extrusionOk="0">
                  <a:moveTo>
                    <a:pt x="7729" y="1"/>
                  </a:moveTo>
                  <a:cubicBezTo>
                    <a:pt x="3465" y="1"/>
                    <a:pt x="0" y="3453"/>
                    <a:pt x="0" y="7729"/>
                  </a:cubicBezTo>
                  <a:cubicBezTo>
                    <a:pt x="0" y="11993"/>
                    <a:pt x="3465" y="15458"/>
                    <a:pt x="7729" y="15458"/>
                  </a:cubicBezTo>
                  <a:cubicBezTo>
                    <a:pt x="12005" y="15458"/>
                    <a:pt x="15458" y="11993"/>
                    <a:pt x="15458" y="7729"/>
                  </a:cubicBezTo>
                  <a:cubicBezTo>
                    <a:pt x="15458" y="3453"/>
                    <a:pt x="12005" y="1"/>
                    <a:pt x="77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808;p30">
              <a:extLst>
                <a:ext uri="{FF2B5EF4-FFF2-40B4-BE49-F238E27FC236}">
                  <a16:creationId xmlns:a16="http://schemas.microsoft.com/office/drawing/2014/main" id="{C549BEF0-6979-7077-5A3D-98C27E1E8F95}"/>
                </a:ext>
              </a:extLst>
            </p:cNvPr>
            <p:cNvSpPr/>
            <p:nvPr/>
          </p:nvSpPr>
          <p:spPr>
            <a:xfrm>
              <a:off x="6275150" y="1110825"/>
              <a:ext cx="294300" cy="294300"/>
            </a:xfrm>
            <a:custGeom>
              <a:avLst/>
              <a:gdLst/>
              <a:ahLst/>
              <a:cxnLst/>
              <a:rect l="l" t="t" r="r" b="b"/>
              <a:pathLst>
                <a:path w="11772" h="11772" extrusionOk="0">
                  <a:moveTo>
                    <a:pt x="5886" y="1"/>
                  </a:moveTo>
                  <a:cubicBezTo>
                    <a:pt x="2642" y="1"/>
                    <a:pt x="0" y="2630"/>
                    <a:pt x="0" y="5886"/>
                  </a:cubicBezTo>
                  <a:cubicBezTo>
                    <a:pt x="0" y="9130"/>
                    <a:pt x="2642" y="11772"/>
                    <a:pt x="5886" y="11772"/>
                  </a:cubicBezTo>
                  <a:cubicBezTo>
                    <a:pt x="9142" y="11772"/>
                    <a:pt x="11771" y="9130"/>
                    <a:pt x="11771" y="5886"/>
                  </a:cubicBezTo>
                  <a:cubicBezTo>
                    <a:pt x="11771" y="2630"/>
                    <a:pt x="9142" y="1"/>
                    <a:pt x="58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809;p30">
              <a:extLst>
                <a:ext uri="{FF2B5EF4-FFF2-40B4-BE49-F238E27FC236}">
                  <a16:creationId xmlns:a16="http://schemas.microsoft.com/office/drawing/2014/main" id="{AC8F609D-8682-5621-FED4-EF2DDF37EFC5}"/>
                </a:ext>
              </a:extLst>
            </p:cNvPr>
            <p:cNvSpPr/>
            <p:nvPr/>
          </p:nvSpPr>
          <p:spPr>
            <a:xfrm>
              <a:off x="6424750" y="1267500"/>
              <a:ext cx="25" cy="133950"/>
            </a:xfrm>
            <a:custGeom>
              <a:avLst/>
              <a:gdLst/>
              <a:ahLst/>
              <a:cxnLst/>
              <a:rect l="l" t="t" r="r" b="b"/>
              <a:pathLst>
                <a:path w="1" h="5358" fill="none" extrusionOk="0">
                  <a:moveTo>
                    <a:pt x="0" y="5358"/>
                  </a:moveTo>
                  <a:lnTo>
                    <a:pt x="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810;p30">
              <a:extLst>
                <a:ext uri="{FF2B5EF4-FFF2-40B4-BE49-F238E27FC236}">
                  <a16:creationId xmlns:a16="http://schemas.microsoft.com/office/drawing/2014/main" id="{27FE2146-0B1F-A46A-3CED-314997B2C84E}"/>
                </a:ext>
              </a:extLst>
            </p:cNvPr>
            <p:cNvSpPr/>
            <p:nvPr/>
          </p:nvSpPr>
          <p:spPr>
            <a:xfrm>
              <a:off x="6420125" y="1114525"/>
              <a:ext cx="25" cy="133650"/>
            </a:xfrm>
            <a:custGeom>
              <a:avLst/>
              <a:gdLst/>
              <a:ahLst/>
              <a:cxnLst/>
              <a:rect l="l" t="t" r="r" b="b"/>
              <a:pathLst>
                <a:path w="1" h="5346" fill="none" extrusionOk="0">
                  <a:moveTo>
                    <a:pt x="1" y="0"/>
                  </a:moveTo>
                  <a:lnTo>
                    <a:pt x="1" y="5345"/>
                  </a:lnTo>
                </a:path>
              </a:pathLst>
            </a:custGeom>
            <a:noFill/>
            <a:ln w="7675" cap="flat" cmpd="sng">
              <a:solidFill>
                <a:srgbClr val="745B5E"/>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11;p30">
              <a:extLst>
                <a:ext uri="{FF2B5EF4-FFF2-40B4-BE49-F238E27FC236}">
                  <a16:creationId xmlns:a16="http://schemas.microsoft.com/office/drawing/2014/main" id="{9D9B8DB0-0DB2-4816-BE40-0AE3A8FF614E}"/>
                </a:ext>
              </a:extLst>
            </p:cNvPr>
            <p:cNvSpPr/>
            <p:nvPr/>
          </p:nvSpPr>
          <p:spPr>
            <a:xfrm>
              <a:off x="6348550" y="1135100"/>
              <a:ext cx="67000" cy="115825"/>
            </a:xfrm>
            <a:custGeom>
              <a:avLst/>
              <a:gdLst/>
              <a:ahLst/>
              <a:cxnLst/>
              <a:rect l="l" t="t" r="r" b="b"/>
              <a:pathLst>
                <a:path w="2680" h="4633" fill="none" extrusionOk="0">
                  <a:moveTo>
                    <a:pt x="1" y="0"/>
                  </a:moveTo>
                  <a:lnTo>
                    <a:pt x="2679" y="4633"/>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12;p30">
              <a:extLst>
                <a:ext uri="{FF2B5EF4-FFF2-40B4-BE49-F238E27FC236}">
                  <a16:creationId xmlns:a16="http://schemas.microsoft.com/office/drawing/2014/main" id="{1AE9DBDC-63DC-367A-18C4-F52F36E824BD}"/>
                </a:ext>
              </a:extLst>
            </p:cNvPr>
            <p:cNvSpPr/>
            <p:nvPr/>
          </p:nvSpPr>
          <p:spPr>
            <a:xfrm>
              <a:off x="6296950" y="1188250"/>
              <a:ext cx="115825" cy="66975"/>
            </a:xfrm>
            <a:custGeom>
              <a:avLst/>
              <a:gdLst/>
              <a:ahLst/>
              <a:cxnLst/>
              <a:rect l="l" t="t" r="r" b="b"/>
              <a:pathLst>
                <a:path w="4633" h="2679" fill="none" extrusionOk="0">
                  <a:moveTo>
                    <a:pt x="1" y="0"/>
                  </a:moveTo>
                  <a:lnTo>
                    <a:pt x="4633" y="2679"/>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13;p30">
              <a:extLst>
                <a:ext uri="{FF2B5EF4-FFF2-40B4-BE49-F238E27FC236}">
                  <a16:creationId xmlns:a16="http://schemas.microsoft.com/office/drawing/2014/main" id="{937F2ACC-6F04-A799-C91D-1B3A4488B052}"/>
                </a:ext>
              </a:extLst>
            </p:cNvPr>
            <p:cNvSpPr/>
            <p:nvPr/>
          </p:nvSpPr>
          <p:spPr>
            <a:xfrm>
              <a:off x="6279125" y="1260425"/>
              <a:ext cx="133650" cy="25"/>
            </a:xfrm>
            <a:custGeom>
              <a:avLst/>
              <a:gdLst/>
              <a:ahLst/>
              <a:cxnLst/>
              <a:rect l="l" t="t" r="r" b="b"/>
              <a:pathLst>
                <a:path w="5346" h="1" fill="none" extrusionOk="0">
                  <a:moveTo>
                    <a:pt x="1" y="1"/>
                  </a:moveTo>
                  <a:lnTo>
                    <a:pt x="5346"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14;p30">
              <a:extLst>
                <a:ext uri="{FF2B5EF4-FFF2-40B4-BE49-F238E27FC236}">
                  <a16:creationId xmlns:a16="http://schemas.microsoft.com/office/drawing/2014/main" id="{CB40026D-A416-0AC1-9B85-A7E604E9DEA6}"/>
                </a:ext>
              </a:extLst>
            </p:cNvPr>
            <p:cNvSpPr/>
            <p:nvPr/>
          </p:nvSpPr>
          <p:spPr>
            <a:xfrm>
              <a:off x="6299400" y="1264725"/>
              <a:ext cx="115850" cy="67000"/>
            </a:xfrm>
            <a:custGeom>
              <a:avLst/>
              <a:gdLst/>
              <a:ahLst/>
              <a:cxnLst/>
              <a:rect l="l" t="t" r="r" b="b"/>
              <a:pathLst>
                <a:path w="4634" h="2680" fill="none" extrusionOk="0">
                  <a:moveTo>
                    <a:pt x="1" y="2679"/>
                  </a:moveTo>
                  <a:lnTo>
                    <a:pt x="4633"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15;p30">
              <a:extLst>
                <a:ext uri="{FF2B5EF4-FFF2-40B4-BE49-F238E27FC236}">
                  <a16:creationId xmlns:a16="http://schemas.microsoft.com/office/drawing/2014/main" id="{CF95C44E-3708-B7F3-5C54-56F943F855A2}"/>
                </a:ext>
              </a:extLst>
            </p:cNvPr>
            <p:cNvSpPr/>
            <p:nvPr/>
          </p:nvSpPr>
          <p:spPr>
            <a:xfrm>
              <a:off x="6352850" y="1267500"/>
              <a:ext cx="67000" cy="115825"/>
            </a:xfrm>
            <a:custGeom>
              <a:avLst/>
              <a:gdLst/>
              <a:ahLst/>
              <a:cxnLst/>
              <a:rect l="l" t="t" r="r" b="b"/>
              <a:pathLst>
                <a:path w="2680" h="4633" fill="none" extrusionOk="0">
                  <a:moveTo>
                    <a:pt x="1" y="4633"/>
                  </a:moveTo>
                  <a:lnTo>
                    <a:pt x="268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16;p30">
              <a:extLst>
                <a:ext uri="{FF2B5EF4-FFF2-40B4-BE49-F238E27FC236}">
                  <a16:creationId xmlns:a16="http://schemas.microsoft.com/office/drawing/2014/main" id="{96D4B02D-47B7-3C78-A57C-BF3789B623E2}"/>
                </a:ext>
              </a:extLst>
            </p:cNvPr>
            <p:cNvSpPr/>
            <p:nvPr/>
          </p:nvSpPr>
          <p:spPr>
            <a:xfrm>
              <a:off x="6429350" y="1265025"/>
              <a:ext cx="66675" cy="115850"/>
            </a:xfrm>
            <a:custGeom>
              <a:avLst/>
              <a:gdLst/>
              <a:ahLst/>
              <a:cxnLst/>
              <a:rect l="l" t="t" r="r" b="b"/>
              <a:pathLst>
                <a:path w="2667" h="4634" fill="none" extrusionOk="0">
                  <a:moveTo>
                    <a:pt x="2667" y="4633"/>
                  </a:moveTo>
                  <a:lnTo>
                    <a:pt x="0"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17;p30">
              <a:extLst>
                <a:ext uri="{FF2B5EF4-FFF2-40B4-BE49-F238E27FC236}">
                  <a16:creationId xmlns:a16="http://schemas.microsoft.com/office/drawing/2014/main" id="{FF66046A-058D-0EE4-15E6-C72CC0535487}"/>
                </a:ext>
              </a:extLst>
            </p:cNvPr>
            <p:cNvSpPr/>
            <p:nvPr/>
          </p:nvSpPr>
          <p:spPr>
            <a:xfrm>
              <a:off x="6431800" y="1260725"/>
              <a:ext cx="116150" cy="66700"/>
            </a:xfrm>
            <a:custGeom>
              <a:avLst/>
              <a:gdLst/>
              <a:ahLst/>
              <a:cxnLst/>
              <a:rect l="l" t="t" r="r" b="b"/>
              <a:pathLst>
                <a:path w="4646" h="2668" fill="none" extrusionOk="0">
                  <a:moveTo>
                    <a:pt x="4645" y="2667"/>
                  </a:moveTo>
                  <a:lnTo>
                    <a:pt x="1"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18;p30">
              <a:extLst>
                <a:ext uri="{FF2B5EF4-FFF2-40B4-BE49-F238E27FC236}">
                  <a16:creationId xmlns:a16="http://schemas.microsoft.com/office/drawing/2014/main" id="{BAD4FFF7-2754-EB44-AD94-809DEF1897D8}"/>
                </a:ext>
              </a:extLst>
            </p:cNvPr>
            <p:cNvSpPr/>
            <p:nvPr/>
          </p:nvSpPr>
          <p:spPr>
            <a:xfrm>
              <a:off x="6432125" y="1255525"/>
              <a:ext cx="133650" cy="0"/>
            </a:xfrm>
            <a:custGeom>
              <a:avLst/>
              <a:gdLst/>
              <a:ahLst/>
              <a:cxnLst/>
              <a:rect l="l" t="t" r="r" b="b"/>
              <a:pathLst>
                <a:path w="5346" fill="none" extrusionOk="0">
                  <a:moveTo>
                    <a:pt x="5345" y="0"/>
                  </a:moveTo>
                  <a:lnTo>
                    <a:pt x="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19;p30">
              <a:extLst>
                <a:ext uri="{FF2B5EF4-FFF2-40B4-BE49-F238E27FC236}">
                  <a16:creationId xmlns:a16="http://schemas.microsoft.com/office/drawing/2014/main" id="{0E9C457F-6EE9-70BD-8BAE-EF41BCE05EED}"/>
                </a:ext>
              </a:extLst>
            </p:cNvPr>
            <p:cNvSpPr/>
            <p:nvPr/>
          </p:nvSpPr>
          <p:spPr>
            <a:xfrm>
              <a:off x="6429650" y="1184250"/>
              <a:ext cx="115850" cy="66675"/>
            </a:xfrm>
            <a:custGeom>
              <a:avLst/>
              <a:gdLst/>
              <a:ahLst/>
              <a:cxnLst/>
              <a:rect l="l" t="t" r="r" b="b"/>
              <a:pathLst>
                <a:path w="4634" h="2667" fill="none" extrusionOk="0">
                  <a:moveTo>
                    <a:pt x="4633" y="0"/>
                  </a:moveTo>
                  <a:lnTo>
                    <a:pt x="1" y="2667"/>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20;p30">
              <a:extLst>
                <a:ext uri="{FF2B5EF4-FFF2-40B4-BE49-F238E27FC236}">
                  <a16:creationId xmlns:a16="http://schemas.microsoft.com/office/drawing/2014/main" id="{211C4089-107B-2474-23D9-4AA54B413268}"/>
                </a:ext>
              </a:extLst>
            </p:cNvPr>
            <p:cNvSpPr/>
            <p:nvPr/>
          </p:nvSpPr>
          <p:spPr>
            <a:xfrm>
              <a:off x="6425050" y="1132650"/>
              <a:ext cx="67000" cy="115825"/>
            </a:xfrm>
            <a:custGeom>
              <a:avLst/>
              <a:gdLst/>
              <a:ahLst/>
              <a:cxnLst/>
              <a:rect l="l" t="t" r="r" b="b"/>
              <a:pathLst>
                <a:path w="2680" h="4633" fill="none" extrusionOk="0">
                  <a:moveTo>
                    <a:pt x="2679" y="0"/>
                  </a:moveTo>
                  <a:lnTo>
                    <a:pt x="0" y="4632"/>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21;p30">
              <a:extLst>
                <a:ext uri="{FF2B5EF4-FFF2-40B4-BE49-F238E27FC236}">
                  <a16:creationId xmlns:a16="http://schemas.microsoft.com/office/drawing/2014/main" id="{657699F5-0717-6B9C-6F67-1F611709A009}"/>
                </a:ext>
              </a:extLst>
            </p:cNvPr>
            <p:cNvSpPr/>
            <p:nvPr/>
          </p:nvSpPr>
          <p:spPr>
            <a:xfrm>
              <a:off x="6420125" y="1114525"/>
              <a:ext cx="25" cy="133650"/>
            </a:xfrm>
            <a:custGeom>
              <a:avLst/>
              <a:gdLst/>
              <a:ahLst/>
              <a:cxnLst/>
              <a:rect l="l" t="t" r="r" b="b"/>
              <a:pathLst>
                <a:path w="1" h="5346" fill="none" extrusionOk="0">
                  <a:moveTo>
                    <a:pt x="1" y="0"/>
                  </a:moveTo>
                  <a:lnTo>
                    <a:pt x="1" y="5345"/>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22;p30">
              <a:extLst>
                <a:ext uri="{FF2B5EF4-FFF2-40B4-BE49-F238E27FC236}">
                  <a16:creationId xmlns:a16="http://schemas.microsoft.com/office/drawing/2014/main" id="{E632BB6E-0C50-A232-C526-D03073F8F451}"/>
                </a:ext>
              </a:extLst>
            </p:cNvPr>
            <p:cNvSpPr/>
            <p:nvPr/>
          </p:nvSpPr>
          <p:spPr>
            <a:xfrm>
              <a:off x="6382050" y="1217425"/>
              <a:ext cx="80800" cy="80800"/>
            </a:xfrm>
            <a:custGeom>
              <a:avLst/>
              <a:gdLst/>
              <a:ahLst/>
              <a:cxnLst/>
              <a:rect l="l" t="t" r="r" b="b"/>
              <a:pathLst>
                <a:path w="3232" h="3232" extrusionOk="0">
                  <a:moveTo>
                    <a:pt x="1610" y="0"/>
                  </a:moveTo>
                  <a:cubicBezTo>
                    <a:pt x="725" y="0"/>
                    <a:pt x="0" y="725"/>
                    <a:pt x="0" y="1622"/>
                  </a:cubicBezTo>
                  <a:cubicBezTo>
                    <a:pt x="0" y="2519"/>
                    <a:pt x="725" y="3232"/>
                    <a:pt x="1610" y="3232"/>
                  </a:cubicBezTo>
                  <a:cubicBezTo>
                    <a:pt x="2507" y="3232"/>
                    <a:pt x="3232" y="2519"/>
                    <a:pt x="3232" y="1622"/>
                  </a:cubicBezTo>
                  <a:cubicBezTo>
                    <a:pt x="3232" y="725"/>
                    <a:pt x="2507" y="0"/>
                    <a:pt x="16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23;p30">
              <a:extLst>
                <a:ext uri="{FF2B5EF4-FFF2-40B4-BE49-F238E27FC236}">
                  <a16:creationId xmlns:a16="http://schemas.microsoft.com/office/drawing/2014/main" id="{BBFFD8C6-0DC3-4018-9A13-802C1B088072}"/>
                </a:ext>
              </a:extLst>
            </p:cNvPr>
            <p:cNvSpPr/>
            <p:nvPr/>
          </p:nvSpPr>
          <p:spPr>
            <a:xfrm>
              <a:off x="4441550" y="1064750"/>
              <a:ext cx="386475" cy="386475"/>
            </a:xfrm>
            <a:custGeom>
              <a:avLst/>
              <a:gdLst/>
              <a:ahLst/>
              <a:cxnLst/>
              <a:rect l="l" t="t" r="r" b="b"/>
              <a:pathLst>
                <a:path w="15459" h="15459" extrusionOk="0">
                  <a:moveTo>
                    <a:pt x="7729" y="1"/>
                  </a:moveTo>
                  <a:cubicBezTo>
                    <a:pt x="3466" y="1"/>
                    <a:pt x="0" y="3453"/>
                    <a:pt x="0" y="7729"/>
                  </a:cubicBezTo>
                  <a:cubicBezTo>
                    <a:pt x="0" y="11993"/>
                    <a:pt x="3466" y="15458"/>
                    <a:pt x="7729" y="15458"/>
                  </a:cubicBezTo>
                  <a:cubicBezTo>
                    <a:pt x="12005" y="15458"/>
                    <a:pt x="15458" y="11993"/>
                    <a:pt x="15458" y="7729"/>
                  </a:cubicBezTo>
                  <a:cubicBezTo>
                    <a:pt x="15458" y="3453"/>
                    <a:pt x="12005" y="1"/>
                    <a:pt x="77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24;p30">
              <a:extLst>
                <a:ext uri="{FF2B5EF4-FFF2-40B4-BE49-F238E27FC236}">
                  <a16:creationId xmlns:a16="http://schemas.microsoft.com/office/drawing/2014/main" id="{3192C5F0-1556-08E9-7E4A-4D46C5299133}"/>
                </a:ext>
              </a:extLst>
            </p:cNvPr>
            <p:cNvSpPr/>
            <p:nvPr/>
          </p:nvSpPr>
          <p:spPr>
            <a:xfrm>
              <a:off x="4487625" y="1110825"/>
              <a:ext cx="294300" cy="294300"/>
            </a:xfrm>
            <a:custGeom>
              <a:avLst/>
              <a:gdLst/>
              <a:ahLst/>
              <a:cxnLst/>
              <a:rect l="l" t="t" r="r" b="b"/>
              <a:pathLst>
                <a:path w="11772" h="11772" extrusionOk="0">
                  <a:moveTo>
                    <a:pt x="5886" y="1"/>
                  </a:moveTo>
                  <a:cubicBezTo>
                    <a:pt x="2642" y="1"/>
                    <a:pt x="1" y="2630"/>
                    <a:pt x="1" y="5886"/>
                  </a:cubicBezTo>
                  <a:cubicBezTo>
                    <a:pt x="1" y="9130"/>
                    <a:pt x="2642" y="11772"/>
                    <a:pt x="5886" y="11772"/>
                  </a:cubicBezTo>
                  <a:cubicBezTo>
                    <a:pt x="9142" y="11772"/>
                    <a:pt x="11772" y="9130"/>
                    <a:pt x="11772" y="5886"/>
                  </a:cubicBezTo>
                  <a:cubicBezTo>
                    <a:pt x="11772" y="2630"/>
                    <a:pt x="9142" y="1"/>
                    <a:pt x="58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25;p30">
              <a:extLst>
                <a:ext uri="{FF2B5EF4-FFF2-40B4-BE49-F238E27FC236}">
                  <a16:creationId xmlns:a16="http://schemas.microsoft.com/office/drawing/2014/main" id="{C7448216-186B-2A4E-563D-E8D53994C7C9}"/>
                </a:ext>
              </a:extLst>
            </p:cNvPr>
            <p:cNvSpPr/>
            <p:nvPr/>
          </p:nvSpPr>
          <p:spPr>
            <a:xfrm>
              <a:off x="4637225" y="1267500"/>
              <a:ext cx="25" cy="133950"/>
            </a:xfrm>
            <a:custGeom>
              <a:avLst/>
              <a:gdLst/>
              <a:ahLst/>
              <a:cxnLst/>
              <a:rect l="l" t="t" r="r" b="b"/>
              <a:pathLst>
                <a:path w="1" h="5358" fill="none" extrusionOk="0">
                  <a:moveTo>
                    <a:pt x="1" y="5358"/>
                  </a:moveTo>
                  <a:lnTo>
                    <a:pt x="1"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26;p30">
              <a:extLst>
                <a:ext uri="{FF2B5EF4-FFF2-40B4-BE49-F238E27FC236}">
                  <a16:creationId xmlns:a16="http://schemas.microsoft.com/office/drawing/2014/main" id="{0EAC1FCD-9561-665B-9230-166EB7ED6C8B}"/>
                </a:ext>
              </a:extLst>
            </p:cNvPr>
            <p:cNvSpPr/>
            <p:nvPr/>
          </p:nvSpPr>
          <p:spPr>
            <a:xfrm>
              <a:off x="4632300" y="1114525"/>
              <a:ext cx="25" cy="133650"/>
            </a:xfrm>
            <a:custGeom>
              <a:avLst/>
              <a:gdLst/>
              <a:ahLst/>
              <a:cxnLst/>
              <a:rect l="l" t="t" r="r" b="b"/>
              <a:pathLst>
                <a:path w="1" h="5346" fill="none" extrusionOk="0">
                  <a:moveTo>
                    <a:pt x="1" y="0"/>
                  </a:moveTo>
                  <a:lnTo>
                    <a:pt x="1" y="5345"/>
                  </a:lnTo>
                </a:path>
              </a:pathLst>
            </a:custGeom>
            <a:noFill/>
            <a:ln w="7675" cap="flat" cmpd="sng">
              <a:solidFill>
                <a:srgbClr val="745B5E"/>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27;p30">
              <a:extLst>
                <a:ext uri="{FF2B5EF4-FFF2-40B4-BE49-F238E27FC236}">
                  <a16:creationId xmlns:a16="http://schemas.microsoft.com/office/drawing/2014/main" id="{E41D7914-10AD-74AB-D2F3-AF88D858A16A}"/>
                </a:ext>
              </a:extLst>
            </p:cNvPr>
            <p:cNvSpPr/>
            <p:nvPr/>
          </p:nvSpPr>
          <p:spPr>
            <a:xfrm>
              <a:off x="4561050" y="1135100"/>
              <a:ext cx="66975" cy="115825"/>
            </a:xfrm>
            <a:custGeom>
              <a:avLst/>
              <a:gdLst/>
              <a:ahLst/>
              <a:cxnLst/>
              <a:rect l="l" t="t" r="r" b="b"/>
              <a:pathLst>
                <a:path w="2679" h="4633" fill="none" extrusionOk="0">
                  <a:moveTo>
                    <a:pt x="0" y="0"/>
                  </a:moveTo>
                  <a:lnTo>
                    <a:pt x="2679" y="4633"/>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28;p30">
              <a:extLst>
                <a:ext uri="{FF2B5EF4-FFF2-40B4-BE49-F238E27FC236}">
                  <a16:creationId xmlns:a16="http://schemas.microsoft.com/office/drawing/2014/main" id="{E348F8D2-DB29-6072-C5D4-BD869414C279}"/>
                </a:ext>
              </a:extLst>
            </p:cNvPr>
            <p:cNvSpPr/>
            <p:nvPr/>
          </p:nvSpPr>
          <p:spPr>
            <a:xfrm>
              <a:off x="4509425" y="1188250"/>
              <a:ext cx="115850" cy="66975"/>
            </a:xfrm>
            <a:custGeom>
              <a:avLst/>
              <a:gdLst/>
              <a:ahLst/>
              <a:cxnLst/>
              <a:rect l="l" t="t" r="r" b="b"/>
              <a:pathLst>
                <a:path w="4634" h="2679" fill="none" extrusionOk="0">
                  <a:moveTo>
                    <a:pt x="1" y="0"/>
                  </a:moveTo>
                  <a:lnTo>
                    <a:pt x="4633" y="2679"/>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29;p30">
              <a:extLst>
                <a:ext uri="{FF2B5EF4-FFF2-40B4-BE49-F238E27FC236}">
                  <a16:creationId xmlns:a16="http://schemas.microsoft.com/office/drawing/2014/main" id="{E438A312-AA83-6121-DA07-80C9695AE3AC}"/>
                </a:ext>
              </a:extLst>
            </p:cNvPr>
            <p:cNvSpPr/>
            <p:nvPr/>
          </p:nvSpPr>
          <p:spPr>
            <a:xfrm>
              <a:off x="4491625" y="1260425"/>
              <a:ext cx="133650" cy="25"/>
            </a:xfrm>
            <a:custGeom>
              <a:avLst/>
              <a:gdLst/>
              <a:ahLst/>
              <a:cxnLst/>
              <a:rect l="l" t="t" r="r" b="b"/>
              <a:pathLst>
                <a:path w="5346" h="1" fill="none" extrusionOk="0">
                  <a:moveTo>
                    <a:pt x="0" y="1"/>
                  </a:moveTo>
                  <a:lnTo>
                    <a:pt x="5345"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30;p30">
              <a:extLst>
                <a:ext uri="{FF2B5EF4-FFF2-40B4-BE49-F238E27FC236}">
                  <a16:creationId xmlns:a16="http://schemas.microsoft.com/office/drawing/2014/main" id="{9F018F5E-2477-A72B-CF0D-694A27EF615B}"/>
                </a:ext>
              </a:extLst>
            </p:cNvPr>
            <p:cNvSpPr/>
            <p:nvPr/>
          </p:nvSpPr>
          <p:spPr>
            <a:xfrm>
              <a:off x="4511900" y="1264725"/>
              <a:ext cx="115825" cy="67000"/>
            </a:xfrm>
            <a:custGeom>
              <a:avLst/>
              <a:gdLst/>
              <a:ahLst/>
              <a:cxnLst/>
              <a:rect l="l" t="t" r="r" b="b"/>
              <a:pathLst>
                <a:path w="4633" h="2680" fill="none" extrusionOk="0">
                  <a:moveTo>
                    <a:pt x="0" y="2679"/>
                  </a:moveTo>
                  <a:lnTo>
                    <a:pt x="4633"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31;p30">
              <a:extLst>
                <a:ext uri="{FF2B5EF4-FFF2-40B4-BE49-F238E27FC236}">
                  <a16:creationId xmlns:a16="http://schemas.microsoft.com/office/drawing/2014/main" id="{4B506F15-8FE8-906A-C585-85E5D921B776}"/>
                </a:ext>
              </a:extLst>
            </p:cNvPr>
            <p:cNvSpPr/>
            <p:nvPr/>
          </p:nvSpPr>
          <p:spPr>
            <a:xfrm>
              <a:off x="4565350" y="1267500"/>
              <a:ext cx="66975" cy="115825"/>
            </a:xfrm>
            <a:custGeom>
              <a:avLst/>
              <a:gdLst/>
              <a:ahLst/>
              <a:cxnLst/>
              <a:rect l="l" t="t" r="r" b="b"/>
              <a:pathLst>
                <a:path w="2679" h="4633" fill="none" extrusionOk="0">
                  <a:moveTo>
                    <a:pt x="0" y="4633"/>
                  </a:moveTo>
                  <a:lnTo>
                    <a:pt x="2679"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32;p30">
              <a:extLst>
                <a:ext uri="{FF2B5EF4-FFF2-40B4-BE49-F238E27FC236}">
                  <a16:creationId xmlns:a16="http://schemas.microsoft.com/office/drawing/2014/main" id="{ECC5BB2C-E7E6-4F31-41F8-01A0AD467C9A}"/>
                </a:ext>
              </a:extLst>
            </p:cNvPr>
            <p:cNvSpPr/>
            <p:nvPr/>
          </p:nvSpPr>
          <p:spPr>
            <a:xfrm>
              <a:off x="4641825" y="1265025"/>
              <a:ext cx="67000" cy="115850"/>
            </a:xfrm>
            <a:custGeom>
              <a:avLst/>
              <a:gdLst/>
              <a:ahLst/>
              <a:cxnLst/>
              <a:rect l="l" t="t" r="r" b="b"/>
              <a:pathLst>
                <a:path w="2680" h="4634" fill="none" extrusionOk="0">
                  <a:moveTo>
                    <a:pt x="2680" y="4633"/>
                  </a:moveTo>
                  <a:lnTo>
                    <a:pt x="1"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833;p30">
              <a:extLst>
                <a:ext uri="{FF2B5EF4-FFF2-40B4-BE49-F238E27FC236}">
                  <a16:creationId xmlns:a16="http://schemas.microsoft.com/office/drawing/2014/main" id="{ED9A7188-C0E4-1DE4-F961-17277228055A}"/>
                </a:ext>
              </a:extLst>
            </p:cNvPr>
            <p:cNvSpPr/>
            <p:nvPr/>
          </p:nvSpPr>
          <p:spPr>
            <a:xfrm>
              <a:off x="4644300" y="1260725"/>
              <a:ext cx="115825" cy="66700"/>
            </a:xfrm>
            <a:custGeom>
              <a:avLst/>
              <a:gdLst/>
              <a:ahLst/>
              <a:cxnLst/>
              <a:rect l="l" t="t" r="r" b="b"/>
              <a:pathLst>
                <a:path w="4633" h="2668" fill="none" extrusionOk="0">
                  <a:moveTo>
                    <a:pt x="4633" y="2667"/>
                  </a:moveTo>
                  <a:lnTo>
                    <a:pt x="0"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34;p30">
              <a:extLst>
                <a:ext uri="{FF2B5EF4-FFF2-40B4-BE49-F238E27FC236}">
                  <a16:creationId xmlns:a16="http://schemas.microsoft.com/office/drawing/2014/main" id="{60C457EF-CC09-01E4-5B6C-C798F21C3732}"/>
                </a:ext>
              </a:extLst>
            </p:cNvPr>
            <p:cNvSpPr/>
            <p:nvPr/>
          </p:nvSpPr>
          <p:spPr>
            <a:xfrm>
              <a:off x="4644600" y="1255525"/>
              <a:ext cx="133650" cy="0"/>
            </a:xfrm>
            <a:custGeom>
              <a:avLst/>
              <a:gdLst/>
              <a:ahLst/>
              <a:cxnLst/>
              <a:rect l="l" t="t" r="r" b="b"/>
              <a:pathLst>
                <a:path w="5346" fill="none" extrusionOk="0">
                  <a:moveTo>
                    <a:pt x="5345" y="0"/>
                  </a:moveTo>
                  <a:lnTo>
                    <a:pt x="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835;p30">
              <a:extLst>
                <a:ext uri="{FF2B5EF4-FFF2-40B4-BE49-F238E27FC236}">
                  <a16:creationId xmlns:a16="http://schemas.microsoft.com/office/drawing/2014/main" id="{67C22D45-E9FA-856F-FF69-86131FB4CCC2}"/>
                </a:ext>
              </a:extLst>
            </p:cNvPr>
            <p:cNvSpPr/>
            <p:nvPr/>
          </p:nvSpPr>
          <p:spPr>
            <a:xfrm>
              <a:off x="4642150" y="1184250"/>
              <a:ext cx="115825" cy="66675"/>
            </a:xfrm>
            <a:custGeom>
              <a:avLst/>
              <a:gdLst/>
              <a:ahLst/>
              <a:cxnLst/>
              <a:rect l="l" t="t" r="r" b="b"/>
              <a:pathLst>
                <a:path w="4633" h="2667" fill="none" extrusionOk="0">
                  <a:moveTo>
                    <a:pt x="4633" y="0"/>
                  </a:moveTo>
                  <a:lnTo>
                    <a:pt x="0" y="2667"/>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836;p30">
              <a:extLst>
                <a:ext uri="{FF2B5EF4-FFF2-40B4-BE49-F238E27FC236}">
                  <a16:creationId xmlns:a16="http://schemas.microsoft.com/office/drawing/2014/main" id="{D153FAE6-45C0-7A20-9527-42F42CC9CEC4}"/>
                </a:ext>
              </a:extLst>
            </p:cNvPr>
            <p:cNvSpPr/>
            <p:nvPr/>
          </p:nvSpPr>
          <p:spPr>
            <a:xfrm>
              <a:off x="4637525" y="1132650"/>
              <a:ext cx="67000" cy="115825"/>
            </a:xfrm>
            <a:custGeom>
              <a:avLst/>
              <a:gdLst/>
              <a:ahLst/>
              <a:cxnLst/>
              <a:rect l="l" t="t" r="r" b="b"/>
              <a:pathLst>
                <a:path w="2680" h="4633" fill="none" extrusionOk="0">
                  <a:moveTo>
                    <a:pt x="2680" y="0"/>
                  </a:moveTo>
                  <a:lnTo>
                    <a:pt x="1" y="4632"/>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837;p30">
              <a:extLst>
                <a:ext uri="{FF2B5EF4-FFF2-40B4-BE49-F238E27FC236}">
                  <a16:creationId xmlns:a16="http://schemas.microsoft.com/office/drawing/2014/main" id="{44B9F094-AA39-3980-466D-D23C1FC3E6CD}"/>
                </a:ext>
              </a:extLst>
            </p:cNvPr>
            <p:cNvSpPr/>
            <p:nvPr/>
          </p:nvSpPr>
          <p:spPr>
            <a:xfrm>
              <a:off x="4632300" y="1114525"/>
              <a:ext cx="25" cy="133650"/>
            </a:xfrm>
            <a:custGeom>
              <a:avLst/>
              <a:gdLst/>
              <a:ahLst/>
              <a:cxnLst/>
              <a:rect l="l" t="t" r="r" b="b"/>
              <a:pathLst>
                <a:path w="1" h="5346" fill="none" extrusionOk="0">
                  <a:moveTo>
                    <a:pt x="1" y="0"/>
                  </a:moveTo>
                  <a:lnTo>
                    <a:pt x="1" y="5345"/>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838;p30">
              <a:extLst>
                <a:ext uri="{FF2B5EF4-FFF2-40B4-BE49-F238E27FC236}">
                  <a16:creationId xmlns:a16="http://schemas.microsoft.com/office/drawing/2014/main" id="{8079EA7D-F158-340B-15C1-21317ABFDEFB}"/>
                </a:ext>
              </a:extLst>
            </p:cNvPr>
            <p:cNvSpPr/>
            <p:nvPr/>
          </p:nvSpPr>
          <p:spPr>
            <a:xfrm>
              <a:off x="4594525" y="1217425"/>
              <a:ext cx="80825" cy="80800"/>
            </a:xfrm>
            <a:custGeom>
              <a:avLst/>
              <a:gdLst/>
              <a:ahLst/>
              <a:cxnLst/>
              <a:rect l="l" t="t" r="r" b="b"/>
              <a:pathLst>
                <a:path w="3233" h="3232" extrusionOk="0">
                  <a:moveTo>
                    <a:pt x="1610" y="0"/>
                  </a:moveTo>
                  <a:cubicBezTo>
                    <a:pt x="726" y="0"/>
                    <a:pt x="1" y="725"/>
                    <a:pt x="1" y="1622"/>
                  </a:cubicBezTo>
                  <a:cubicBezTo>
                    <a:pt x="1" y="2519"/>
                    <a:pt x="726" y="3232"/>
                    <a:pt x="1610" y="3232"/>
                  </a:cubicBezTo>
                  <a:cubicBezTo>
                    <a:pt x="2507" y="3232"/>
                    <a:pt x="3232" y="2519"/>
                    <a:pt x="3232" y="1622"/>
                  </a:cubicBezTo>
                  <a:cubicBezTo>
                    <a:pt x="3232" y="725"/>
                    <a:pt x="2507" y="0"/>
                    <a:pt x="16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839;p30">
              <a:extLst>
                <a:ext uri="{FF2B5EF4-FFF2-40B4-BE49-F238E27FC236}">
                  <a16:creationId xmlns:a16="http://schemas.microsoft.com/office/drawing/2014/main" id="{DB1133A6-33DC-B0C5-6835-0C6F9FA52414}"/>
                </a:ext>
              </a:extLst>
            </p:cNvPr>
            <p:cNvSpPr/>
            <p:nvPr/>
          </p:nvSpPr>
          <p:spPr>
            <a:xfrm>
              <a:off x="3682500" y="1037000"/>
              <a:ext cx="1675725" cy="186275"/>
            </a:xfrm>
            <a:custGeom>
              <a:avLst/>
              <a:gdLst/>
              <a:ahLst/>
              <a:cxnLst/>
              <a:rect l="l" t="t" r="r" b="b"/>
              <a:pathLst>
                <a:path w="67029" h="7451" extrusionOk="0">
                  <a:moveTo>
                    <a:pt x="16330" y="1"/>
                  </a:moveTo>
                  <a:cubicBezTo>
                    <a:pt x="6999" y="1"/>
                    <a:pt x="0" y="103"/>
                    <a:pt x="0" y="410"/>
                  </a:cubicBezTo>
                  <a:cubicBezTo>
                    <a:pt x="0" y="1344"/>
                    <a:pt x="67028" y="7451"/>
                    <a:pt x="67028" y="7451"/>
                  </a:cubicBezTo>
                  <a:lnTo>
                    <a:pt x="62986" y="410"/>
                  </a:lnTo>
                  <a:cubicBezTo>
                    <a:pt x="62986" y="410"/>
                    <a:pt x="34992" y="1"/>
                    <a:pt x="16330" y="1"/>
                  </a:cubicBezTo>
                  <a:close/>
                </a:path>
              </a:pathLst>
            </a:custGeom>
            <a:solidFill>
              <a:srgbClr val="DEC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840;p30">
              <a:extLst>
                <a:ext uri="{FF2B5EF4-FFF2-40B4-BE49-F238E27FC236}">
                  <a16:creationId xmlns:a16="http://schemas.microsoft.com/office/drawing/2014/main" id="{54B883FD-2CD1-44C7-AAE0-368F1A359CA2}"/>
                </a:ext>
              </a:extLst>
            </p:cNvPr>
            <p:cNvSpPr/>
            <p:nvPr/>
          </p:nvSpPr>
          <p:spPr>
            <a:xfrm>
              <a:off x="3682500" y="1037000"/>
              <a:ext cx="1675725" cy="186275"/>
            </a:xfrm>
            <a:custGeom>
              <a:avLst/>
              <a:gdLst/>
              <a:ahLst/>
              <a:cxnLst/>
              <a:rect l="l" t="t" r="r" b="b"/>
              <a:pathLst>
                <a:path w="67029" h="7451" extrusionOk="0">
                  <a:moveTo>
                    <a:pt x="16330" y="1"/>
                  </a:moveTo>
                  <a:cubicBezTo>
                    <a:pt x="6999" y="1"/>
                    <a:pt x="0" y="103"/>
                    <a:pt x="0" y="410"/>
                  </a:cubicBezTo>
                  <a:cubicBezTo>
                    <a:pt x="0" y="459"/>
                    <a:pt x="160" y="521"/>
                    <a:pt x="455" y="582"/>
                  </a:cubicBezTo>
                  <a:lnTo>
                    <a:pt x="62531" y="3986"/>
                  </a:lnTo>
                  <a:cubicBezTo>
                    <a:pt x="62531" y="3986"/>
                    <a:pt x="62568" y="5313"/>
                    <a:pt x="62605" y="7045"/>
                  </a:cubicBezTo>
                  <a:cubicBezTo>
                    <a:pt x="65382" y="7303"/>
                    <a:pt x="67028" y="7451"/>
                    <a:pt x="67028" y="7451"/>
                  </a:cubicBezTo>
                  <a:lnTo>
                    <a:pt x="62986" y="410"/>
                  </a:lnTo>
                  <a:cubicBezTo>
                    <a:pt x="62986" y="410"/>
                    <a:pt x="34992" y="1"/>
                    <a:pt x="163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841;p30">
              <a:extLst>
                <a:ext uri="{FF2B5EF4-FFF2-40B4-BE49-F238E27FC236}">
                  <a16:creationId xmlns:a16="http://schemas.microsoft.com/office/drawing/2014/main" id="{B8CA3E7E-6FA3-73BF-F1B8-9A041FDDCE92}"/>
                </a:ext>
              </a:extLst>
            </p:cNvPr>
            <p:cNvSpPr/>
            <p:nvPr/>
          </p:nvSpPr>
          <p:spPr>
            <a:xfrm>
              <a:off x="3693850" y="1051550"/>
              <a:ext cx="1553775" cy="161600"/>
            </a:xfrm>
            <a:custGeom>
              <a:avLst/>
              <a:gdLst/>
              <a:ahLst/>
              <a:cxnLst/>
              <a:rect l="l" t="t" r="r" b="b"/>
              <a:pathLst>
                <a:path w="62151" h="6464" extrusionOk="0">
                  <a:moveTo>
                    <a:pt x="1" y="0"/>
                  </a:moveTo>
                  <a:lnTo>
                    <a:pt x="1" y="0"/>
                  </a:lnTo>
                  <a:cubicBezTo>
                    <a:pt x="4953" y="1118"/>
                    <a:pt x="48069" y="5161"/>
                    <a:pt x="62151" y="6463"/>
                  </a:cubicBezTo>
                  <a:cubicBezTo>
                    <a:pt x="62114" y="4731"/>
                    <a:pt x="62077" y="3416"/>
                    <a:pt x="62077" y="3416"/>
                  </a:cubicBez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842;p30">
              <a:extLst>
                <a:ext uri="{FF2B5EF4-FFF2-40B4-BE49-F238E27FC236}">
                  <a16:creationId xmlns:a16="http://schemas.microsoft.com/office/drawing/2014/main" id="{354DC8DF-6E1F-7A28-1214-73153E1F31FF}"/>
                </a:ext>
              </a:extLst>
            </p:cNvPr>
            <p:cNvSpPr/>
            <p:nvPr/>
          </p:nvSpPr>
          <p:spPr>
            <a:xfrm>
              <a:off x="5704400" y="1037000"/>
              <a:ext cx="1675700" cy="186275"/>
            </a:xfrm>
            <a:custGeom>
              <a:avLst/>
              <a:gdLst/>
              <a:ahLst/>
              <a:cxnLst/>
              <a:rect l="l" t="t" r="r" b="b"/>
              <a:pathLst>
                <a:path w="67028" h="7451" extrusionOk="0">
                  <a:moveTo>
                    <a:pt x="50695" y="1"/>
                  </a:moveTo>
                  <a:cubicBezTo>
                    <a:pt x="32029" y="1"/>
                    <a:pt x="4030" y="410"/>
                    <a:pt x="4030" y="410"/>
                  </a:cubicBezTo>
                  <a:lnTo>
                    <a:pt x="0" y="7451"/>
                  </a:lnTo>
                  <a:lnTo>
                    <a:pt x="0" y="7451"/>
                  </a:lnTo>
                  <a:cubicBezTo>
                    <a:pt x="0" y="7451"/>
                    <a:pt x="67028" y="1344"/>
                    <a:pt x="67028" y="410"/>
                  </a:cubicBezTo>
                  <a:cubicBezTo>
                    <a:pt x="67028" y="103"/>
                    <a:pt x="60028" y="1"/>
                    <a:pt x="50695" y="1"/>
                  </a:cubicBezTo>
                  <a:close/>
                </a:path>
              </a:pathLst>
            </a:custGeom>
            <a:solidFill>
              <a:srgbClr val="DEC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843;p30">
              <a:extLst>
                <a:ext uri="{FF2B5EF4-FFF2-40B4-BE49-F238E27FC236}">
                  <a16:creationId xmlns:a16="http://schemas.microsoft.com/office/drawing/2014/main" id="{02AFD52C-0017-6521-06B6-2AEF49BC26F4}"/>
                </a:ext>
              </a:extLst>
            </p:cNvPr>
            <p:cNvSpPr/>
            <p:nvPr/>
          </p:nvSpPr>
          <p:spPr>
            <a:xfrm>
              <a:off x="5704400" y="1037000"/>
              <a:ext cx="1675700" cy="186275"/>
            </a:xfrm>
            <a:custGeom>
              <a:avLst/>
              <a:gdLst/>
              <a:ahLst/>
              <a:cxnLst/>
              <a:rect l="l" t="t" r="r" b="b"/>
              <a:pathLst>
                <a:path w="67028" h="7451" extrusionOk="0">
                  <a:moveTo>
                    <a:pt x="50695" y="1"/>
                  </a:moveTo>
                  <a:cubicBezTo>
                    <a:pt x="32029" y="1"/>
                    <a:pt x="4030" y="410"/>
                    <a:pt x="4030" y="410"/>
                  </a:cubicBezTo>
                  <a:lnTo>
                    <a:pt x="0" y="7451"/>
                  </a:lnTo>
                  <a:cubicBezTo>
                    <a:pt x="0" y="7451"/>
                    <a:pt x="1647" y="7303"/>
                    <a:pt x="4424" y="7045"/>
                  </a:cubicBezTo>
                  <a:cubicBezTo>
                    <a:pt x="4460" y="5313"/>
                    <a:pt x="4497" y="3986"/>
                    <a:pt x="4497" y="3986"/>
                  </a:cubicBezTo>
                  <a:lnTo>
                    <a:pt x="66561" y="582"/>
                  </a:lnTo>
                  <a:cubicBezTo>
                    <a:pt x="66868" y="521"/>
                    <a:pt x="67028" y="459"/>
                    <a:pt x="67028" y="410"/>
                  </a:cubicBezTo>
                  <a:cubicBezTo>
                    <a:pt x="67028" y="103"/>
                    <a:pt x="60028" y="1"/>
                    <a:pt x="506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844;p30">
              <a:extLst>
                <a:ext uri="{FF2B5EF4-FFF2-40B4-BE49-F238E27FC236}">
                  <a16:creationId xmlns:a16="http://schemas.microsoft.com/office/drawing/2014/main" id="{7F220660-6C0B-D4B8-6562-77BA27A08C96}"/>
                </a:ext>
              </a:extLst>
            </p:cNvPr>
            <p:cNvSpPr/>
            <p:nvPr/>
          </p:nvSpPr>
          <p:spPr>
            <a:xfrm>
              <a:off x="5814975" y="1051550"/>
              <a:ext cx="1553475" cy="161600"/>
            </a:xfrm>
            <a:custGeom>
              <a:avLst/>
              <a:gdLst/>
              <a:ahLst/>
              <a:cxnLst/>
              <a:rect l="l" t="t" r="r" b="b"/>
              <a:pathLst>
                <a:path w="62139" h="6464" extrusionOk="0">
                  <a:moveTo>
                    <a:pt x="62138" y="0"/>
                  </a:moveTo>
                  <a:lnTo>
                    <a:pt x="74" y="3416"/>
                  </a:lnTo>
                  <a:cubicBezTo>
                    <a:pt x="74" y="3416"/>
                    <a:pt x="25" y="4731"/>
                    <a:pt x="1" y="6463"/>
                  </a:cubicBezTo>
                  <a:cubicBezTo>
                    <a:pt x="14070" y="5161"/>
                    <a:pt x="57186" y="1118"/>
                    <a:pt x="6213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845;p30">
              <a:extLst>
                <a:ext uri="{FF2B5EF4-FFF2-40B4-BE49-F238E27FC236}">
                  <a16:creationId xmlns:a16="http://schemas.microsoft.com/office/drawing/2014/main" id="{4C3E0F43-5990-292F-B129-A1B18334C08C}"/>
                </a:ext>
              </a:extLst>
            </p:cNvPr>
            <p:cNvSpPr/>
            <p:nvPr/>
          </p:nvSpPr>
          <p:spPr>
            <a:xfrm>
              <a:off x="4826150" y="659375"/>
              <a:ext cx="593200" cy="208800"/>
            </a:xfrm>
            <a:custGeom>
              <a:avLst/>
              <a:gdLst/>
              <a:ahLst/>
              <a:cxnLst/>
              <a:rect l="l" t="t" r="r" b="b"/>
              <a:pathLst>
                <a:path w="23728" h="8352" extrusionOk="0">
                  <a:moveTo>
                    <a:pt x="150" y="0"/>
                  </a:moveTo>
                  <a:cubicBezTo>
                    <a:pt x="94" y="0"/>
                    <a:pt x="64" y="7"/>
                    <a:pt x="62" y="21"/>
                  </a:cubicBezTo>
                  <a:cubicBezTo>
                    <a:pt x="0" y="414"/>
                    <a:pt x="23727" y="8352"/>
                    <a:pt x="23727" y="8352"/>
                  </a:cubicBezTo>
                  <a:lnTo>
                    <a:pt x="22744" y="5022"/>
                  </a:lnTo>
                  <a:cubicBezTo>
                    <a:pt x="22744" y="5022"/>
                    <a:pt x="1686" y="0"/>
                    <a:pt x="1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846;p30">
              <a:extLst>
                <a:ext uri="{FF2B5EF4-FFF2-40B4-BE49-F238E27FC236}">
                  <a16:creationId xmlns:a16="http://schemas.microsoft.com/office/drawing/2014/main" id="{FA9A319F-F0B0-4487-6D76-B0E6AB249FDD}"/>
                </a:ext>
              </a:extLst>
            </p:cNvPr>
            <p:cNvSpPr/>
            <p:nvPr/>
          </p:nvSpPr>
          <p:spPr>
            <a:xfrm>
              <a:off x="5637125" y="659375"/>
              <a:ext cx="593500" cy="208800"/>
            </a:xfrm>
            <a:custGeom>
              <a:avLst/>
              <a:gdLst/>
              <a:ahLst/>
              <a:cxnLst/>
              <a:rect l="l" t="t" r="r" b="b"/>
              <a:pathLst>
                <a:path w="23740" h="8352" extrusionOk="0">
                  <a:moveTo>
                    <a:pt x="23590" y="0"/>
                  </a:moveTo>
                  <a:cubicBezTo>
                    <a:pt x="22054" y="0"/>
                    <a:pt x="995" y="5022"/>
                    <a:pt x="995" y="5022"/>
                  </a:cubicBezTo>
                  <a:lnTo>
                    <a:pt x="0" y="8352"/>
                  </a:lnTo>
                  <a:lnTo>
                    <a:pt x="0" y="8352"/>
                  </a:lnTo>
                  <a:cubicBezTo>
                    <a:pt x="0" y="8352"/>
                    <a:pt x="23739" y="414"/>
                    <a:pt x="23678" y="21"/>
                  </a:cubicBezTo>
                  <a:cubicBezTo>
                    <a:pt x="23676" y="7"/>
                    <a:pt x="23646" y="0"/>
                    <a:pt x="235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847;p30">
              <a:extLst>
                <a:ext uri="{FF2B5EF4-FFF2-40B4-BE49-F238E27FC236}">
                  <a16:creationId xmlns:a16="http://schemas.microsoft.com/office/drawing/2014/main" id="{8D37C67E-0B5C-C009-B633-498D9E675AA6}"/>
                </a:ext>
              </a:extLst>
            </p:cNvPr>
            <p:cNvSpPr/>
            <p:nvPr/>
          </p:nvSpPr>
          <p:spPr>
            <a:xfrm>
              <a:off x="5435900" y="238200"/>
              <a:ext cx="184650" cy="487450"/>
            </a:xfrm>
            <a:custGeom>
              <a:avLst/>
              <a:gdLst/>
              <a:ahLst/>
              <a:cxnLst/>
              <a:rect l="l" t="t" r="r" b="b"/>
              <a:pathLst>
                <a:path w="7386" h="19498" extrusionOk="0">
                  <a:moveTo>
                    <a:pt x="3699" y="0"/>
                  </a:moveTo>
                  <a:cubicBezTo>
                    <a:pt x="3358" y="0"/>
                    <a:pt x="3017" y="212"/>
                    <a:pt x="2950" y="636"/>
                  </a:cubicBezTo>
                  <a:lnTo>
                    <a:pt x="1856" y="7664"/>
                  </a:lnTo>
                  <a:lnTo>
                    <a:pt x="1" y="19497"/>
                  </a:lnTo>
                  <a:lnTo>
                    <a:pt x="7386" y="19497"/>
                  </a:lnTo>
                  <a:lnTo>
                    <a:pt x="5543" y="7664"/>
                  </a:lnTo>
                  <a:lnTo>
                    <a:pt x="4449" y="636"/>
                  </a:lnTo>
                  <a:cubicBezTo>
                    <a:pt x="4381" y="212"/>
                    <a:pt x="4040" y="0"/>
                    <a:pt x="3699" y="0"/>
                  </a:cubicBezTo>
                  <a:close/>
                </a:path>
              </a:pathLst>
            </a:custGeom>
            <a:solidFill>
              <a:srgbClr val="DEC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848;p30">
              <a:extLst>
                <a:ext uri="{FF2B5EF4-FFF2-40B4-BE49-F238E27FC236}">
                  <a16:creationId xmlns:a16="http://schemas.microsoft.com/office/drawing/2014/main" id="{C6D3A35D-CF67-CA4E-B5DD-4B22C4436889}"/>
                </a:ext>
              </a:extLst>
            </p:cNvPr>
            <p:cNvSpPr/>
            <p:nvPr/>
          </p:nvSpPr>
          <p:spPr>
            <a:xfrm>
              <a:off x="5522525" y="238150"/>
              <a:ext cx="98025" cy="487500"/>
            </a:xfrm>
            <a:custGeom>
              <a:avLst/>
              <a:gdLst/>
              <a:ahLst/>
              <a:cxnLst/>
              <a:rect l="l" t="t" r="r" b="b"/>
              <a:pathLst>
                <a:path w="3921" h="19500" extrusionOk="0">
                  <a:moveTo>
                    <a:pt x="240" y="1"/>
                  </a:moveTo>
                  <a:cubicBezTo>
                    <a:pt x="159" y="1"/>
                    <a:pt x="79" y="12"/>
                    <a:pt x="1" y="36"/>
                  </a:cubicBezTo>
                  <a:lnTo>
                    <a:pt x="1" y="19499"/>
                  </a:lnTo>
                  <a:lnTo>
                    <a:pt x="3921" y="19499"/>
                  </a:lnTo>
                  <a:lnTo>
                    <a:pt x="2078" y="7666"/>
                  </a:lnTo>
                  <a:lnTo>
                    <a:pt x="984" y="638"/>
                  </a:lnTo>
                  <a:cubicBezTo>
                    <a:pt x="914" y="211"/>
                    <a:pt x="580" y="1"/>
                    <a:pt x="2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849;p30">
              <a:extLst>
                <a:ext uri="{FF2B5EF4-FFF2-40B4-BE49-F238E27FC236}">
                  <a16:creationId xmlns:a16="http://schemas.microsoft.com/office/drawing/2014/main" id="{93FAE3E6-F9D1-C202-1AF2-FA70C3B5AACE}"/>
                </a:ext>
              </a:extLst>
            </p:cNvPr>
            <p:cNvSpPr/>
            <p:nvPr/>
          </p:nvSpPr>
          <p:spPr>
            <a:xfrm>
              <a:off x="5435900" y="239025"/>
              <a:ext cx="86650" cy="486625"/>
            </a:xfrm>
            <a:custGeom>
              <a:avLst/>
              <a:gdLst/>
              <a:ahLst/>
              <a:cxnLst/>
              <a:rect l="l" t="t" r="r" b="b"/>
              <a:pathLst>
                <a:path w="3466" h="19465" extrusionOk="0">
                  <a:moveTo>
                    <a:pt x="3466" y="1"/>
                  </a:moveTo>
                  <a:cubicBezTo>
                    <a:pt x="3208" y="75"/>
                    <a:pt x="2999" y="271"/>
                    <a:pt x="2950" y="603"/>
                  </a:cubicBezTo>
                  <a:lnTo>
                    <a:pt x="1856" y="7631"/>
                  </a:lnTo>
                  <a:lnTo>
                    <a:pt x="1" y="19464"/>
                  </a:lnTo>
                  <a:lnTo>
                    <a:pt x="3466" y="19464"/>
                  </a:lnTo>
                  <a:lnTo>
                    <a:pt x="34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850;p30">
              <a:extLst>
                <a:ext uri="{FF2B5EF4-FFF2-40B4-BE49-F238E27FC236}">
                  <a16:creationId xmlns:a16="http://schemas.microsoft.com/office/drawing/2014/main" id="{1291365A-470A-F006-F23A-28076BE21792}"/>
                </a:ext>
              </a:extLst>
            </p:cNvPr>
            <p:cNvSpPr/>
            <p:nvPr/>
          </p:nvSpPr>
          <p:spPr>
            <a:xfrm>
              <a:off x="5516700" y="1445350"/>
              <a:ext cx="23075" cy="101100"/>
            </a:xfrm>
            <a:custGeom>
              <a:avLst/>
              <a:gdLst/>
              <a:ahLst/>
              <a:cxnLst/>
              <a:rect l="l" t="t" r="r" b="b"/>
              <a:pathLst>
                <a:path w="923" h="4044" extrusionOk="0">
                  <a:moveTo>
                    <a:pt x="0" y="1"/>
                  </a:moveTo>
                  <a:lnTo>
                    <a:pt x="0" y="4043"/>
                  </a:lnTo>
                  <a:lnTo>
                    <a:pt x="922" y="4043"/>
                  </a:lnTo>
                  <a:lnTo>
                    <a:pt x="9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851;p30">
              <a:extLst>
                <a:ext uri="{FF2B5EF4-FFF2-40B4-BE49-F238E27FC236}">
                  <a16:creationId xmlns:a16="http://schemas.microsoft.com/office/drawing/2014/main" id="{FC974F10-9498-17F8-258A-DF82AB6210D0}"/>
                </a:ext>
              </a:extLst>
            </p:cNvPr>
            <p:cNvSpPr/>
            <p:nvPr/>
          </p:nvSpPr>
          <p:spPr>
            <a:xfrm>
              <a:off x="5293075" y="1335700"/>
              <a:ext cx="470325" cy="129950"/>
            </a:xfrm>
            <a:custGeom>
              <a:avLst/>
              <a:gdLst/>
              <a:ahLst/>
              <a:cxnLst/>
              <a:rect l="l" t="t" r="r" b="b"/>
              <a:pathLst>
                <a:path w="18813" h="5198" extrusionOk="0">
                  <a:moveTo>
                    <a:pt x="578" y="0"/>
                  </a:moveTo>
                  <a:cubicBezTo>
                    <a:pt x="258" y="0"/>
                    <a:pt x="0" y="258"/>
                    <a:pt x="0" y="578"/>
                  </a:cubicBezTo>
                  <a:lnTo>
                    <a:pt x="0" y="2630"/>
                  </a:lnTo>
                  <a:cubicBezTo>
                    <a:pt x="0" y="4043"/>
                    <a:pt x="1155" y="5198"/>
                    <a:pt x="2581" y="5198"/>
                  </a:cubicBezTo>
                  <a:lnTo>
                    <a:pt x="16244" y="5198"/>
                  </a:lnTo>
                  <a:cubicBezTo>
                    <a:pt x="17657" y="5198"/>
                    <a:pt x="18812" y="4043"/>
                    <a:pt x="18812" y="2630"/>
                  </a:cubicBezTo>
                  <a:lnTo>
                    <a:pt x="18812" y="578"/>
                  </a:lnTo>
                  <a:cubicBezTo>
                    <a:pt x="18812" y="258"/>
                    <a:pt x="18554" y="0"/>
                    <a:pt x="182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852;p30">
              <a:extLst>
                <a:ext uri="{FF2B5EF4-FFF2-40B4-BE49-F238E27FC236}">
                  <a16:creationId xmlns:a16="http://schemas.microsoft.com/office/drawing/2014/main" id="{E6A0878E-97EA-D3DC-681F-AE75810D10E4}"/>
                </a:ext>
              </a:extLst>
            </p:cNvPr>
            <p:cNvSpPr/>
            <p:nvPr/>
          </p:nvSpPr>
          <p:spPr>
            <a:xfrm>
              <a:off x="5151750" y="668175"/>
              <a:ext cx="752950" cy="752625"/>
            </a:xfrm>
            <a:custGeom>
              <a:avLst/>
              <a:gdLst/>
              <a:ahLst/>
              <a:cxnLst/>
              <a:rect l="l" t="t" r="r" b="b"/>
              <a:pathLst>
                <a:path w="30118" h="30105" extrusionOk="0">
                  <a:moveTo>
                    <a:pt x="15065" y="0"/>
                  </a:moveTo>
                  <a:cubicBezTo>
                    <a:pt x="6747" y="0"/>
                    <a:pt x="1" y="6734"/>
                    <a:pt x="1" y="15053"/>
                  </a:cubicBezTo>
                  <a:cubicBezTo>
                    <a:pt x="1" y="23371"/>
                    <a:pt x="6747" y="30105"/>
                    <a:pt x="15065" y="30105"/>
                  </a:cubicBezTo>
                  <a:cubicBezTo>
                    <a:pt x="23384" y="30105"/>
                    <a:pt x="30117" y="23371"/>
                    <a:pt x="30117" y="15053"/>
                  </a:cubicBezTo>
                  <a:cubicBezTo>
                    <a:pt x="30117" y="6734"/>
                    <a:pt x="23384" y="0"/>
                    <a:pt x="150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853;p30">
              <a:extLst>
                <a:ext uri="{FF2B5EF4-FFF2-40B4-BE49-F238E27FC236}">
                  <a16:creationId xmlns:a16="http://schemas.microsoft.com/office/drawing/2014/main" id="{53B4A42A-E3BE-C4C0-E46A-F9177C95B3D5}"/>
                </a:ext>
              </a:extLst>
            </p:cNvPr>
            <p:cNvSpPr/>
            <p:nvPr/>
          </p:nvSpPr>
          <p:spPr>
            <a:xfrm>
              <a:off x="5450350" y="1508025"/>
              <a:ext cx="69450" cy="132425"/>
            </a:xfrm>
            <a:custGeom>
              <a:avLst/>
              <a:gdLst/>
              <a:ahLst/>
              <a:cxnLst/>
              <a:rect l="l" t="t" r="r" b="b"/>
              <a:pathLst>
                <a:path w="2778" h="5297" extrusionOk="0">
                  <a:moveTo>
                    <a:pt x="836" y="0"/>
                  </a:moveTo>
                  <a:cubicBezTo>
                    <a:pt x="381" y="0"/>
                    <a:pt x="0" y="381"/>
                    <a:pt x="0" y="848"/>
                  </a:cubicBezTo>
                  <a:lnTo>
                    <a:pt x="0" y="4461"/>
                  </a:lnTo>
                  <a:cubicBezTo>
                    <a:pt x="0" y="4915"/>
                    <a:pt x="381" y="5296"/>
                    <a:pt x="836" y="5296"/>
                  </a:cubicBezTo>
                  <a:lnTo>
                    <a:pt x="1930" y="5296"/>
                  </a:lnTo>
                  <a:cubicBezTo>
                    <a:pt x="2396" y="5296"/>
                    <a:pt x="2777" y="4915"/>
                    <a:pt x="2777" y="4461"/>
                  </a:cubicBezTo>
                  <a:lnTo>
                    <a:pt x="2777" y="848"/>
                  </a:lnTo>
                  <a:cubicBezTo>
                    <a:pt x="2777" y="381"/>
                    <a:pt x="2396" y="0"/>
                    <a:pt x="1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854;p30">
              <a:extLst>
                <a:ext uri="{FF2B5EF4-FFF2-40B4-BE49-F238E27FC236}">
                  <a16:creationId xmlns:a16="http://schemas.microsoft.com/office/drawing/2014/main" id="{3A36D2EF-F9C2-2912-2506-3527ED4920C3}"/>
                </a:ext>
              </a:extLst>
            </p:cNvPr>
            <p:cNvSpPr/>
            <p:nvPr/>
          </p:nvSpPr>
          <p:spPr>
            <a:xfrm>
              <a:off x="5536975" y="1508025"/>
              <a:ext cx="69150" cy="132425"/>
            </a:xfrm>
            <a:custGeom>
              <a:avLst/>
              <a:gdLst/>
              <a:ahLst/>
              <a:cxnLst/>
              <a:rect l="l" t="t" r="r" b="b"/>
              <a:pathLst>
                <a:path w="2766" h="5297" extrusionOk="0">
                  <a:moveTo>
                    <a:pt x="836" y="0"/>
                  </a:moveTo>
                  <a:cubicBezTo>
                    <a:pt x="369" y="0"/>
                    <a:pt x="0" y="381"/>
                    <a:pt x="0" y="848"/>
                  </a:cubicBezTo>
                  <a:lnTo>
                    <a:pt x="0" y="4461"/>
                  </a:lnTo>
                  <a:cubicBezTo>
                    <a:pt x="0" y="4915"/>
                    <a:pt x="369" y="5296"/>
                    <a:pt x="836" y="5296"/>
                  </a:cubicBezTo>
                  <a:lnTo>
                    <a:pt x="1930" y="5296"/>
                  </a:lnTo>
                  <a:cubicBezTo>
                    <a:pt x="2396" y="5296"/>
                    <a:pt x="2765" y="4915"/>
                    <a:pt x="2765" y="4461"/>
                  </a:cubicBezTo>
                  <a:lnTo>
                    <a:pt x="2765" y="848"/>
                  </a:lnTo>
                  <a:cubicBezTo>
                    <a:pt x="2765" y="381"/>
                    <a:pt x="2396" y="0"/>
                    <a:pt x="1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855;p30">
              <a:extLst>
                <a:ext uri="{FF2B5EF4-FFF2-40B4-BE49-F238E27FC236}">
                  <a16:creationId xmlns:a16="http://schemas.microsoft.com/office/drawing/2014/main" id="{3A6457B5-0644-A9BA-54BE-528FBA594787}"/>
                </a:ext>
              </a:extLst>
            </p:cNvPr>
            <p:cNvSpPr/>
            <p:nvPr/>
          </p:nvSpPr>
          <p:spPr>
            <a:xfrm>
              <a:off x="5240225" y="836500"/>
              <a:ext cx="576300" cy="149025"/>
            </a:xfrm>
            <a:custGeom>
              <a:avLst/>
              <a:gdLst/>
              <a:ahLst/>
              <a:cxnLst/>
              <a:rect l="l" t="t" r="r" b="b"/>
              <a:pathLst>
                <a:path w="23052" h="5961" extrusionOk="0">
                  <a:moveTo>
                    <a:pt x="2741" y="1"/>
                  </a:moveTo>
                  <a:lnTo>
                    <a:pt x="1" y="3970"/>
                  </a:lnTo>
                  <a:lnTo>
                    <a:pt x="11526" y="5960"/>
                  </a:lnTo>
                  <a:lnTo>
                    <a:pt x="23052" y="3970"/>
                  </a:lnTo>
                  <a:lnTo>
                    <a:pt x="20300" y="1"/>
                  </a:lnTo>
                  <a:lnTo>
                    <a:pt x="11526" y="1549"/>
                  </a:lnTo>
                  <a:lnTo>
                    <a:pt x="27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1232;p34">
            <a:extLst>
              <a:ext uri="{FF2B5EF4-FFF2-40B4-BE49-F238E27FC236}">
                <a16:creationId xmlns:a16="http://schemas.microsoft.com/office/drawing/2014/main" id="{A561DEC0-9394-380F-8168-0AF6D7C3B32A}"/>
              </a:ext>
            </a:extLst>
          </p:cNvPr>
          <p:cNvSpPr txBox="1">
            <a:spLocks/>
          </p:cNvSpPr>
          <p:nvPr/>
        </p:nvSpPr>
        <p:spPr>
          <a:xfrm>
            <a:off x="722400" y="911218"/>
            <a:ext cx="7699200" cy="14586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300"/>
              <a:buFont typeface="Aboreto"/>
              <a:buNone/>
              <a:defRPr sz="3300" b="1" i="0" u="none" strike="noStrike" cap="none">
                <a:solidFill>
                  <a:schemeClr val="dk1"/>
                </a:solidFill>
                <a:latin typeface="Aboreto"/>
                <a:ea typeface="Aboreto"/>
                <a:cs typeface="Aboreto"/>
                <a:sym typeface="Aboreto"/>
              </a:defRPr>
            </a:lvl1pPr>
            <a:lvl2pPr marR="0" lvl="1" algn="l" rtl="0">
              <a:lnSpc>
                <a:spcPct val="100000"/>
              </a:lnSpc>
              <a:spcBef>
                <a:spcPts val="0"/>
              </a:spcBef>
              <a:spcAft>
                <a:spcPts val="0"/>
              </a:spcAft>
              <a:buClr>
                <a:schemeClr val="dk1"/>
              </a:buClr>
              <a:buSzPts val="3300"/>
              <a:buFont typeface="Aboreto"/>
              <a:buNone/>
              <a:defRPr sz="3300" b="1" i="0" u="none" strike="noStrike" cap="none">
                <a:solidFill>
                  <a:schemeClr val="dk1"/>
                </a:solidFill>
                <a:latin typeface="Aboreto"/>
                <a:ea typeface="Aboreto"/>
                <a:cs typeface="Aboreto"/>
                <a:sym typeface="Aboreto"/>
              </a:defRPr>
            </a:lvl2pPr>
            <a:lvl3pPr marR="0" lvl="2" algn="l" rtl="0">
              <a:lnSpc>
                <a:spcPct val="100000"/>
              </a:lnSpc>
              <a:spcBef>
                <a:spcPts val="0"/>
              </a:spcBef>
              <a:spcAft>
                <a:spcPts val="0"/>
              </a:spcAft>
              <a:buClr>
                <a:schemeClr val="dk1"/>
              </a:buClr>
              <a:buSzPts val="3300"/>
              <a:buFont typeface="Aboreto"/>
              <a:buNone/>
              <a:defRPr sz="3300" b="1" i="0" u="none" strike="noStrike" cap="none">
                <a:solidFill>
                  <a:schemeClr val="dk1"/>
                </a:solidFill>
                <a:latin typeface="Aboreto"/>
                <a:ea typeface="Aboreto"/>
                <a:cs typeface="Aboreto"/>
                <a:sym typeface="Aboreto"/>
              </a:defRPr>
            </a:lvl3pPr>
            <a:lvl4pPr marR="0" lvl="3" algn="l" rtl="0">
              <a:lnSpc>
                <a:spcPct val="100000"/>
              </a:lnSpc>
              <a:spcBef>
                <a:spcPts val="0"/>
              </a:spcBef>
              <a:spcAft>
                <a:spcPts val="0"/>
              </a:spcAft>
              <a:buClr>
                <a:schemeClr val="dk1"/>
              </a:buClr>
              <a:buSzPts val="3300"/>
              <a:buFont typeface="Aboreto"/>
              <a:buNone/>
              <a:defRPr sz="3300" b="1" i="0" u="none" strike="noStrike" cap="none">
                <a:solidFill>
                  <a:schemeClr val="dk1"/>
                </a:solidFill>
                <a:latin typeface="Aboreto"/>
                <a:ea typeface="Aboreto"/>
                <a:cs typeface="Aboreto"/>
                <a:sym typeface="Aboreto"/>
              </a:defRPr>
            </a:lvl4pPr>
            <a:lvl5pPr marR="0" lvl="4" algn="l" rtl="0">
              <a:lnSpc>
                <a:spcPct val="100000"/>
              </a:lnSpc>
              <a:spcBef>
                <a:spcPts val="0"/>
              </a:spcBef>
              <a:spcAft>
                <a:spcPts val="0"/>
              </a:spcAft>
              <a:buClr>
                <a:schemeClr val="dk1"/>
              </a:buClr>
              <a:buSzPts val="3300"/>
              <a:buFont typeface="Aboreto"/>
              <a:buNone/>
              <a:defRPr sz="3300" b="1" i="0" u="none" strike="noStrike" cap="none">
                <a:solidFill>
                  <a:schemeClr val="dk1"/>
                </a:solidFill>
                <a:latin typeface="Aboreto"/>
                <a:ea typeface="Aboreto"/>
                <a:cs typeface="Aboreto"/>
                <a:sym typeface="Aboreto"/>
              </a:defRPr>
            </a:lvl5pPr>
            <a:lvl6pPr marR="0" lvl="5" algn="l" rtl="0">
              <a:lnSpc>
                <a:spcPct val="100000"/>
              </a:lnSpc>
              <a:spcBef>
                <a:spcPts val="0"/>
              </a:spcBef>
              <a:spcAft>
                <a:spcPts val="0"/>
              </a:spcAft>
              <a:buClr>
                <a:schemeClr val="dk1"/>
              </a:buClr>
              <a:buSzPts val="3300"/>
              <a:buFont typeface="Aboreto"/>
              <a:buNone/>
              <a:defRPr sz="3300" b="1" i="0" u="none" strike="noStrike" cap="none">
                <a:solidFill>
                  <a:schemeClr val="dk1"/>
                </a:solidFill>
                <a:latin typeface="Aboreto"/>
                <a:ea typeface="Aboreto"/>
                <a:cs typeface="Aboreto"/>
                <a:sym typeface="Aboreto"/>
              </a:defRPr>
            </a:lvl6pPr>
            <a:lvl7pPr marR="0" lvl="6" algn="l" rtl="0">
              <a:lnSpc>
                <a:spcPct val="100000"/>
              </a:lnSpc>
              <a:spcBef>
                <a:spcPts val="0"/>
              </a:spcBef>
              <a:spcAft>
                <a:spcPts val="0"/>
              </a:spcAft>
              <a:buClr>
                <a:schemeClr val="dk1"/>
              </a:buClr>
              <a:buSzPts val="3300"/>
              <a:buFont typeface="Aboreto"/>
              <a:buNone/>
              <a:defRPr sz="3300" b="1" i="0" u="none" strike="noStrike" cap="none">
                <a:solidFill>
                  <a:schemeClr val="dk1"/>
                </a:solidFill>
                <a:latin typeface="Aboreto"/>
                <a:ea typeface="Aboreto"/>
                <a:cs typeface="Aboreto"/>
                <a:sym typeface="Aboreto"/>
              </a:defRPr>
            </a:lvl7pPr>
            <a:lvl8pPr marR="0" lvl="7" algn="l" rtl="0">
              <a:lnSpc>
                <a:spcPct val="100000"/>
              </a:lnSpc>
              <a:spcBef>
                <a:spcPts val="0"/>
              </a:spcBef>
              <a:spcAft>
                <a:spcPts val="0"/>
              </a:spcAft>
              <a:buClr>
                <a:schemeClr val="dk1"/>
              </a:buClr>
              <a:buSzPts val="3300"/>
              <a:buFont typeface="Aboreto"/>
              <a:buNone/>
              <a:defRPr sz="3300" b="1" i="0" u="none" strike="noStrike" cap="none">
                <a:solidFill>
                  <a:schemeClr val="dk1"/>
                </a:solidFill>
                <a:latin typeface="Aboreto"/>
                <a:ea typeface="Aboreto"/>
                <a:cs typeface="Aboreto"/>
                <a:sym typeface="Aboreto"/>
              </a:defRPr>
            </a:lvl8pPr>
            <a:lvl9pPr marR="0" lvl="8" algn="l" rtl="0">
              <a:lnSpc>
                <a:spcPct val="100000"/>
              </a:lnSpc>
              <a:spcBef>
                <a:spcPts val="0"/>
              </a:spcBef>
              <a:spcAft>
                <a:spcPts val="0"/>
              </a:spcAft>
              <a:buClr>
                <a:schemeClr val="dk1"/>
              </a:buClr>
              <a:buSzPts val="3300"/>
              <a:buFont typeface="Aboreto"/>
              <a:buNone/>
              <a:defRPr sz="3300" b="1" i="0" u="none" strike="noStrike" cap="none">
                <a:solidFill>
                  <a:schemeClr val="dk1"/>
                </a:solidFill>
                <a:latin typeface="Aboreto"/>
                <a:ea typeface="Aboreto"/>
                <a:cs typeface="Aboreto"/>
                <a:sym typeface="Aboreto"/>
              </a:defRPr>
            </a:lvl9pPr>
          </a:lstStyle>
          <a:p>
            <a:pPr algn="just">
              <a:lnSpc>
                <a:spcPct val="150000"/>
              </a:lnSpc>
            </a:pPr>
            <a:r>
              <a:rPr lang="en-US" sz="1400" b="0" dirty="0">
                <a:latin typeface="DM Sans" pitchFamily="2" charset="0"/>
              </a:rPr>
              <a:t>This Project aimed to leverage the power of data analysis and extract valuable insights to optimize High Cloud Airlines operations and performance . The specific scope of the project focused on analyzing key performance indicators (KPIs) to gain a deeper understanding of:</a:t>
            </a:r>
            <a:endParaRPr lang="en-US" b="0" dirty="0">
              <a:latin typeface="DM Sans" pitchFamily="2" charset="0"/>
            </a:endParaRPr>
          </a:p>
        </p:txBody>
      </p:sp>
      <p:sp>
        <p:nvSpPr>
          <p:cNvPr id="54" name="Google Shape;1109;p33">
            <a:extLst>
              <a:ext uri="{FF2B5EF4-FFF2-40B4-BE49-F238E27FC236}">
                <a16:creationId xmlns:a16="http://schemas.microsoft.com/office/drawing/2014/main" id="{02ECBDED-8DDF-EC12-3D73-1DD87496DB32}"/>
              </a:ext>
            </a:extLst>
          </p:cNvPr>
          <p:cNvSpPr txBox="1">
            <a:spLocks/>
          </p:cNvSpPr>
          <p:nvPr/>
        </p:nvSpPr>
        <p:spPr>
          <a:xfrm>
            <a:off x="722400" y="2567940"/>
            <a:ext cx="5148955" cy="16643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DM Sans"/>
              <a:buNone/>
              <a:defRPr sz="2400" b="1" i="0" u="none" strike="noStrike" cap="none">
                <a:solidFill>
                  <a:schemeClr val="dk1"/>
                </a:solidFill>
                <a:latin typeface="Aboreto"/>
                <a:ea typeface="Aboreto"/>
                <a:cs typeface="Aboreto"/>
                <a:sym typeface="Aboreto"/>
              </a:defRPr>
            </a:lvl1pPr>
            <a:lvl2pPr marL="914400" marR="0" lvl="1" indent="-304800" algn="ctr" rtl="0">
              <a:lnSpc>
                <a:spcPct val="100000"/>
              </a:lnSpc>
              <a:spcBef>
                <a:spcPts val="0"/>
              </a:spcBef>
              <a:spcAft>
                <a:spcPts val="0"/>
              </a:spcAft>
              <a:buClr>
                <a:schemeClr val="dk1"/>
              </a:buClr>
              <a:buSzPts val="1200"/>
              <a:buFont typeface="DM Sans"/>
              <a:buNone/>
              <a:defRPr sz="1200" b="1" i="0" u="none" strike="noStrike" cap="none">
                <a:solidFill>
                  <a:schemeClr val="dk1"/>
                </a:solidFill>
                <a:latin typeface="DM Sans"/>
                <a:ea typeface="DM Sans"/>
                <a:cs typeface="DM Sans"/>
                <a:sym typeface="DM Sans"/>
              </a:defRPr>
            </a:lvl2pPr>
            <a:lvl3pPr marL="1371600" marR="0" lvl="2" indent="-304800" algn="ctr" rtl="0">
              <a:lnSpc>
                <a:spcPct val="100000"/>
              </a:lnSpc>
              <a:spcBef>
                <a:spcPts val="0"/>
              </a:spcBef>
              <a:spcAft>
                <a:spcPts val="0"/>
              </a:spcAft>
              <a:buClr>
                <a:schemeClr val="dk1"/>
              </a:buClr>
              <a:buSzPts val="1200"/>
              <a:buFont typeface="DM Sans"/>
              <a:buNone/>
              <a:defRPr sz="1200" b="1" i="0" u="none" strike="noStrike" cap="none">
                <a:solidFill>
                  <a:schemeClr val="dk1"/>
                </a:solidFill>
                <a:latin typeface="DM Sans"/>
                <a:ea typeface="DM Sans"/>
                <a:cs typeface="DM Sans"/>
                <a:sym typeface="DM Sans"/>
              </a:defRPr>
            </a:lvl3pPr>
            <a:lvl4pPr marL="1828800" marR="0" lvl="3" indent="-304800" algn="ctr" rtl="0">
              <a:lnSpc>
                <a:spcPct val="100000"/>
              </a:lnSpc>
              <a:spcBef>
                <a:spcPts val="0"/>
              </a:spcBef>
              <a:spcAft>
                <a:spcPts val="0"/>
              </a:spcAft>
              <a:buClr>
                <a:schemeClr val="dk1"/>
              </a:buClr>
              <a:buSzPts val="1200"/>
              <a:buFont typeface="DM Sans"/>
              <a:buNone/>
              <a:defRPr sz="1200" b="1" i="0" u="none" strike="noStrike" cap="none">
                <a:solidFill>
                  <a:schemeClr val="dk1"/>
                </a:solidFill>
                <a:latin typeface="DM Sans"/>
                <a:ea typeface="DM Sans"/>
                <a:cs typeface="DM Sans"/>
                <a:sym typeface="DM Sans"/>
              </a:defRPr>
            </a:lvl4pPr>
            <a:lvl5pPr marL="2286000" marR="0" lvl="4" indent="-304800" algn="ctr" rtl="0">
              <a:lnSpc>
                <a:spcPct val="100000"/>
              </a:lnSpc>
              <a:spcBef>
                <a:spcPts val="0"/>
              </a:spcBef>
              <a:spcAft>
                <a:spcPts val="0"/>
              </a:spcAft>
              <a:buClr>
                <a:schemeClr val="dk1"/>
              </a:buClr>
              <a:buSzPts val="1200"/>
              <a:buFont typeface="DM Sans"/>
              <a:buNone/>
              <a:defRPr sz="1200" b="1" i="0" u="none" strike="noStrike" cap="none">
                <a:solidFill>
                  <a:schemeClr val="dk1"/>
                </a:solidFill>
                <a:latin typeface="DM Sans"/>
                <a:ea typeface="DM Sans"/>
                <a:cs typeface="DM Sans"/>
                <a:sym typeface="DM Sans"/>
              </a:defRPr>
            </a:lvl5pPr>
            <a:lvl6pPr marL="2743200" marR="0" lvl="5" indent="-304800" algn="ctr" rtl="0">
              <a:lnSpc>
                <a:spcPct val="100000"/>
              </a:lnSpc>
              <a:spcBef>
                <a:spcPts val="0"/>
              </a:spcBef>
              <a:spcAft>
                <a:spcPts val="0"/>
              </a:spcAft>
              <a:buClr>
                <a:schemeClr val="dk1"/>
              </a:buClr>
              <a:buSzPts val="1200"/>
              <a:buFont typeface="DM Sans"/>
              <a:buNone/>
              <a:defRPr sz="1200" b="1" i="0" u="none" strike="noStrike" cap="none">
                <a:solidFill>
                  <a:schemeClr val="dk1"/>
                </a:solidFill>
                <a:latin typeface="DM Sans"/>
                <a:ea typeface="DM Sans"/>
                <a:cs typeface="DM Sans"/>
                <a:sym typeface="DM Sans"/>
              </a:defRPr>
            </a:lvl6pPr>
            <a:lvl7pPr marL="3200400" marR="0" lvl="6" indent="-304800" algn="ctr" rtl="0">
              <a:lnSpc>
                <a:spcPct val="100000"/>
              </a:lnSpc>
              <a:spcBef>
                <a:spcPts val="0"/>
              </a:spcBef>
              <a:spcAft>
                <a:spcPts val="0"/>
              </a:spcAft>
              <a:buClr>
                <a:schemeClr val="dk1"/>
              </a:buClr>
              <a:buSzPts val="1200"/>
              <a:buFont typeface="DM Sans"/>
              <a:buNone/>
              <a:defRPr sz="1200" b="1" i="0" u="none" strike="noStrike" cap="none">
                <a:solidFill>
                  <a:schemeClr val="dk1"/>
                </a:solidFill>
                <a:latin typeface="DM Sans"/>
                <a:ea typeface="DM Sans"/>
                <a:cs typeface="DM Sans"/>
                <a:sym typeface="DM Sans"/>
              </a:defRPr>
            </a:lvl7pPr>
            <a:lvl8pPr marL="3657600" marR="0" lvl="7" indent="-304800" algn="ctr" rtl="0">
              <a:lnSpc>
                <a:spcPct val="100000"/>
              </a:lnSpc>
              <a:spcBef>
                <a:spcPts val="0"/>
              </a:spcBef>
              <a:spcAft>
                <a:spcPts val="0"/>
              </a:spcAft>
              <a:buClr>
                <a:schemeClr val="dk1"/>
              </a:buClr>
              <a:buSzPts val="1200"/>
              <a:buFont typeface="DM Sans"/>
              <a:buNone/>
              <a:defRPr sz="1200" b="1" i="0" u="none" strike="noStrike" cap="none">
                <a:solidFill>
                  <a:schemeClr val="dk1"/>
                </a:solidFill>
                <a:latin typeface="DM Sans"/>
                <a:ea typeface="DM Sans"/>
                <a:cs typeface="DM Sans"/>
                <a:sym typeface="DM Sans"/>
              </a:defRPr>
            </a:lvl8pPr>
            <a:lvl9pPr marL="4114800" marR="0" lvl="8" indent="-304800" algn="ctr" rtl="0">
              <a:lnSpc>
                <a:spcPct val="100000"/>
              </a:lnSpc>
              <a:spcBef>
                <a:spcPts val="0"/>
              </a:spcBef>
              <a:spcAft>
                <a:spcPts val="0"/>
              </a:spcAft>
              <a:buClr>
                <a:schemeClr val="dk1"/>
              </a:buClr>
              <a:buSzPts val="1200"/>
              <a:buFont typeface="DM Sans"/>
              <a:buNone/>
              <a:defRPr sz="1200" b="1" i="0" u="none" strike="noStrike" cap="none">
                <a:solidFill>
                  <a:schemeClr val="dk1"/>
                </a:solidFill>
                <a:latin typeface="DM Sans"/>
                <a:ea typeface="DM Sans"/>
                <a:cs typeface="DM Sans"/>
                <a:sym typeface="DM Sans"/>
              </a:defRPr>
            </a:lvl9pPr>
          </a:lstStyle>
          <a:p>
            <a:pPr marL="0" indent="0"/>
            <a:r>
              <a:rPr lang="en" sz="1400" dirty="0">
                <a:latin typeface="DM Sans" pitchFamily="2" charset="0"/>
              </a:rPr>
              <a:t>●  </a:t>
            </a:r>
            <a:r>
              <a:rPr lang="en-IN" sz="1400" dirty="0">
                <a:latin typeface="DM Sans" pitchFamily="2" charset="0"/>
              </a:rPr>
              <a:t>Load Factor</a:t>
            </a:r>
          </a:p>
          <a:p>
            <a:pPr marL="0" indent="0"/>
            <a:endParaRPr lang="en" sz="1400" dirty="0">
              <a:latin typeface="DM Sans" pitchFamily="2" charset="0"/>
            </a:endParaRPr>
          </a:p>
          <a:p>
            <a:pPr marL="0" indent="0"/>
            <a:r>
              <a:rPr lang="en" sz="1400" dirty="0">
                <a:latin typeface="DM Sans" pitchFamily="2" charset="0"/>
              </a:rPr>
              <a:t>●  </a:t>
            </a:r>
            <a:r>
              <a:rPr lang="en-IN" sz="1400" dirty="0">
                <a:latin typeface="DM Sans" pitchFamily="2" charset="0"/>
              </a:rPr>
              <a:t>Passenger Preferences</a:t>
            </a:r>
          </a:p>
          <a:p>
            <a:pPr marL="0" indent="0"/>
            <a:endParaRPr lang="en" sz="1400" dirty="0">
              <a:latin typeface="DM Sans" pitchFamily="2" charset="0"/>
            </a:endParaRPr>
          </a:p>
          <a:p>
            <a:pPr marL="0" indent="0"/>
            <a:r>
              <a:rPr lang="en" sz="1400" dirty="0">
                <a:latin typeface="DM Sans" pitchFamily="2" charset="0"/>
              </a:rPr>
              <a:t>●  </a:t>
            </a:r>
            <a:r>
              <a:rPr lang="en-IN" sz="1400" dirty="0">
                <a:latin typeface="DM Sans" pitchFamily="2" charset="0"/>
              </a:rPr>
              <a:t>Popular Routes</a:t>
            </a:r>
          </a:p>
          <a:p>
            <a:pPr marL="0" indent="0"/>
            <a:endParaRPr lang="en" sz="1400" dirty="0">
              <a:latin typeface="DM Sans" pitchFamily="2" charset="0"/>
            </a:endParaRPr>
          </a:p>
          <a:p>
            <a:pPr marL="0" indent="0"/>
            <a:r>
              <a:rPr lang="en" sz="1400" dirty="0">
                <a:latin typeface="DM Sans" pitchFamily="2" charset="0"/>
              </a:rPr>
              <a:t>●  </a:t>
            </a:r>
            <a:r>
              <a:rPr lang="en-IN" sz="1400" dirty="0">
                <a:latin typeface="DM Sans" pitchFamily="2" charset="0"/>
              </a:rPr>
              <a:t>Operational Efficiency</a:t>
            </a:r>
            <a:endParaRPr lang="en" dirty="0">
              <a:latin typeface="DM Sans"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p:cTn id="7" dur="1000" fill="hold"/>
                                        <p:tgtEl>
                                          <p:spTgt spid="52"/>
                                        </p:tgtEl>
                                        <p:attrNameLst>
                                          <p:attrName>ppt_w</p:attrName>
                                        </p:attrNameLst>
                                      </p:cBhvr>
                                      <p:tavLst>
                                        <p:tav tm="0">
                                          <p:val>
                                            <p:strVal val="#ppt_w*0.70"/>
                                          </p:val>
                                        </p:tav>
                                        <p:tav tm="100000">
                                          <p:val>
                                            <p:strVal val="#ppt_w"/>
                                          </p:val>
                                        </p:tav>
                                      </p:tavLst>
                                    </p:anim>
                                    <p:anim calcmode="lin" valueType="num">
                                      <p:cBhvr>
                                        <p:cTn id="8" dur="1000" fill="hold"/>
                                        <p:tgtEl>
                                          <p:spTgt spid="52"/>
                                        </p:tgtEl>
                                        <p:attrNameLst>
                                          <p:attrName>ppt_h</p:attrName>
                                        </p:attrNameLst>
                                      </p:cBhvr>
                                      <p:tavLst>
                                        <p:tav tm="0">
                                          <p:val>
                                            <p:strVal val="#ppt_h"/>
                                          </p:val>
                                        </p:tav>
                                        <p:tav tm="100000">
                                          <p:val>
                                            <p:strVal val="#ppt_h"/>
                                          </p:val>
                                        </p:tav>
                                      </p:tavLst>
                                    </p:anim>
                                    <p:animEffect transition="in" filter="fade">
                                      <p:cBhvr>
                                        <p:cTn id="9" dur="1000"/>
                                        <p:tgtEl>
                                          <p:spTgt spid="52"/>
                                        </p:tgtEl>
                                      </p:cBhvr>
                                    </p:animEffect>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54">
                                            <p:txEl>
                                              <p:pRg st="0" end="0"/>
                                            </p:txEl>
                                          </p:spTgt>
                                        </p:tgtEl>
                                        <p:attrNameLst>
                                          <p:attrName>style.visibility</p:attrName>
                                        </p:attrNameLst>
                                      </p:cBhvr>
                                      <p:to>
                                        <p:strVal val="visible"/>
                                      </p:to>
                                    </p:set>
                                    <p:animEffect transition="in" filter="wipe(left)">
                                      <p:cBhvr>
                                        <p:cTn id="13" dur="500"/>
                                        <p:tgtEl>
                                          <p:spTgt spid="54">
                                            <p:txEl>
                                              <p:pRg st="0" end="0"/>
                                            </p:txEl>
                                          </p:spTgt>
                                        </p:tgtEl>
                                      </p:cBhvr>
                                    </p:animEffect>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54">
                                            <p:txEl>
                                              <p:pRg st="2" end="2"/>
                                            </p:txEl>
                                          </p:spTgt>
                                        </p:tgtEl>
                                        <p:attrNameLst>
                                          <p:attrName>style.visibility</p:attrName>
                                        </p:attrNameLst>
                                      </p:cBhvr>
                                      <p:to>
                                        <p:strVal val="visible"/>
                                      </p:to>
                                    </p:set>
                                    <p:animEffect transition="in" filter="wipe(left)">
                                      <p:cBhvr>
                                        <p:cTn id="17" dur="500"/>
                                        <p:tgtEl>
                                          <p:spTgt spid="54">
                                            <p:txEl>
                                              <p:pRg st="2" end="2"/>
                                            </p:txEl>
                                          </p:spTgt>
                                        </p:tgtEl>
                                      </p:cBhvr>
                                    </p:animEffect>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54">
                                            <p:txEl>
                                              <p:pRg st="4" end="4"/>
                                            </p:txEl>
                                          </p:spTgt>
                                        </p:tgtEl>
                                        <p:attrNameLst>
                                          <p:attrName>style.visibility</p:attrName>
                                        </p:attrNameLst>
                                      </p:cBhvr>
                                      <p:to>
                                        <p:strVal val="visible"/>
                                      </p:to>
                                    </p:set>
                                    <p:animEffect transition="in" filter="wipe(left)">
                                      <p:cBhvr>
                                        <p:cTn id="21" dur="500"/>
                                        <p:tgtEl>
                                          <p:spTgt spid="54">
                                            <p:txEl>
                                              <p:pRg st="4" end="4"/>
                                            </p:txEl>
                                          </p:spTgt>
                                        </p:tgtEl>
                                      </p:cBhvr>
                                    </p:animEffect>
                                  </p:childTnLst>
                                </p:cTn>
                              </p:par>
                            </p:childTnLst>
                          </p:cTn>
                        </p:par>
                        <p:par>
                          <p:cTn id="22" fill="hold">
                            <p:stCondLst>
                              <p:cond delay="2500"/>
                            </p:stCondLst>
                            <p:childTnLst>
                              <p:par>
                                <p:cTn id="23" presetID="22" presetClass="entr" presetSubtype="8" fill="hold" grpId="0" nodeType="afterEffect">
                                  <p:stCondLst>
                                    <p:cond delay="0"/>
                                  </p:stCondLst>
                                  <p:childTnLst>
                                    <p:set>
                                      <p:cBhvr>
                                        <p:cTn id="24" dur="1" fill="hold">
                                          <p:stCondLst>
                                            <p:cond delay="0"/>
                                          </p:stCondLst>
                                        </p:cTn>
                                        <p:tgtEl>
                                          <p:spTgt spid="54">
                                            <p:txEl>
                                              <p:pRg st="6" end="6"/>
                                            </p:txEl>
                                          </p:spTgt>
                                        </p:tgtEl>
                                        <p:attrNameLst>
                                          <p:attrName>style.visibility</p:attrName>
                                        </p:attrNameLst>
                                      </p:cBhvr>
                                      <p:to>
                                        <p:strVal val="visible"/>
                                      </p:to>
                                    </p:set>
                                    <p:animEffect transition="in" filter="wipe(left)">
                                      <p:cBhvr>
                                        <p:cTn id="25" dur="500"/>
                                        <p:tgtEl>
                                          <p:spTgt spid="5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4"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0"/>
        <p:cNvGrpSpPr/>
        <p:nvPr/>
      </p:nvGrpSpPr>
      <p:grpSpPr>
        <a:xfrm>
          <a:off x="0" y="0"/>
          <a:ext cx="0" cy="0"/>
          <a:chOff x="0" y="0"/>
          <a:chExt cx="0" cy="0"/>
        </a:xfrm>
      </p:grpSpPr>
      <p:sp>
        <p:nvSpPr>
          <p:cNvPr id="1293" name="Google Shape;1293;p35"/>
          <p:cNvSpPr txBox="1">
            <a:spLocks noGrp="1"/>
          </p:cNvSpPr>
          <p:nvPr>
            <p:ph type="title"/>
          </p:nvPr>
        </p:nvSpPr>
        <p:spPr>
          <a:xfrm>
            <a:off x="722400" y="310300"/>
            <a:ext cx="7699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t>Data Model Challenges</a:t>
            </a:r>
            <a:endParaRPr sz="2800" dirty="0"/>
          </a:p>
        </p:txBody>
      </p:sp>
      <p:grpSp>
        <p:nvGrpSpPr>
          <p:cNvPr id="2" name="Google Shape;806;p30">
            <a:extLst>
              <a:ext uri="{FF2B5EF4-FFF2-40B4-BE49-F238E27FC236}">
                <a16:creationId xmlns:a16="http://schemas.microsoft.com/office/drawing/2014/main" id="{D907112C-8A26-2246-7775-787FE38EC483}"/>
              </a:ext>
            </a:extLst>
          </p:cNvPr>
          <p:cNvGrpSpPr/>
          <p:nvPr/>
        </p:nvGrpSpPr>
        <p:grpSpPr>
          <a:xfrm flipH="1">
            <a:off x="7298442" y="60960"/>
            <a:ext cx="1176582" cy="437160"/>
            <a:chOff x="3682500" y="238150"/>
            <a:chExt cx="3697600" cy="1402300"/>
          </a:xfrm>
        </p:grpSpPr>
        <p:sp>
          <p:nvSpPr>
            <p:cNvPr id="3" name="Google Shape;807;p30">
              <a:extLst>
                <a:ext uri="{FF2B5EF4-FFF2-40B4-BE49-F238E27FC236}">
                  <a16:creationId xmlns:a16="http://schemas.microsoft.com/office/drawing/2014/main" id="{ACA746DB-AB93-A816-F5E2-9EDF0E4CBDA7}"/>
                </a:ext>
              </a:extLst>
            </p:cNvPr>
            <p:cNvSpPr/>
            <p:nvPr/>
          </p:nvSpPr>
          <p:spPr>
            <a:xfrm>
              <a:off x="6229075" y="1064750"/>
              <a:ext cx="386450" cy="386475"/>
            </a:xfrm>
            <a:custGeom>
              <a:avLst/>
              <a:gdLst/>
              <a:ahLst/>
              <a:cxnLst/>
              <a:rect l="l" t="t" r="r" b="b"/>
              <a:pathLst>
                <a:path w="15458" h="15459" extrusionOk="0">
                  <a:moveTo>
                    <a:pt x="7729" y="1"/>
                  </a:moveTo>
                  <a:cubicBezTo>
                    <a:pt x="3465" y="1"/>
                    <a:pt x="0" y="3453"/>
                    <a:pt x="0" y="7729"/>
                  </a:cubicBezTo>
                  <a:cubicBezTo>
                    <a:pt x="0" y="11993"/>
                    <a:pt x="3465" y="15458"/>
                    <a:pt x="7729" y="15458"/>
                  </a:cubicBezTo>
                  <a:cubicBezTo>
                    <a:pt x="12005" y="15458"/>
                    <a:pt x="15458" y="11993"/>
                    <a:pt x="15458" y="7729"/>
                  </a:cubicBezTo>
                  <a:cubicBezTo>
                    <a:pt x="15458" y="3453"/>
                    <a:pt x="12005" y="1"/>
                    <a:pt x="77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808;p30">
              <a:extLst>
                <a:ext uri="{FF2B5EF4-FFF2-40B4-BE49-F238E27FC236}">
                  <a16:creationId xmlns:a16="http://schemas.microsoft.com/office/drawing/2014/main" id="{B28577FD-63A6-DD18-5851-1BB10746B7C4}"/>
                </a:ext>
              </a:extLst>
            </p:cNvPr>
            <p:cNvSpPr/>
            <p:nvPr/>
          </p:nvSpPr>
          <p:spPr>
            <a:xfrm>
              <a:off x="6275150" y="1110825"/>
              <a:ext cx="294300" cy="294300"/>
            </a:xfrm>
            <a:custGeom>
              <a:avLst/>
              <a:gdLst/>
              <a:ahLst/>
              <a:cxnLst/>
              <a:rect l="l" t="t" r="r" b="b"/>
              <a:pathLst>
                <a:path w="11772" h="11772" extrusionOk="0">
                  <a:moveTo>
                    <a:pt x="5886" y="1"/>
                  </a:moveTo>
                  <a:cubicBezTo>
                    <a:pt x="2642" y="1"/>
                    <a:pt x="0" y="2630"/>
                    <a:pt x="0" y="5886"/>
                  </a:cubicBezTo>
                  <a:cubicBezTo>
                    <a:pt x="0" y="9130"/>
                    <a:pt x="2642" y="11772"/>
                    <a:pt x="5886" y="11772"/>
                  </a:cubicBezTo>
                  <a:cubicBezTo>
                    <a:pt x="9142" y="11772"/>
                    <a:pt x="11771" y="9130"/>
                    <a:pt x="11771" y="5886"/>
                  </a:cubicBezTo>
                  <a:cubicBezTo>
                    <a:pt x="11771" y="2630"/>
                    <a:pt x="9142" y="1"/>
                    <a:pt x="58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809;p30">
              <a:extLst>
                <a:ext uri="{FF2B5EF4-FFF2-40B4-BE49-F238E27FC236}">
                  <a16:creationId xmlns:a16="http://schemas.microsoft.com/office/drawing/2014/main" id="{69651429-3AE5-AC17-9D44-0DF41932C9C2}"/>
                </a:ext>
              </a:extLst>
            </p:cNvPr>
            <p:cNvSpPr/>
            <p:nvPr/>
          </p:nvSpPr>
          <p:spPr>
            <a:xfrm>
              <a:off x="6424750" y="1267500"/>
              <a:ext cx="25" cy="133950"/>
            </a:xfrm>
            <a:custGeom>
              <a:avLst/>
              <a:gdLst/>
              <a:ahLst/>
              <a:cxnLst/>
              <a:rect l="l" t="t" r="r" b="b"/>
              <a:pathLst>
                <a:path w="1" h="5358" fill="none" extrusionOk="0">
                  <a:moveTo>
                    <a:pt x="0" y="5358"/>
                  </a:moveTo>
                  <a:lnTo>
                    <a:pt x="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810;p30">
              <a:extLst>
                <a:ext uri="{FF2B5EF4-FFF2-40B4-BE49-F238E27FC236}">
                  <a16:creationId xmlns:a16="http://schemas.microsoft.com/office/drawing/2014/main" id="{054885AD-0509-2439-71EB-776D217B27F1}"/>
                </a:ext>
              </a:extLst>
            </p:cNvPr>
            <p:cNvSpPr/>
            <p:nvPr/>
          </p:nvSpPr>
          <p:spPr>
            <a:xfrm>
              <a:off x="6420125" y="1114525"/>
              <a:ext cx="25" cy="133650"/>
            </a:xfrm>
            <a:custGeom>
              <a:avLst/>
              <a:gdLst/>
              <a:ahLst/>
              <a:cxnLst/>
              <a:rect l="l" t="t" r="r" b="b"/>
              <a:pathLst>
                <a:path w="1" h="5346" fill="none" extrusionOk="0">
                  <a:moveTo>
                    <a:pt x="1" y="0"/>
                  </a:moveTo>
                  <a:lnTo>
                    <a:pt x="1" y="5345"/>
                  </a:lnTo>
                </a:path>
              </a:pathLst>
            </a:custGeom>
            <a:noFill/>
            <a:ln w="7675" cap="flat" cmpd="sng">
              <a:solidFill>
                <a:srgbClr val="745B5E"/>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11;p30">
              <a:extLst>
                <a:ext uri="{FF2B5EF4-FFF2-40B4-BE49-F238E27FC236}">
                  <a16:creationId xmlns:a16="http://schemas.microsoft.com/office/drawing/2014/main" id="{E4A3F8DD-0637-6193-2283-463F0E238E46}"/>
                </a:ext>
              </a:extLst>
            </p:cNvPr>
            <p:cNvSpPr/>
            <p:nvPr/>
          </p:nvSpPr>
          <p:spPr>
            <a:xfrm>
              <a:off x="6348550" y="1135100"/>
              <a:ext cx="67000" cy="115825"/>
            </a:xfrm>
            <a:custGeom>
              <a:avLst/>
              <a:gdLst/>
              <a:ahLst/>
              <a:cxnLst/>
              <a:rect l="l" t="t" r="r" b="b"/>
              <a:pathLst>
                <a:path w="2680" h="4633" fill="none" extrusionOk="0">
                  <a:moveTo>
                    <a:pt x="1" y="0"/>
                  </a:moveTo>
                  <a:lnTo>
                    <a:pt x="2679" y="4633"/>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12;p30">
              <a:extLst>
                <a:ext uri="{FF2B5EF4-FFF2-40B4-BE49-F238E27FC236}">
                  <a16:creationId xmlns:a16="http://schemas.microsoft.com/office/drawing/2014/main" id="{43754560-7BC3-7741-61AB-2461AA87B30A}"/>
                </a:ext>
              </a:extLst>
            </p:cNvPr>
            <p:cNvSpPr/>
            <p:nvPr/>
          </p:nvSpPr>
          <p:spPr>
            <a:xfrm>
              <a:off x="6296950" y="1188250"/>
              <a:ext cx="115825" cy="66975"/>
            </a:xfrm>
            <a:custGeom>
              <a:avLst/>
              <a:gdLst/>
              <a:ahLst/>
              <a:cxnLst/>
              <a:rect l="l" t="t" r="r" b="b"/>
              <a:pathLst>
                <a:path w="4633" h="2679" fill="none" extrusionOk="0">
                  <a:moveTo>
                    <a:pt x="1" y="0"/>
                  </a:moveTo>
                  <a:lnTo>
                    <a:pt x="4633" y="2679"/>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13;p30">
              <a:extLst>
                <a:ext uri="{FF2B5EF4-FFF2-40B4-BE49-F238E27FC236}">
                  <a16:creationId xmlns:a16="http://schemas.microsoft.com/office/drawing/2014/main" id="{1AA3FA31-8CE3-E6F7-118E-C03248BE8A12}"/>
                </a:ext>
              </a:extLst>
            </p:cNvPr>
            <p:cNvSpPr/>
            <p:nvPr/>
          </p:nvSpPr>
          <p:spPr>
            <a:xfrm>
              <a:off x="6279125" y="1260425"/>
              <a:ext cx="133650" cy="25"/>
            </a:xfrm>
            <a:custGeom>
              <a:avLst/>
              <a:gdLst/>
              <a:ahLst/>
              <a:cxnLst/>
              <a:rect l="l" t="t" r="r" b="b"/>
              <a:pathLst>
                <a:path w="5346" h="1" fill="none" extrusionOk="0">
                  <a:moveTo>
                    <a:pt x="1" y="1"/>
                  </a:moveTo>
                  <a:lnTo>
                    <a:pt x="5346"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14;p30">
              <a:extLst>
                <a:ext uri="{FF2B5EF4-FFF2-40B4-BE49-F238E27FC236}">
                  <a16:creationId xmlns:a16="http://schemas.microsoft.com/office/drawing/2014/main" id="{73FA2E16-CA41-5BCA-6584-48C4C3A0D096}"/>
                </a:ext>
              </a:extLst>
            </p:cNvPr>
            <p:cNvSpPr/>
            <p:nvPr/>
          </p:nvSpPr>
          <p:spPr>
            <a:xfrm>
              <a:off x="6299400" y="1264725"/>
              <a:ext cx="115850" cy="67000"/>
            </a:xfrm>
            <a:custGeom>
              <a:avLst/>
              <a:gdLst/>
              <a:ahLst/>
              <a:cxnLst/>
              <a:rect l="l" t="t" r="r" b="b"/>
              <a:pathLst>
                <a:path w="4634" h="2680" fill="none" extrusionOk="0">
                  <a:moveTo>
                    <a:pt x="1" y="2679"/>
                  </a:moveTo>
                  <a:lnTo>
                    <a:pt x="4633"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15;p30">
              <a:extLst>
                <a:ext uri="{FF2B5EF4-FFF2-40B4-BE49-F238E27FC236}">
                  <a16:creationId xmlns:a16="http://schemas.microsoft.com/office/drawing/2014/main" id="{F9BA7CF1-9D7E-503C-D7E9-3184C9A24F55}"/>
                </a:ext>
              </a:extLst>
            </p:cNvPr>
            <p:cNvSpPr/>
            <p:nvPr/>
          </p:nvSpPr>
          <p:spPr>
            <a:xfrm>
              <a:off x="6352850" y="1267500"/>
              <a:ext cx="67000" cy="115825"/>
            </a:xfrm>
            <a:custGeom>
              <a:avLst/>
              <a:gdLst/>
              <a:ahLst/>
              <a:cxnLst/>
              <a:rect l="l" t="t" r="r" b="b"/>
              <a:pathLst>
                <a:path w="2680" h="4633" fill="none" extrusionOk="0">
                  <a:moveTo>
                    <a:pt x="1" y="4633"/>
                  </a:moveTo>
                  <a:lnTo>
                    <a:pt x="268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16;p30">
              <a:extLst>
                <a:ext uri="{FF2B5EF4-FFF2-40B4-BE49-F238E27FC236}">
                  <a16:creationId xmlns:a16="http://schemas.microsoft.com/office/drawing/2014/main" id="{E3857CED-590D-D56A-04DE-BD9D09BCCD71}"/>
                </a:ext>
              </a:extLst>
            </p:cNvPr>
            <p:cNvSpPr/>
            <p:nvPr/>
          </p:nvSpPr>
          <p:spPr>
            <a:xfrm>
              <a:off x="6429350" y="1265025"/>
              <a:ext cx="66675" cy="115850"/>
            </a:xfrm>
            <a:custGeom>
              <a:avLst/>
              <a:gdLst/>
              <a:ahLst/>
              <a:cxnLst/>
              <a:rect l="l" t="t" r="r" b="b"/>
              <a:pathLst>
                <a:path w="2667" h="4634" fill="none" extrusionOk="0">
                  <a:moveTo>
                    <a:pt x="2667" y="4633"/>
                  </a:moveTo>
                  <a:lnTo>
                    <a:pt x="0"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17;p30">
              <a:extLst>
                <a:ext uri="{FF2B5EF4-FFF2-40B4-BE49-F238E27FC236}">
                  <a16:creationId xmlns:a16="http://schemas.microsoft.com/office/drawing/2014/main" id="{9CC0B042-EAD0-E67F-8C30-FA2FFF741272}"/>
                </a:ext>
              </a:extLst>
            </p:cNvPr>
            <p:cNvSpPr/>
            <p:nvPr/>
          </p:nvSpPr>
          <p:spPr>
            <a:xfrm>
              <a:off x="6431800" y="1260725"/>
              <a:ext cx="116150" cy="66700"/>
            </a:xfrm>
            <a:custGeom>
              <a:avLst/>
              <a:gdLst/>
              <a:ahLst/>
              <a:cxnLst/>
              <a:rect l="l" t="t" r="r" b="b"/>
              <a:pathLst>
                <a:path w="4646" h="2668" fill="none" extrusionOk="0">
                  <a:moveTo>
                    <a:pt x="4645" y="2667"/>
                  </a:moveTo>
                  <a:lnTo>
                    <a:pt x="1"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18;p30">
              <a:extLst>
                <a:ext uri="{FF2B5EF4-FFF2-40B4-BE49-F238E27FC236}">
                  <a16:creationId xmlns:a16="http://schemas.microsoft.com/office/drawing/2014/main" id="{F012BAFA-6276-5CC4-B24A-E60D4C650D8E}"/>
                </a:ext>
              </a:extLst>
            </p:cNvPr>
            <p:cNvSpPr/>
            <p:nvPr/>
          </p:nvSpPr>
          <p:spPr>
            <a:xfrm>
              <a:off x="6432125" y="1255525"/>
              <a:ext cx="133650" cy="0"/>
            </a:xfrm>
            <a:custGeom>
              <a:avLst/>
              <a:gdLst/>
              <a:ahLst/>
              <a:cxnLst/>
              <a:rect l="l" t="t" r="r" b="b"/>
              <a:pathLst>
                <a:path w="5346" fill="none" extrusionOk="0">
                  <a:moveTo>
                    <a:pt x="5345" y="0"/>
                  </a:moveTo>
                  <a:lnTo>
                    <a:pt x="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19;p30">
              <a:extLst>
                <a:ext uri="{FF2B5EF4-FFF2-40B4-BE49-F238E27FC236}">
                  <a16:creationId xmlns:a16="http://schemas.microsoft.com/office/drawing/2014/main" id="{D50939E5-5688-FF60-ABC1-38DF56EC5601}"/>
                </a:ext>
              </a:extLst>
            </p:cNvPr>
            <p:cNvSpPr/>
            <p:nvPr/>
          </p:nvSpPr>
          <p:spPr>
            <a:xfrm>
              <a:off x="6429650" y="1184250"/>
              <a:ext cx="115850" cy="66675"/>
            </a:xfrm>
            <a:custGeom>
              <a:avLst/>
              <a:gdLst/>
              <a:ahLst/>
              <a:cxnLst/>
              <a:rect l="l" t="t" r="r" b="b"/>
              <a:pathLst>
                <a:path w="4634" h="2667" fill="none" extrusionOk="0">
                  <a:moveTo>
                    <a:pt x="4633" y="0"/>
                  </a:moveTo>
                  <a:lnTo>
                    <a:pt x="1" y="2667"/>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20;p30">
              <a:extLst>
                <a:ext uri="{FF2B5EF4-FFF2-40B4-BE49-F238E27FC236}">
                  <a16:creationId xmlns:a16="http://schemas.microsoft.com/office/drawing/2014/main" id="{6008905A-ECB9-AFD7-B3B2-426BE27A554E}"/>
                </a:ext>
              </a:extLst>
            </p:cNvPr>
            <p:cNvSpPr/>
            <p:nvPr/>
          </p:nvSpPr>
          <p:spPr>
            <a:xfrm>
              <a:off x="6425050" y="1132650"/>
              <a:ext cx="67000" cy="115825"/>
            </a:xfrm>
            <a:custGeom>
              <a:avLst/>
              <a:gdLst/>
              <a:ahLst/>
              <a:cxnLst/>
              <a:rect l="l" t="t" r="r" b="b"/>
              <a:pathLst>
                <a:path w="2680" h="4633" fill="none" extrusionOk="0">
                  <a:moveTo>
                    <a:pt x="2679" y="0"/>
                  </a:moveTo>
                  <a:lnTo>
                    <a:pt x="0" y="4632"/>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21;p30">
              <a:extLst>
                <a:ext uri="{FF2B5EF4-FFF2-40B4-BE49-F238E27FC236}">
                  <a16:creationId xmlns:a16="http://schemas.microsoft.com/office/drawing/2014/main" id="{770C1242-2F75-0217-51DF-AE340CE09C4F}"/>
                </a:ext>
              </a:extLst>
            </p:cNvPr>
            <p:cNvSpPr/>
            <p:nvPr/>
          </p:nvSpPr>
          <p:spPr>
            <a:xfrm>
              <a:off x="6420125" y="1114525"/>
              <a:ext cx="25" cy="133650"/>
            </a:xfrm>
            <a:custGeom>
              <a:avLst/>
              <a:gdLst/>
              <a:ahLst/>
              <a:cxnLst/>
              <a:rect l="l" t="t" r="r" b="b"/>
              <a:pathLst>
                <a:path w="1" h="5346" fill="none" extrusionOk="0">
                  <a:moveTo>
                    <a:pt x="1" y="0"/>
                  </a:moveTo>
                  <a:lnTo>
                    <a:pt x="1" y="5345"/>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22;p30">
              <a:extLst>
                <a:ext uri="{FF2B5EF4-FFF2-40B4-BE49-F238E27FC236}">
                  <a16:creationId xmlns:a16="http://schemas.microsoft.com/office/drawing/2014/main" id="{C48DEC1C-D267-44BA-ED53-2C43B558F0E1}"/>
                </a:ext>
              </a:extLst>
            </p:cNvPr>
            <p:cNvSpPr/>
            <p:nvPr/>
          </p:nvSpPr>
          <p:spPr>
            <a:xfrm>
              <a:off x="6382050" y="1217425"/>
              <a:ext cx="80800" cy="80800"/>
            </a:xfrm>
            <a:custGeom>
              <a:avLst/>
              <a:gdLst/>
              <a:ahLst/>
              <a:cxnLst/>
              <a:rect l="l" t="t" r="r" b="b"/>
              <a:pathLst>
                <a:path w="3232" h="3232" extrusionOk="0">
                  <a:moveTo>
                    <a:pt x="1610" y="0"/>
                  </a:moveTo>
                  <a:cubicBezTo>
                    <a:pt x="725" y="0"/>
                    <a:pt x="0" y="725"/>
                    <a:pt x="0" y="1622"/>
                  </a:cubicBezTo>
                  <a:cubicBezTo>
                    <a:pt x="0" y="2519"/>
                    <a:pt x="725" y="3232"/>
                    <a:pt x="1610" y="3232"/>
                  </a:cubicBezTo>
                  <a:cubicBezTo>
                    <a:pt x="2507" y="3232"/>
                    <a:pt x="3232" y="2519"/>
                    <a:pt x="3232" y="1622"/>
                  </a:cubicBezTo>
                  <a:cubicBezTo>
                    <a:pt x="3232" y="725"/>
                    <a:pt x="2507" y="0"/>
                    <a:pt x="16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23;p30">
              <a:extLst>
                <a:ext uri="{FF2B5EF4-FFF2-40B4-BE49-F238E27FC236}">
                  <a16:creationId xmlns:a16="http://schemas.microsoft.com/office/drawing/2014/main" id="{C32B849A-EE20-44B0-BBD3-FD8FFD8E6290}"/>
                </a:ext>
              </a:extLst>
            </p:cNvPr>
            <p:cNvSpPr/>
            <p:nvPr/>
          </p:nvSpPr>
          <p:spPr>
            <a:xfrm>
              <a:off x="4441550" y="1064750"/>
              <a:ext cx="386475" cy="386475"/>
            </a:xfrm>
            <a:custGeom>
              <a:avLst/>
              <a:gdLst/>
              <a:ahLst/>
              <a:cxnLst/>
              <a:rect l="l" t="t" r="r" b="b"/>
              <a:pathLst>
                <a:path w="15459" h="15459" extrusionOk="0">
                  <a:moveTo>
                    <a:pt x="7729" y="1"/>
                  </a:moveTo>
                  <a:cubicBezTo>
                    <a:pt x="3466" y="1"/>
                    <a:pt x="0" y="3453"/>
                    <a:pt x="0" y="7729"/>
                  </a:cubicBezTo>
                  <a:cubicBezTo>
                    <a:pt x="0" y="11993"/>
                    <a:pt x="3466" y="15458"/>
                    <a:pt x="7729" y="15458"/>
                  </a:cubicBezTo>
                  <a:cubicBezTo>
                    <a:pt x="12005" y="15458"/>
                    <a:pt x="15458" y="11993"/>
                    <a:pt x="15458" y="7729"/>
                  </a:cubicBezTo>
                  <a:cubicBezTo>
                    <a:pt x="15458" y="3453"/>
                    <a:pt x="12005" y="1"/>
                    <a:pt x="77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24;p30">
              <a:extLst>
                <a:ext uri="{FF2B5EF4-FFF2-40B4-BE49-F238E27FC236}">
                  <a16:creationId xmlns:a16="http://schemas.microsoft.com/office/drawing/2014/main" id="{BF2824A4-FCB1-A076-E274-99F7C47863FD}"/>
                </a:ext>
              </a:extLst>
            </p:cNvPr>
            <p:cNvSpPr/>
            <p:nvPr/>
          </p:nvSpPr>
          <p:spPr>
            <a:xfrm>
              <a:off x="4487625" y="1110825"/>
              <a:ext cx="294300" cy="294300"/>
            </a:xfrm>
            <a:custGeom>
              <a:avLst/>
              <a:gdLst/>
              <a:ahLst/>
              <a:cxnLst/>
              <a:rect l="l" t="t" r="r" b="b"/>
              <a:pathLst>
                <a:path w="11772" h="11772" extrusionOk="0">
                  <a:moveTo>
                    <a:pt x="5886" y="1"/>
                  </a:moveTo>
                  <a:cubicBezTo>
                    <a:pt x="2642" y="1"/>
                    <a:pt x="1" y="2630"/>
                    <a:pt x="1" y="5886"/>
                  </a:cubicBezTo>
                  <a:cubicBezTo>
                    <a:pt x="1" y="9130"/>
                    <a:pt x="2642" y="11772"/>
                    <a:pt x="5886" y="11772"/>
                  </a:cubicBezTo>
                  <a:cubicBezTo>
                    <a:pt x="9142" y="11772"/>
                    <a:pt x="11772" y="9130"/>
                    <a:pt x="11772" y="5886"/>
                  </a:cubicBezTo>
                  <a:cubicBezTo>
                    <a:pt x="11772" y="2630"/>
                    <a:pt x="9142" y="1"/>
                    <a:pt x="58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25;p30">
              <a:extLst>
                <a:ext uri="{FF2B5EF4-FFF2-40B4-BE49-F238E27FC236}">
                  <a16:creationId xmlns:a16="http://schemas.microsoft.com/office/drawing/2014/main" id="{FC0566DC-B541-558A-E97A-F2B2D771177C}"/>
                </a:ext>
              </a:extLst>
            </p:cNvPr>
            <p:cNvSpPr/>
            <p:nvPr/>
          </p:nvSpPr>
          <p:spPr>
            <a:xfrm>
              <a:off x="4637225" y="1267500"/>
              <a:ext cx="25" cy="133950"/>
            </a:xfrm>
            <a:custGeom>
              <a:avLst/>
              <a:gdLst/>
              <a:ahLst/>
              <a:cxnLst/>
              <a:rect l="l" t="t" r="r" b="b"/>
              <a:pathLst>
                <a:path w="1" h="5358" fill="none" extrusionOk="0">
                  <a:moveTo>
                    <a:pt x="1" y="5358"/>
                  </a:moveTo>
                  <a:lnTo>
                    <a:pt x="1"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26;p30">
              <a:extLst>
                <a:ext uri="{FF2B5EF4-FFF2-40B4-BE49-F238E27FC236}">
                  <a16:creationId xmlns:a16="http://schemas.microsoft.com/office/drawing/2014/main" id="{8D8AF7F3-F280-08AC-3F75-28614911CE6C}"/>
                </a:ext>
              </a:extLst>
            </p:cNvPr>
            <p:cNvSpPr/>
            <p:nvPr/>
          </p:nvSpPr>
          <p:spPr>
            <a:xfrm>
              <a:off x="4632300" y="1114525"/>
              <a:ext cx="25" cy="133650"/>
            </a:xfrm>
            <a:custGeom>
              <a:avLst/>
              <a:gdLst/>
              <a:ahLst/>
              <a:cxnLst/>
              <a:rect l="l" t="t" r="r" b="b"/>
              <a:pathLst>
                <a:path w="1" h="5346" fill="none" extrusionOk="0">
                  <a:moveTo>
                    <a:pt x="1" y="0"/>
                  </a:moveTo>
                  <a:lnTo>
                    <a:pt x="1" y="5345"/>
                  </a:lnTo>
                </a:path>
              </a:pathLst>
            </a:custGeom>
            <a:noFill/>
            <a:ln w="7675" cap="flat" cmpd="sng">
              <a:solidFill>
                <a:srgbClr val="745B5E"/>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27;p30">
              <a:extLst>
                <a:ext uri="{FF2B5EF4-FFF2-40B4-BE49-F238E27FC236}">
                  <a16:creationId xmlns:a16="http://schemas.microsoft.com/office/drawing/2014/main" id="{B32F3287-0DDA-E1B6-15A0-8ABB90416E9B}"/>
                </a:ext>
              </a:extLst>
            </p:cNvPr>
            <p:cNvSpPr/>
            <p:nvPr/>
          </p:nvSpPr>
          <p:spPr>
            <a:xfrm>
              <a:off x="4561050" y="1135100"/>
              <a:ext cx="66975" cy="115825"/>
            </a:xfrm>
            <a:custGeom>
              <a:avLst/>
              <a:gdLst/>
              <a:ahLst/>
              <a:cxnLst/>
              <a:rect l="l" t="t" r="r" b="b"/>
              <a:pathLst>
                <a:path w="2679" h="4633" fill="none" extrusionOk="0">
                  <a:moveTo>
                    <a:pt x="0" y="0"/>
                  </a:moveTo>
                  <a:lnTo>
                    <a:pt x="2679" y="4633"/>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28;p30">
              <a:extLst>
                <a:ext uri="{FF2B5EF4-FFF2-40B4-BE49-F238E27FC236}">
                  <a16:creationId xmlns:a16="http://schemas.microsoft.com/office/drawing/2014/main" id="{02CBAA4B-DBA5-9D6C-D70B-310C491C4F8B}"/>
                </a:ext>
              </a:extLst>
            </p:cNvPr>
            <p:cNvSpPr/>
            <p:nvPr/>
          </p:nvSpPr>
          <p:spPr>
            <a:xfrm>
              <a:off x="4509425" y="1188250"/>
              <a:ext cx="115850" cy="66975"/>
            </a:xfrm>
            <a:custGeom>
              <a:avLst/>
              <a:gdLst/>
              <a:ahLst/>
              <a:cxnLst/>
              <a:rect l="l" t="t" r="r" b="b"/>
              <a:pathLst>
                <a:path w="4634" h="2679" fill="none" extrusionOk="0">
                  <a:moveTo>
                    <a:pt x="1" y="0"/>
                  </a:moveTo>
                  <a:lnTo>
                    <a:pt x="4633" y="2679"/>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29;p30">
              <a:extLst>
                <a:ext uri="{FF2B5EF4-FFF2-40B4-BE49-F238E27FC236}">
                  <a16:creationId xmlns:a16="http://schemas.microsoft.com/office/drawing/2014/main" id="{9800DC9F-3D14-EB81-B430-12CC60D2FA13}"/>
                </a:ext>
              </a:extLst>
            </p:cNvPr>
            <p:cNvSpPr/>
            <p:nvPr/>
          </p:nvSpPr>
          <p:spPr>
            <a:xfrm>
              <a:off x="4491625" y="1260425"/>
              <a:ext cx="133650" cy="25"/>
            </a:xfrm>
            <a:custGeom>
              <a:avLst/>
              <a:gdLst/>
              <a:ahLst/>
              <a:cxnLst/>
              <a:rect l="l" t="t" r="r" b="b"/>
              <a:pathLst>
                <a:path w="5346" h="1" fill="none" extrusionOk="0">
                  <a:moveTo>
                    <a:pt x="0" y="1"/>
                  </a:moveTo>
                  <a:lnTo>
                    <a:pt x="5345"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30;p30">
              <a:extLst>
                <a:ext uri="{FF2B5EF4-FFF2-40B4-BE49-F238E27FC236}">
                  <a16:creationId xmlns:a16="http://schemas.microsoft.com/office/drawing/2014/main" id="{324C0BB4-CF3F-2D91-3A37-D2063162B65D}"/>
                </a:ext>
              </a:extLst>
            </p:cNvPr>
            <p:cNvSpPr/>
            <p:nvPr/>
          </p:nvSpPr>
          <p:spPr>
            <a:xfrm>
              <a:off x="4511900" y="1264725"/>
              <a:ext cx="115825" cy="67000"/>
            </a:xfrm>
            <a:custGeom>
              <a:avLst/>
              <a:gdLst/>
              <a:ahLst/>
              <a:cxnLst/>
              <a:rect l="l" t="t" r="r" b="b"/>
              <a:pathLst>
                <a:path w="4633" h="2680" fill="none" extrusionOk="0">
                  <a:moveTo>
                    <a:pt x="0" y="2679"/>
                  </a:moveTo>
                  <a:lnTo>
                    <a:pt x="4633"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31;p30">
              <a:extLst>
                <a:ext uri="{FF2B5EF4-FFF2-40B4-BE49-F238E27FC236}">
                  <a16:creationId xmlns:a16="http://schemas.microsoft.com/office/drawing/2014/main" id="{5DBA50AC-1438-2FE8-4CC0-0BCC16A3710A}"/>
                </a:ext>
              </a:extLst>
            </p:cNvPr>
            <p:cNvSpPr/>
            <p:nvPr/>
          </p:nvSpPr>
          <p:spPr>
            <a:xfrm>
              <a:off x="4565350" y="1267500"/>
              <a:ext cx="66975" cy="115825"/>
            </a:xfrm>
            <a:custGeom>
              <a:avLst/>
              <a:gdLst/>
              <a:ahLst/>
              <a:cxnLst/>
              <a:rect l="l" t="t" r="r" b="b"/>
              <a:pathLst>
                <a:path w="2679" h="4633" fill="none" extrusionOk="0">
                  <a:moveTo>
                    <a:pt x="0" y="4633"/>
                  </a:moveTo>
                  <a:lnTo>
                    <a:pt x="2679"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32;p30">
              <a:extLst>
                <a:ext uri="{FF2B5EF4-FFF2-40B4-BE49-F238E27FC236}">
                  <a16:creationId xmlns:a16="http://schemas.microsoft.com/office/drawing/2014/main" id="{C9BA71B0-C6AE-2848-9DC1-D29B18E254FE}"/>
                </a:ext>
              </a:extLst>
            </p:cNvPr>
            <p:cNvSpPr/>
            <p:nvPr/>
          </p:nvSpPr>
          <p:spPr>
            <a:xfrm>
              <a:off x="4641825" y="1265025"/>
              <a:ext cx="67000" cy="115850"/>
            </a:xfrm>
            <a:custGeom>
              <a:avLst/>
              <a:gdLst/>
              <a:ahLst/>
              <a:cxnLst/>
              <a:rect l="l" t="t" r="r" b="b"/>
              <a:pathLst>
                <a:path w="2680" h="4634" fill="none" extrusionOk="0">
                  <a:moveTo>
                    <a:pt x="2680" y="4633"/>
                  </a:moveTo>
                  <a:lnTo>
                    <a:pt x="1"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833;p30">
              <a:extLst>
                <a:ext uri="{FF2B5EF4-FFF2-40B4-BE49-F238E27FC236}">
                  <a16:creationId xmlns:a16="http://schemas.microsoft.com/office/drawing/2014/main" id="{94607C1E-E769-EFE6-F463-805754611704}"/>
                </a:ext>
              </a:extLst>
            </p:cNvPr>
            <p:cNvSpPr/>
            <p:nvPr/>
          </p:nvSpPr>
          <p:spPr>
            <a:xfrm>
              <a:off x="4644300" y="1260725"/>
              <a:ext cx="115825" cy="66700"/>
            </a:xfrm>
            <a:custGeom>
              <a:avLst/>
              <a:gdLst/>
              <a:ahLst/>
              <a:cxnLst/>
              <a:rect l="l" t="t" r="r" b="b"/>
              <a:pathLst>
                <a:path w="4633" h="2668" fill="none" extrusionOk="0">
                  <a:moveTo>
                    <a:pt x="4633" y="2667"/>
                  </a:moveTo>
                  <a:lnTo>
                    <a:pt x="0"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34;p30">
              <a:extLst>
                <a:ext uri="{FF2B5EF4-FFF2-40B4-BE49-F238E27FC236}">
                  <a16:creationId xmlns:a16="http://schemas.microsoft.com/office/drawing/2014/main" id="{DB107B26-9B0B-60A3-F660-3082A54441A6}"/>
                </a:ext>
              </a:extLst>
            </p:cNvPr>
            <p:cNvSpPr/>
            <p:nvPr/>
          </p:nvSpPr>
          <p:spPr>
            <a:xfrm>
              <a:off x="4644600" y="1255525"/>
              <a:ext cx="133650" cy="0"/>
            </a:xfrm>
            <a:custGeom>
              <a:avLst/>
              <a:gdLst/>
              <a:ahLst/>
              <a:cxnLst/>
              <a:rect l="l" t="t" r="r" b="b"/>
              <a:pathLst>
                <a:path w="5346" fill="none" extrusionOk="0">
                  <a:moveTo>
                    <a:pt x="5345" y="0"/>
                  </a:moveTo>
                  <a:lnTo>
                    <a:pt x="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835;p30">
              <a:extLst>
                <a:ext uri="{FF2B5EF4-FFF2-40B4-BE49-F238E27FC236}">
                  <a16:creationId xmlns:a16="http://schemas.microsoft.com/office/drawing/2014/main" id="{1C2FBE44-ABE1-2B2F-8E58-8AAD450CC502}"/>
                </a:ext>
              </a:extLst>
            </p:cNvPr>
            <p:cNvSpPr/>
            <p:nvPr/>
          </p:nvSpPr>
          <p:spPr>
            <a:xfrm>
              <a:off x="4642150" y="1184250"/>
              <a:ext cx="115825" cy="66675"/>
            </a:xfrm>
            <a:custGeom>
              <a:avLst/>
              <a:gdLst/>
              <a:ahLst/>
              <a:cxnLst/>
              <a:rect l="l" t="t" r="r" b="b"/>
              <a:pathLst>
                <a:path w="4633" h="2667" fill="none" extrusionOk="0">
                  <a:moveTo>
                    <a:pt x="4633" y="0"/>
                  </a:moveTo>
                  <a:lnTo>
                    <a:pt x="0" y="2667"/>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836;p30">
              <a:extLst>
                <a:ext uri="{FF2B5EF4-FFF2-40B4-BE49-F238E27FC236}">
                  <a16:creationId xmlns:a16="http://schemas.microsoft.com/office/drawing/2014/main" id="{618D696F-9560-CF66-4AD0-D88FD831EA47}"/>
                </a:ext>
              </a:extLst>
            </p:cNvPr>
            <p:cNvSpPr/>
            <p:nvPr/>
          </p:nvSpPr>
          <p:spPr>
            <a:xfrm>
              <a:off x="4637525" y="1132650"/>
              <a:ext cx="67000" cy="115825"/>
            </a:xfrm>
            <a:custGeom>
              <a:avLst/>
              <a:gdLst/>
              <a:ahLst/>
              <a:cxnLst/>
              <a:rect l="l" t="t" r="r" b="b"/>
              <a:pathLst>
                <a:path w="2680" h="4633" fill="none" extrusionOk="0">
                  <a:moveTo>
                    <a:pt x="2680" y="0"/>
                  </a:moveTo>
                  <a:lnTo>
                    <a:pt x="1" y="4632"/>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837;p30">
              <a:extLst>
                <a:ext uri="{FF2B5EF4-FFF2-40B4-BE49-F238E27FC236}">
                  <a16:creationId xmlns:a16="http://schemas.microsoft.com/office/drawing/2014/main" id="{1EE5F0D4-AE9A-D603-FCBA-07360EF3604D}"/>
                </a:ext>
              </a:extLst>
            </p:cNvPr>
            <p:cNvSpPr/>
            <p:nvPr/>
          </p:nvSpPr>
          <p:spPr>
            <a:xfrm>
              <a:off x="4632300" y="1114525"/>
              <a:ext cx="25" cy="133650"/>
            </a:xfrm>
            <a:custGeom>
              <a:avLst/>
              <a:gdLst/>
              <a:ahLst/>
              <a:cxnLst/>
              <a:rect l="l" t="t" r="r" b="b"/>
              <a:pathLst>
                <a:path w="1" h="5346" fill="none" extrusionOk="0">
                  <a:moveTo>
                    <a:pt x="1" y="0"/>
                  </a:moveTo>
                  <a:lnTo>
                    <a:pt x="1" y="5345"/>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838;p30">
              <a:extLst>
                <a:ext uri="{FF2B5EF4-FFF2-40B4-BE49-F238E27FC236}">
                  <a16:creationId xmlns:a16="http://schemas.microsoft.com/office/drawing/2014/main" id="{2BBC5298-A23D-D6C8-8684-82A370B6389C}"/>
                </a:ext>
              </a:extLst>
            </p:cNvPr>
            <p:cNvSpPr/>
            <p:nvPr/>
          </p:nvSpPr>
          <p:spPr>
            <a:xfrm>
              <a:off x="4594525" y="1217425"/>
              <a:ext cx="80825" cy="80800"/>
            </a:xfrm>
            <a:custGeom>
              <a:avLst/>
              <a:gdLst/>
              <a:ahLst/>
              <a:cxnLst/>
              <a:rect l="l" t="t" r="r" b="b"/>
              <a:pathLst>
                <a:path w="3233" h="3232" extrusionOk="0">
                  <a:moveTo>
                    <a:pt x="1610" y="0"/>
                  </a:moveTo>
                  <a:cubicBezTo>
                    <a:pt x="726" y="0"/>
                    <a:pt x="1" y="725"/>
                    <a:pt x="1" y="1622"/>
                  </a:cubicBezTo>
                  <a:cubicBezTo>
                    <a:pt x="1" y="2519"/>
                    <a:pt x="726" y="3232"/>
                    <a:pt x="1610" y="3232"/>
                  </a:cubicBezTo>
                  <a:cubicBezTo>
                    <a:pt x="2507" y="3232"/>
                    <a:pt x="3232" y="2519"/>
                    <a:pt x="3232" y="1622"/>
                  </a:cubicBezTo>
                  <a:cubicBezTo>
                    <a:pt x="3232" y="725"/>
                    <a:pt x="2507" y="0"/>
                    <a:pt x="16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839;p30">
              <a:extLst>
                <a:ext uri="{FF2B5EF4-FFF2-40B4-BE49-F238E27FC236}">
                  <a16:creationId xmlns:a16="http://schemas.microsoft.com/office/drawing/2014/main" id="{A578C037-D968-CAD2-9F60-DB1D9A024844}"/>
                </a:ext>
              </a:extLst>
            </p:cNvPr>
            <p:cNvSpPr/>
            <p:nvPr/>
          </p:nvSpPr>
          <p:spPr>
            <a:xfrm>
              <a:off x="3682500" y="1037000"/>
              <a:ext cx="1675725" cy="186275"/>
            </a:xfrm>
            <a:custGeom>
              <a:avLst/>
              <a:gdLst/>
              <a:ahLst/>
              <a:cxnLst/>
              <a:rect l="l" t="t" r="r" b="b"/>
              <a:pathLst>
                <a:path w="67029" h="7451" extrusionOk="0">
                  <a:moveTo>
                    <a:pt x="16330" y="1"/>
                  </a:moveTo>
                  <a:cubicBezTo>
                    <a:pt x="6999" y="1"/>
                    <a:pt x="0" y="103"/>
                    <a:pt x="0" y="410"/>
                  </a:cubicBezTo>
                  <a:cubicBezTo>
                    <a:pt x="0" y="1344"/>
                    <a:pt x="67028" y="7451"/>
                    <a:pt x="67028" y="7451"/>
                  </a:cubicBezTo>
                  <a:lnTo>
                    <a:pt x="62986" y="410"/>
                  </a:lnTo>
                  <a:cubicBezTo>
                    <a:pt x="62986" y="410"/>
                    <a:pt x="34992" y="1"/>
                    <a:pt x="16330" y="1"/>
                  </a:cubicBezTo>
                  <a:close/>
                </a:path>
              </a:pathLst>
            </a:custGeom>
            <a:solidFill>
              <a:srgbClr val="DEC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840;p30">
              <a:extLst>
                <a:ext uri="{FF2B5EF4-FFF2-40B4-BE49-F238E27FC236}">
                  <a16:creationId xmlns:a16="http://schemas.microsoft.com/office/drawing/2014/main" id="{651D8540-79B1-1B48-20A8-A45DBC787B4D}"/>
                </a:ext>
              </a:extLst>
            </p:cNvPr>
            <p:cNvSpPr/>
            <p:nvPr/>
          </p:nvSpPr>
          <p:spPr>
            <a:xfrm>
              <a:off x="3682500" y="1037000"/>
              <a:ext cx="1675725" cy="186275"/>
            </a:xfrm>
            <a:custGeom>
              <a:avLst/>
              <a:gdLst/>
              <a:ahLst/>
              <a:cxnLst/>
              <a:rect l="l" t="t" r="r" b="b"/>
              <a:pathLst>
                <a:path w="67029" h="7451" extrusionOk="0">
                  <a:moveTo>
                    <a:pt x="16330" y="1"/>
                  </a:moveTo>
                  <a:cubicBezTo>
                    <a:pt x="6999" y="1"/>
                    <a:pt x="0" y="103"/>
                    <a:pt x="0" y="410"/>
                  </a:cubicBezTo>
                  <a:cubicBezTo>
                    <a:pt x="0" y="459"/>
                    <a:pt x="160" y="521"/>
                    <a:pt x="455" y="582"/>
                  </a:cubicBezTo>
                  <a:lnTo>
                    <a:pt x="62531" y="3986"/>
                  </a:lnTo>
                  <a:cubicBezTo>
                    <a:pt x="62531" y="3986"/>
                    <a:pt x="62568" y="5313"/>
                    <a:pt x="62605" y="7045"/>
                  </a:cubicBezTo>
                  <a:cubicBezTo>
                    <a:pt x="65382" y="7303"/>
                    <a:pt x="67028" y="7451"/>
                    <a:pt x="67028" y="7451"/>
                  </a:cubicBezTo>
                  <a:lnTo>
                    <a:pt x="62986" y="410"/>
                  </a:lnTo>
                  <a:cubicBezTo>
                    <a:pt x="62986" y="410"/>
                    <a:pt x="34992" y="1"/>
                    <a:pt x="163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841;p30">
              <a:extLst>
                <a:ext uri="{FF2B5EF4-FFF2-40B4-BE49-F238E27FC236}">
                  <a16:creationId xmlns:a16="http://schemas.microsoft.com/office/drawing/2014/main" id="{FEC295FA-AACD-3B4F-B2A8-0B835B037F15}"/>
                </a:ext>
              </a:extLst>
            </p:cNvPr>
            <p:cNvSpPr/>
            <p:nvPr/>
          </p:nvSpPr>
          <p:spPr>
            <a:xfrm>
              <a:off x="3693850" y="1051550"/>
              <a:ext cx="1553775" cy="161600"/>
            </a:xfrm>
            <a:custGeom>
              <a:avLst/>
              <a:gdLst/>
              <a:ahLst/>
              <a:cxnLst/>
              <a:rect l="l" t="t" r="r" b="b"/>
              <a:pathLst>
                <a:path w="62151" h="6464" extrusionOk="0">
                  <a:moveTo>
                    <a:pt x="1" y="0"/>
                  </a:moveTo>
                  <a:lnTo>
                    <a:pt x="1" y="0"/>
                  </a:lnTo>
                  <a:cubicBezTo>
                    <a:pt x="4953" y="1118"/>
                    <a:pt x="48069" y="5161"/>
                    <a:pt x="62151" y="6463"/>
                  </a:cubicBezTo>
                  <a:cubicBezTo>
                    <a:pt x="62114" y="4731"/>
                    <a:pt x="62077" y="3416"/>
                    <a:pt x="62077" y="3416"/>
                  </a:cubicBez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842;p30">
              <a:extLst>
                <a:ext uri="{FF2B5EF4-FFF2-40B4-BE49-F238E27FC236}">
                  <a16:creationId xmlns:a16="http://schemas.microsoft.com/office/drawing/2014/main" id="{93C55115-886F-83DA-0BC7-FF27315A220E}"/>
                </a:ext>
              </a:extLst>
            </p:cNvPr>
            <p:cNvSpPr/>
            <p:nvPr/>
          </p:nvSpPr>
          <p:spPr>
            <a:xfrm>
              <a:off x="5704400" y="1037000"/>
              <a:ext cx="1675700" cy="186275"/>
            </a:xfrm>
            <a:custGeom>
              <a:avLst/>
              <a:gdLst/>
              <a:ahLst/>
              <a:cxnLst/>
              <a:rect l="l" t="t" r="r" b="b"/>
              <a:pathLst>
                <a:path w="67028" h="7451" extrusionOk="0">
                  <a:moveTo>
                    <a:pt x="50695" y="1"/>
                  </a:moveTo>
                  <a:cubicBezTo>
                    <a:pt x="32029" y="1"/>
                    <a:pt x="4030" y="410"/>
                    <a:pt x="4030" y="410"/>
                  </a:cubicBezTo>
                  <a:lnTo>
                    <a:pt x="0" y="7451"/>
                  </a:lnTo>
                  <a:lnTo>
                    <a:pt x="0" y="7451"/>
                  </a:lnTo>
                  <a:cubicBezTo>
                    <a:pt x="0" y="7451"/>
                    <a:pt x="67028" y="1344"/>
                    <a:pt x="67028" y="410"/>
                  </a:cubicBezTo>
                  <a:cubicBezTo>
                    <a:pt x="67028" y="103"/>
                    <a:pt x="60028" y="1"/>
                    <a:pt x="50695" y="1"/>
                  </a:cubicBezTo>
                  <a:close/>
                </a:path>
              </a:pathLst>
            </a:custGeom>
            <a:solidFill>
              <a:srgbClr val="DEC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843;p30">
              <a:extLst>
                <a:ext uri="{FF2B5EF4-FFF2-40B4-BE49-F238E27FC236}">
                  <a16:creationId xmlns:a16="http://schemas.microsoft.com/office/drawing/2014/main" id="{287CC400-4F64-5486-E237-00903BC24B9B}"/>
                </a:ext>
              </a:extLst>
            </p:cNvPr>
            <p:cNvSpPr/>
            <p:nvPr/>
          </p:nvSpPr>
          <p:spPr>
            <a:xfrm>
              <a:off x="5704400" y="1037000"/>
              <a:ext cx="1675700" cy="186275"/>
            </a:xfrm>
            <a:custGeom>
              <a:avLst/>
              <a:gdLst/>
              <a:ahLst/>
              <a:cxnLst/>
              <a:rect l="l" t="t" r="r" b="b"/>
              <a:pathLst>
                <a:path w="67028" h="7451" extrusionOk="0">
                  <a:moveTo>
                    <a:pt x="50695" y="1"/>
                  </a:moveTo>
                  <a:cubicBezTo>
                    <a:pt x="32029" y="1"/>
                    <a:pt x="4030" y="410"/>
                    <a:pt x="4030" y="410"/>
                  </a:cubicBezTo>
                  <a:lnTo>
                    <a:pt x="0" y="7451"/>
                  </a:lnTo>
                  <a:cubicBezTo>
                    <a:pt x="0" y="7451"/>
                    <a:pt x="1647" y="7303"/>
                    <a:pt x="4424" y="7045"/>
                  </a:cubicBezTo>
                  <a:cubicBezTo>
                    <a:pt x="4460" y="5313"/>
                    <a:pt x="4497" y="3986"/>
                    <a:pt x="4497" y="3986"/>
                  </a:cubicBezTo>
                  <a:lnTo>
                    <a:pt x="66561" y="582"/>
                  </a:lnTo>
                  <a:cubicBezTo>
                    <a:pt x="66868" y="521"/>
                    <a:pt x="67028" y="459"/>
                    <a:pt x="67028" y="410"/>
                  </a:cubicBezTo>
                  <a:cubicBezTo>
                    <a:pt x="67028" y="103"/>
                    <a:pt x="60028" y="1"/>
                    <a:pt x="506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844;p30">
              <a:extLst>
                <a:ext uri="{FF2B5EF4-FFF2-40B4-BE49-F238E27FC236}">
                  <a16:creationId xmlns:a16="http://schemas.microsoft.com/office/drawing/2014/main" id="{8710F7C5-6AFD-6130-20CD-1A8D357432A8}"/>
                </a:ext>
              </a:extLst>
            </p:cNvPr>
            <p:cNvSpPr/>
            <p:nvPr/>
          </p:nvSpPr>
          <p:spPr>
            <a:xfrm>
              <a:off x="5814975" y="1051550"/>
              <a:ext cx="1553475" cy="161600"/>
            </a:xfrm>
            <a:custGeom>
              <a:avLst/>
              <a:gdLst/>
              <a:ahLst/>
              <a:cxnLst/>
              <a:rect l="l" t="t" r="r" b="b"/>
              <a:pathLst>
                <a:path w="62139" h="6464" extrusionOk="0">
                  <a:moveTo>
                    <a:pt x="62138" y="0"/>
                  </a:moveTo>
                  <a:lnTo>
                    <a:pt x="74" y="3416"/>
                  </a:lnTo>
                  <a:cubicBezTo>
                    <a:pt x="74" y="3416"/>
                    <a:pt x="25" y="4731"/>
                    <a:pt x="1" y="6463"/>
                  </a:cubicBezTo>
                  <a:cubicBezTo>
                    <a:pt x="14070" y="5161"/>
                    <a:pt x="57186" y="1118"/>
                    <a:pt x="6213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845;p30">
              <a:extLst>
                <a:ext uri="{FF2B5EF4-FFF2-40B4-BE49-F238E27FC236}">
                  <a16:creationId xmlns:a16="http://schemas.microsoft.com/office/drawing/2014/main" id="{B99CBFFF-61BA-F3D5-3E09-EBB47E04E82A}"/>
                </a:ext>
              </a:extLst>
            </p:cNvPr>
            <p:cNvSpPr/>
            <p:nvPr/>
          </p:nvSpPr>
          <p:spPr>
            <a:xfrm>
              <a:off x="4826150" y="659375"/>
              <a:ext cx="593200" cy="208800"/>
            </a:xfrm>
            <a:custGeom>
              <a:avLst/>
              <a:gdLst/>
              <a:ahLst/>
              <a:cxnLst/>
              <a:rect l="l" t="t" r="r" b="b"/>
              <a:pathLst>
                <a:path w="23728" h="8352" extrusionOk="0">
                  <a:moveTo>
                    <a:pt x="150" y="0"/>
                  </a:moveTo>
                  <a:cubicBezTo>
                    <a:pt x="94" y="0"/>
                    <a:pt x="64" y="7"/>
                    <a:pt x="62" y="21"/>
                  </a:cubicBezTo>
                  <a:cubicBezTo>
                    <a:pt x="0" y="414"/>
                    <a:pt x="23727" y="8352"/>
                    <a:pt x="23727" y="8352"/>
                  </a:cubicBezTo>
                  <a:lnTo>
                    <a:pt x="22744" y="5022"/>
                  </a:lnTo>
                  <a:cubicBezTo>
                    <a:pt x="22744" y="5022"/>
                    <a:pt x="1686" y="0"/>
                    <a:pt x="1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846;p30">
              <a:extLst>
                <a:ext uri="{FF2B5EF4-FFF2-40B4-BE49-F238E27FC236}">
                  <a16:creationId xmlns:a16="http://schemas.microsoft.com/office/drawing/2014/main" id="{553B84C3-7FA0-5049-2273-BA4BDE5A637D}"/>
                </a:ext>
              </a:extLst>
            </p:cNvPr>
            <p:cNvSpPr/>
            <p:nvPr/>
          </p:nvSpPr>
          <p:spPr>
            <a:xfrm>
              <a:off x="5637125" y="659375"/>
              <a:ext cx="593500" cy="208800"/>
            </a:xfrm>
            <a:custGeom>
              <a:avLst/>
              <a:gdLst/>
              <a:ahLst/>
              <a:cxnLst/>
              <a:rect l="l" t="t" r="r" b="b"/>
              <a:pathLst>
                <a:path w="23740" h="8352" extrusionOk="0">
                  <a:moveTo>
                    <a:pt x="23590" y="0"/>
                  </a:moveTo>
                  <a:cubicBezTo>
                    <a:pt x="22054" y="0"/>
                    <a:pt x="995" y="5022"/>
                    <a:pt x="995" y="5022"/>
                  </a:cubicBezTo>
                  <a:lnTo>
                    <a:pt x="0" y="8352"/>
                  </a:lnTo>
                  <a:lnTo>
                    <a:pt x="0" y="8352"/>
                  </a:lnTo>
                  <a:cubicBezTo>
                    <a:pt x="0" y="8352"/>
                    <a:pt x="23739" y="414"/>
                    <a:pt x="23678" y="21"/>
                  </a:cubicBezTo>
                  <a:cubicBezTo>
                    <a:pt x="23676" y="7"/>
                    <a:pt x="23646" y="0"/>
                    <a:pt x="235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847;p30">
              <a:extLst>
                <a:ext uri="{FF2B5EF4-FFF2-40B4-BE49-F238E27FC236}">
                  <a16:creationId xmlns:a16="http://schemas.microsoft.com/office/drawing/2014/main" id="{499289E1-74C8-F96B-E9B0-E98DCA32C6E4}"/>
                </a:ext>
              </a:extLst>
            </p:cNvPr>
            <p:cNvSpPr/>
            <p:nvPr/>
          </p:nvSpPr>
          <p:spPr>
            <a:xfrm>
              <a:off x="5435900" y="238200"/>
              <a:ext cx="184650" cy="487450"/>
            </a:xfrm>
            <a:custGeom>
              <a:avLst/>
              <a:gdLst/>
              <a:ahLst/>
              <a:cxnLst/>
              <a:rect l="l" t="t" r="r" b="b"/>
              <a:pathLst>
                <a:path w="7386" h="19498" extrusionOk="0">
                  <a:moveTo>
                    <a:pt x="3699" y="0"/>
                  </a:moveTo>
                  <a:cubicBezTo>
                    <a:pt x="3358" y="0"/>
                    <a:pt x="3017" y="212"/>
                    <a:pt x="2950" y="636"/>
                  </a:cubicBezTo>
                  <a:lnTo>
                    <a:pt x="1856" y="7664"/>
                  </a:lnTo>
                  <a:lnTo>
                    <a:pt x="1" y="19497"/>
                  </a:lnTo>
                  <a:lnTo>
                    <a:pt x="7386" y="19497"/>
                  </a:lnTo>
                  <a:lnTo>
                    <a:pt x="5543" y="7664"/>
                  </a:lnTo>
                  <a:lnTo>
                    <a:pt x="4449" y="636"/>
                  </a:lnTo>
                  <a:cubicBezTo>
                    <a:pt x="4381" y="212"/>
                    <a:pt x="4040" y="0"/>
                    <a:pt x="3699" y="0"/>
                  </a:cubicBezTo>
                  <a:close/>
                </a:path>
              </a:pathLst>
            </a:custGeom>
            <a:solidFill>
              <a:srgbClr val="DEC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848;p30">
              <a:extLst>
                <a:ext uri="{FF2B5EF4-FFF2-40B4-BE49-F238E27FC236}">
                  <a16:creationId xmlns:a16="http://schemas.microsoft.com/office/drawing/2014/main" id="{2213E45A-7952-CE7F-2A63-16B2EA03F39B}"/>
                </a:ext>
              </a:extLst>
            </p:cNvPr>
            <p:cNvSpPr/>
            <p:nvPr/>
          </p:nvSpPr>
          <p:spPr>
            <a:xfrm>
              <a:off x="5522525" y="238150"/>
              <a:ext cx="98025" cy="487500"/>
            </a:xfrm>
            <a:custGeom>
              <a:avLst/>
              <a:gdLst/>
              <a:ahLst/>
              <a:cxnLst/>
              <a:rect l="l" t="t" r="r" b="b"/>
              <a:pathLst>
                <a:path w="3921" h="19500" extrusionOk="0">
                  <a:moveTo>
                    <a:pt x="240" y="1"/>
                  </a:moveTo>
                  <a:cubicBezTo>
                    <a:pt x="159" y="1"/>
                    <a:pt x="79" y="12"/>
                    <a:pt x="1" y="36"/>
                  </a:cubicBezTo>
                  <a:lnTo>
                    <a:pt x="1" y="19499"/>
                  </a:lnTo>
                  <a:lnTo>
                    <a:pt x="3921" y="19499"/>
                  </a:lnTo>
                  <a:lnTo>
                    <a:pt x="2078" y="7666"/>
                  </a:lnTo>
                  <a:lnTo>
                    <a:pt x="984" y="638"/>
                  </a:lnTo>
                  <a:cubicBezTo>
                    <a:pt x="914" y="211"/>
                    <a:pt x="580" y="1"/>
                    <a:pt x="2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849;p30">
              <a:extLst>
                <a:ext uri="{FF2B5EF4-FFF2-40B4-BE49-F238E27FC236}">
                  <a16:creationId xmlns:a16="http://schemas.microsoft.com/office/drawing/2014/main" id="{ED1601CA-9C02-BB6F-7EDA-C801C52E78EC}"/>
                </a:ext>
              </a:extLst>
            </p:cNvPr>
            <p:cNvSpPr/>
            <p:nvPr/>
          </p:nvSpPr>
          <p:spPr>
            <a:xfrm>
              <a:off x="5435900" y="239025"/>
              <a:ext cx="86650" cy="486625"/>
            </a:xfrm>
            <a:custGeom>
              <a:avLst/>
              <a:gdLst/>
              <a:ahLst/>
              <a:cxnLst/>
              <a:rect l="l" t="t" r="r" b="b"/>
              <a:pathLst>
                <a:path w="3466" h="19465" extrusionOk="0">
                  <a:moveTo>
                    <a:pt x="3466" y="1"/>
                  </a:moveTo>
                  <a:cubicBezTo>
                    <a:pt x="3208" y="75"/>
                    <a:pt x="2999" y="271"/>
                    <a:pt x="2950" y="603"/>
                  </a:cubicBezTo>
                  <a:lnTo>
                    <a:pt x="1856" y="7631"/>
                  </a:lnTo>
                  <a:lnTo>
                    <a:pt x="1" y="19464"/>
                  </a:lnTo>
                  <a:lnTo>
                    <a:pt x="3466" y="19464"/>
                  </a:lnTo>
                  <a:lnTo>
                    <a:pt x="34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850;p30">
              <a:extLst>
                <a:ext uri="{FF2B5EF4-FFF2-40B4-BE49-F238E27FC236}">
                  <a16:creationId xmlns:a16="http://schemas.microsoft.com/office/drawing/2014/main" id="{4E9E6F67-D6EF-A433-1227-B14B87E5AECC}"/>
                </a:ext>
              </a:extLst>
            </p:cNvPr>
            <p:cNvSpPr/>
            <p:nvPr/>
          </p:nvSpPr>
          <p:spPr>
            <a:xfrm>
              <a:off x="5516700" y="1445350"/>
              <a:ext cx="23075" cy="101100"/>
            </a:xfrm>
            <a:custGeom>
              <a:avLst/>
              <a:gdLst/>
              <a:ahLst/>
              <a:cxnLst/>
              <a:rect l="l" t="t" r="r" b="b"/>
              <a:pathLst>
                <a:path w="923" h="4044" extrusionOk="0">
                  <a:moveTo>
                    <a:pt x="0" y="1"/>
                  </a:moveTo>
                  <a:lnTo>
                    <a:pt x="0" y="4043"/>
                  </a:lnTo>
                  <a:lnTo>
                    <a:pt x="922" y="4043"/>
                  </a:lnTo>
                  <a:lnTo>
                    <a:pt x="9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851;p30">
              <a:extLst>
                <a:ext uri="{FF2B5EF4-FFF2-40B4-BE49-F238E27FC236}">
                  <a16:creationId xmlns:a16="http://schemas.microsoft.com/office/drawing/2014/main" id="{877460AB-EF99-1061-0040-941BBA06B7DF}"/>
                </a:ext>
              </a:extLst>
            </p:cNvPr>
            <p:cNvSpPr/>
            <p:nvPr/>
          </p:nvSpPr>
          <p:spPr>
            <a:xfrm>
              <a:off x="5293075" y="1335700"/>
              <a:ext cx="470325" cy="129950"/>
            </a:xfrm>
            <a:custGeom>
              <a:avLst/>
              <a:gdLst/>
              <a:ahLst/>
              <a:cxnLst/>
              <a:rect l="l" t="t" r="r" b="b"/>
              <a:pathLst>
                <a:path w="18813" h="5198" extrusionOk="0">
                  <a:moveTo>
                    <a:pt x="578" y="0"/>
                  </a:moveTo>
                  <a:cubicBezTo>
                    <a:pt x="258" y="0"/>
                    <a:pt x="0" y="258"/>
                    <a:pt x="0" y="578"/>
                  </a:cubicBezTo>
                  <a:lnTo>
                    <a:pt x="0" y="2630"/>
                  </a:lnTo>
                  <a:cubicBezTo>
                    <a:pt x="0" y="4043"/>
                    <a:pt x="1155" y="5198"/>
                    <a:pt x="2581" y="5198"/>
                  </a:cubicBezTo>
                  <a:lnTo>
                    <a:pt x="16244" y="5198"/>
                  </a:lnTo>
                  <a:cubicBezTo>
                    <a:pt x="17657" y="5198"/>
                    <a:pt x="18812" y="4043"/>
                    <a:pt x="18812" y="2630"/>
                  </a:cubicBezTo>
                  <a:lnTo>
                    <a:pt x="18812" y="578"/>
                  </a:lnTo>
                  <a:cubicBezTo>
                    <a:pt x="18812" y="258"/>
                    <a:pt x="18554" y="0"/>
                    <a:pt x="182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852;p30">
              <a:extLst>
                <a:ext uri="{FF2B5EF4-FFF2-40B4-BE49-F238E27FC236}">
                  <a16:creationId xmlns:a16="http://schemas.microsoft.com/office/drawing/2014/main" id="{84D06AB9-A108-BAFC-4162-9B9F2624D8B1}"/>
                </a:ext>
              </a:extLst>
            </p:cNvPr>
            <p:cNvSpPr/>
            <p:nvPr/>
          </p:nvSpPr>
          <p:spPr>
            <a:xfrm>
              <a:off x="5151750" y="668175"/>
              <a:ext cx="752950" cy="752625"/>
            </a:xfrm>
            <a:custGeom>
              <a:avLst/>
              <a:gdLst/>
              <a:ahLst/>
              <a:cxnLst/>
              <a:rect l="l" t="t" r="r" b="b"/>
              <a:pathLst>
                <a:path w="30118" h="30105" extrusionOk="0">
                  <a:moveTo>
                    <a:pt x="15065" y="0"/>
                  </a:moveTo>
                  <a:cubicBezTo>
                    <a:pt x="6747" y="0"/>
                    <a:pt x="1" y="6734"/>
                    <a:pt x="1" y="15053"/>
                  </a:cubicBezTo>
                  <a:cubicBezTo>
                    <a:pt x="1" y="23371"/>
                    <a:pt x="6747" y="30105"/>
                    <a:pt x="15065" y="30105"/>
                  </a:cubicBezTo>
                  <a:cubicBezTo>
                    <a:pt x="23384" y="30105"/>
                    <a:pt x="30117" y="23371"/>
                    <a:pt x="30117" y="15053"/>
                  </a:cubicBezTo>
                  <a:cubicBezTo>
                    <a:pt x="30117" y="6734"/>
                    <a:pt x="23384" y="0"/>
                    <a:pt x="150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853;p30">
              <a:extLst>
                <a:ext uri="{FF2B5EF4-FFF2-40B4-BE49-F238E27FC236}">
                  <a16:creationId xmlns:a16="http://schemas.microsoft.com/office/drawing/2014/main" id="{DA6526D0-A764-8E1F-65CF-398899A32924}"/>
                </a:ext>
              </a:extLst>
            </p:cNvPr>
            <p:cNvSpPr/>
            <p:nvPr/>
          </p:nvSpPr>
          <p:spPr>
            <a:xfrm>
              <a:off x="5450350" y="1508025"/>
              <a:ext cx="69450" cy="132425"/>
            </a:xfrm>
            <a:custGeom>
              <a:avLst/>
              <a:gdLst/>
              <a:ahLst/>
              <a:cxnLst/>
              <a:rect l="l" t="t" r="r" b="b"/>
              <a:pathLst>
                <a:path w="2778" h="5297" extrusionOk="0">
                  <a:moveTo>
                    <a:pt x="836" y="0"/>
                  </a:moveTo>
                  <a:cubicBezTo>
                    <a:pt x="381" y="0"/>
                    <a:pt x="0" y="381"/>
                    <a:pt x="0" y="848"/>
                  </a:cubicBezTo>
                  <a:lnTo>
                    <a:pt x="0" y="4461"/>
                  </a:lnTo>
                  <a:cubicBezTo>
                    <a:pt x="0" y="4915"/>
                    <a:pt x="381" y="5296"/>
                    <a:pt x="836" y="5296"/>
                  </a:cubicBezTo>
                  <a:lnTo>
                    <a:pt x="1930" y="5296"/>
                  </a:lnTo>
                  <a:cubicBezTo>
                    <a:pt x="2396" y="5296"/>
                    <a:pt x="2777" y="4915"/>
                    <a:pt x="2777" y="4461"/>
                  </a:cubicBezTo>
                  <a:lnTo>
                    <a:pt x="2777" y="848"/>
                  </a:lnTo>
                  <a:cubicBezTo>
                    <a:pt x="2777" y="381"/>
                    <a:pt x="2396" y="0"/>
                    <a:pt x="1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854;p30">
              <a:extLst>
                <a:ext uri="{FF2B5EF4-FFF2-40B4-BE49-F238E27FC236}">
                  <a16:creationId xmlns:a16="http://schemas.microsoft.com/office/drawing/2014/main" id="{B8D38706-D1EA-92B2-092E-0F1E78F818E4}"/>
                </a:ext>
              </a:extLst>
            </p:cNvPr>
            <p:cNvSpPr/>
            <p:nvPr/>
          </p:nvSpPr>
          <p:spPr>
            <a:xfrm>
              <a:off x="5536975" y="1508025"/>
              <a:ext cx="69150" cy="132425"/>
            </a:xfrm>
            <a:custGeom>
              <a:avLst/>
              <a:gdLst/>
              <a:ahLst/>
              <a:cxnLst/>
              <a:rect l="l" t="t" r="r" b="b"/>
              <a:pathLst>
                <a:path w="2766" h="5297" extrusionOk="0">
                  <a:moveTo>
                    <a:pt x="836" y="0"/>
                  </a:moveTo>
                  <a:cubicBezTo>
                    <a:pt x="369" y="0"/>
                    <a:pt x="0" y="381"/>
                    <a:pt x="0" y="848"/>
                  </a:cubicBezTo>
                  <a:lnTo>
                    <a:pt x="0" y="4461"/>
                  </a:lnTo>
                  <a:cubicBezTo>
                    <a:pt x="0" y="4915"/>
                    <a:pt x="369" y="5296"/>
                    <a:pt x="836" y="5296"/>
                  </a:cubicBezTo>
                  <a:lnTo>
                    <a:pt x="1930" y="5296"/>
                  </a:lnTo>
                  <a:cubicBezTo>
                    <a:pt x="2396" y="5296"/>
                    <a:pt x="2765" y="4915"/>
                    <a:pt x="2765" y="4461"/>
                  </a:cubicBezTo>
                  <a:lnTo>
                    <a:pt x="2765" y="848"/>
                  </a:lnTo>
                  <a:cubicBezTo>
                    <a:pt x="2765" y="381"/>
                    <a:pt x="2396" y="0"/>
                    <a:pt x="1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855;p30">
              <a:extLst>
                <a:ext uri="{FF2B5EF4-FFF2-40B4-BE49-F238E27FC236}">
                  <a16:creationId xmlns:a16="http://schemas.microsoft.com/office/drawing/2014/main" id="{8B772FCF-4FC0-096E-B676-43486792E493}"/>
                </a:ext>
              </a:extLst>
            </p:cNvPr>
            <p:cNvSpPr/>
            <p:nvPr/>
          </p:nvSpPr>
          <p:spPr>
            <a:xfrm>
              <a:off x="5240225" y="836500"/>
              <a:ext cx="576300" cy="149025"/>
            </a:xfrm>
            <a:custGeom>
              <a:avLst/>
              <a:gdLst/>
              <a:ahLst/>
              <a:cxnLst/>
              <a:rect l="l" t="t" r="r" b="b"/>
              <a:pathLst>
                <a:path w="23052" h="5961" extrusionOk="0">
                  <a:moveTo>
                    <a:pt x="2741" y="1"/>
                  </a:moveTo>
                  <a:lnTo>
                    <a:pt x="1" y="3970"/>
                  </a:lnTo>
                  <a:lnTo>
                    <a:pt x="11526" y="5960"/>
                  </a:lnTo>
                  <a:lnTo>
                    <a:pt x="23052" y="3970"/>
                  </a:lnTo>
                  <a:lnTo>
                    <a:pt x="20300" y="1"/>
                  </a:lnTo>
                  <a:lnTo>
                    <a:pt x="11526" y="1549"/>
                  </a:lnTo>
                  <a:lnTo>
                    <a:pt x="27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 name="Google Shape;1293;p35">
            <a:extLst>
              <a:ext uri="{FF2B5EF4-FFF2-40B4-BE49-F238E27FC236}">
                <a16:creationId xmlns:a16="http://schemas.microsoft.com/office/drawing/2014/main" id="{32465877-292B-DE45-D1BF-7BB756EA94B3}"/>
              </a:ext>
            </a:extLst>
          </p:cNvPr>
          <p:cNvSpPr txBox="1">
            <a:spLocks/>
          </p:cNvSpPr>
          <p:nvPr/>
        </p:nvSpPr>
        <p:spPr>
          <a:xfrm>
            <a:off x="615695" y="918049"/>
            <a:ext cx="7699200" cy="85153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300"/>
              <a:buFont typeface="Aboreto"/>
              <a:buNone/>
              <a:defRPr sz="3300" b="1" i="0" u="none" strike="noStrike" cap="none">
                <a:solidFill>
                  <a:schemeClr val="dk1"/>
                </a:solidFill>
                <a:latin typeface="Aboreto"/>
                <a:ea typeface="Aboreto"/>
                <a:cs typeface="Aboreto"/>
                <a:sym typeface="Aboreto"/>
              </a:defRPr>
            </a:lvl1pPr>
            <a:lvl2pPr marR="0" lvl="1" algn="l" rtl="0">
              <a:lnSpc>
                <a:spcPct val="100000"/>
              </a:lnSpc>
              <a:spcBef>
                <a:spcPts val="0"/>
              </a:spcBef>
              <a:spcAft>
                <a:spcPts val="0"/>
              </a:spcAft>
              <a:buClr>
                <a:schemeClr val="dk1"/>
              </a:buClr>
              <a:buSzPts val="3300"/>
              <a:buFont typeface="Aboreto"/>
              <a:buNone/>
              <a:defRPr sz="3300" b="1" i="0" u="none" strike="noStrike" cap="none">
                <a:solidFill>
                  <a:schemeClr val="dk1"/>
                </a:solidFill>
                <a:latin typeface="Aboreto"/>
                <a:ea typeface="Aboreto"/>
                <a:cs typeface="Aboreto"/>
                <a:sym typeface="Aboreto"/>
              </a:defRPr>
            </a:lvl2pPr>
            <a:lvl3pPr marR="0" lvl="2" algn="l" rtl="0">
              <a:lnSpc>
                <a:spcPct val="100000"/>
              </a:lnSpc>
              <a:spcBef>
                <a:spcPts val="0"/>
              </a:spcBef>
              <a:spcAft>
                <a:spcPts val="0"/>
              </a:spcAft>
              <a:buClr>
                <a:schemeClr val="dk1"/>
              </a:buClr>
              <a:buSzPts val="3300"/>
              <a:buFont typeface="Aboreto"/>
              <a:buNone/>
              <a:defRPr sz="3300" b="1" i="0" u="none" strike="noStrike" cap="none">
                <a:solidFill>
                  <a:schemeClr val="dk1"/>
                </a:solidFill>
                <a:latin typeface="Aboreto"/>
                <a:ea typeface="Aboreto"/>
                <a:cs typeface="Aboreto"/>
                <a:sym typeface="Aboreto"/>
              </a:defRPr>
            </a:lvl3pPr>
            <a:lvl4pPr marR="0" lvl="3" algn="l" rtl="0">
              <a:lnSpc>
                <a:spcPct val="100000"/>
              </a:lnSpc>
              <a:spcBef>
                <a:spcPts val="0"/>
              </a:spcBef>
              <a:spcAft>
                <a:spcPts val="0"/>
              </a:spcAft>
              <a:buClr>
                <a:schemeClr val="dk1"/>
              </a:buClr>
              <a:buSzPts val="3300"/>
              <a:buFont typeface="Aboreto"/>
              <a:buNone/>
              <a:defRPr sz="3300" b="1" i="0" u="none" strike="noStrike" cap="none">
                <a:solidFill>
                  <a:schemeClr val="dk1"/>
                </a:solidFill>
                <a:latin typeface="Aboreto"/>
                <a:ea typeface="Aboreto"/>
                <a:cs typeface="Aboreto"/>
                <a:sym typeface="Aboreto"/>
              </a:defRPr>
            </a:lvl4pPr>
            <a:lvl5pPr marR="0" lvl="4" algn="l" rtl="0">
              <a:lnSpc>
                <a:spcPct val="100000"/>
              </a:lnSpc>
              <a:spcBef>
                <a:spcPts val="0"/>
              </a:spcBef>
              <a:spcAft>
                <a:spcPts val="0"/>
              </a:spcAft>
              <a:buClr>
                <a:schemeClr val="dk1"/>
              </a:buClr>
              <a:buSzPts val="3300"/>
              <a:buFont typeface="Aboreto"/>
              <a:buNone/>
              <a:defRPr sz="3300" b="1" i="0" u="none" strike="noStrike" cap="none">
                <a:solidFill>
                  <a:schemeClr val="dk1"/>
                </a:solidFill>
                <a:latin typeface="Aboreto"/>
                <a:ea typeface="Aboreto"/>
                <a:cs typeface="Aboreto"/>
                <a:sym typeface="Aboreto"/>
              </a:defRPr>
            </a:lvl5pPr>
            <a:lvl6pPr marR="0" lvl="5" algn="l" rtl="0">
              <a:lnSpc>
                <a:spcPct val="100000"/>
              </a:lnSpc>
              <a:spcBef>
                <a:spcPts val="0"/>
              </a:spcBef>
              <a:spcAft>
                <a:spcPts val="0"/>
              </a:spcAft>
              <a:buClr>
                <a:schemeClr val="dk1"/>
              </a:buClr>
              <a:buSzPts val="3300"/>
              <a:buFont typeface="Aboreto"/>
              <a:buNone/>
              <a:defRPr sz="3300" b="1" i="0" u="none" strike="noStrike" cap="none">
                <a:solidFill>
                  <a:schemeClr val="dk1"/>
                </a:solidFill>
                <a:latin typeface="Aboreto"/>
                <a:ea typeface="Aboreto"/>
                <a:cs typeface="Aboreto"/>
                <a:sym typeface="Aboreto"/>
              </a:defRPr>
            </a:lvl6pPr>
            <a:lvl7pPr marR="0" lvl="6" algn="l" rtl="0">
              <a:lnSpc>
                <a:spcPct val="100000"/>
              </a:lnSpc>
              <a:spcBef>
                <a:spcPts val="0"/>
              </a:spcBef>
              <a:spcAft>
                <a:spcPts val="0"/>
              </a:spcAft>
              <a:buClr>
                <a:schemeClr val="dk1"/>
              </a:buClr>
              <a:buSzPts val="3300"/>
              <a:buFont typeface="Aboreto"/>
              <a:buNone/>
              <a:defRPr sz="3300" b="1" i="0" u="none" strike="noStrike" cap="none">
                <a:solidFill>
                  <a:schemeClr val="dk1"/>
                </a:solidFill>
                <a:latin typeface="Aboreto"/>
                <a:ea typeface="Aboreto"/>
                <a:cs typeface="Aboreto"/>
                <a:sym typeface="Aboreto"/>
              </a:defRPr>
            </a:lvl7pPr>
            <a:lvl8pPr marR="0" lvl="7" algn="l" rtl="0">
              <a:lnSpc>
                <a:spcPct val="100000"/>
              </a:lnSpc>
              <a:spcBef>
                <a:spcPts val="0"/>
              </a:spcBef>
              <a:spcAft>
                <a:spcPts val="0"/>
              </a:spcAft>
              <a:buClr>
                <a:schemeClr val="dk1"/>
              </a:buClr>
              <a:buSzPts val="3300"/>
              <a:buFont typeface="Aboreto"/>
              <a:buNone/>
              <a:defRPr sz="3300" b="1" i="0" u="none" strike="noStrike" cap="none">
                <a:solidFill>
                  <a:schemeClr val="dk1"/>
                </a:solidFill>
                <a:latin typeface="Aboreto"/>
                <a:ea typeface="Aboreto"/>
                <a:cs typeface="Aboreto"/>
                <a:sym typeface="Aboreto"/>
              </a:defRPr>
            </a:lvl8pPr>
            <a:lvl9pPr marR="0" lvl="8" algn="l" rtl="0">
              <a:lnSpc>
                <a:spcPct val="100000"/>
              </a:lnSpc>
              <a:spcBef>
                <a:spcPts val="0"/>
              </a:spcBef>
              <a:spcAft>
                <a:spcPts val="0"/>
              </a:spcAft>
              <a:buClr>
                <a:schemeClr val="dk1"/>
              </a:buClr>
              <a:buSzPts val="3300"/>
              <a:buFont typeface="Aboreto"/>
              <a:buNone/>
              <a:defRPr sz="3300" b="1" i="0" u="none" strike="noStrike" cap="none">
                <a:solidFill>
                  <a:schemeClr val="dk1"/>
                </a:solidFill>
                <a:latin typeface="Aboreto"/>
                <a:ea typeface="Aboreto"/>
                <a:cs typeface="Aboreto"/>
                <a:sym typeface="Aboreto"/>
              </a:defRPr>
            </a:lvl9pPr>
          </a:lstStyle>
          <a:p>
            <a:pPr algn="just">
              <a:lnSpc>
                <a:spcPct val="150000"/>
              </a:lnSpc>
            </a:pPr>
            <a:r>
              <a:rPr lang="en-US" sz="1400" b="0" dirty="0">
                <a:latin typeface="DM Sans" pitchFamily="2" charset="0"/>
              </a:rPr>
              <a:t>Throughout our analysis, we encountered various challenges in handling the data. Overcoming these challenges is crucial for accurate insights</a:t>
            </a:r>
          </a:p>
        </p:txBody>
      </p:sp>
      <p:sp>
        <p:nvSpPr>
          <p:cNvPr id="54" name="Google Shape;1293;p35">
            <a:extLst>
              <a:ext uri="{FF2B5EF4-FFF2-40B4-BE49-F238E27FC236}">
                <a16:creationId xmlns:a16="http://schemas.microsoft.com/office/drawing/2014/main" id="{B0D7454B-702F-B855-79F3-9D71201AB2CD}"/>
              </a:ext>
            </a:extLst>
          </p:cNvPr>
          <p:cNvSpPr txBox="1">
            <a:spLocks/>
          </p:cNvSpPr>
          <p:nvPr/>
        </p:nvSpPr>
        <p:spPr>
          <a:xfrm>
            <a:off x="615695" y="1873208"/>
            <a:ext cx="7699200" cy="17964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300"/>
              <a:buFont typeface="Aboreto"/>
              <a:buNone/>
              <a:defRPr sz="3300" b="1" i="0" u="none" strike="noStrike" cap="none">
                <a:solidFill>
                  <a:schemeClr val="dk1"/>
                </a:solidFill>
                <a:latin typeface="Aboreto"/>
                <a:ea typeface="Aboreto"/>
                <a:cs typeface="Aboreto"/>
                <a:sym typeface="Aboreto"/>
              </a:defRPr>
            </a:lvl1pPr>
            <a:lvl2pPr marR="0" lvl="1" algn="l" rtl="0">
              <a:lnSpc>
                <a:spcPct val="100000"/>
              </a:lnSpc>
              <a:spcBef>
                <a:spcPts val="0"/>
              </a:spcBef>
              <a:spcAft>
                <a:spcPts val="0"/>
              </a:spcAft>
              <a:buClr>
                <a:schemeClr val="dk1"/>
              </a:buClr>
              <a:buSzPts val="3300"/>
              <a:buFont typeface="Aboreto"/>
              <a:buNone/>
              <a:defRPr sz="3300" b="1" i="0" u="none" strike="noStrike" cap="none">
                <a:solidFill>
                  <a:schemeClr val="dk1"/>
                </a:solidFill>
                <a:latin typeface="Aboreto"/>
                <a:ea typeface="Aboreto"/>
                <a:cs typeface="Aboreto"/>
                <a:sym typeface="Aboreto"/>
              </a:defRPr>
            </a:lvl2pPr>
            <a:lvl3pPr marR="0" lvl="2" algn="l" rtl="0">
              <a:lnSpc>
                <a:spcPct val="100000"/>
              </a:lnSpc>
              <a:spcBef>
                <a:spcPts val="0"/>
              </a:spcBef>
              <a:spcAft>
                <a:spcPts val="0"/>
              </a:spcAft>
              <a:buClr>
                <a:schemeClr val="dk1"/>
              </a:buClr>
              <a:buSzPts val="3300"/>
              <a:buFont typeface="Aboreto"/>
              <a:buNone/>
              <a:defRPr sz="3300" b="1" i="0" u="none" strike="noStrike" cap="none">
                <a:solidFill>
                  <a:schemeClr val="dk1"/>
                </a:solidFill>
                <a:latin typeface="Aboreto"/>
                <a:ea typeface="Aboreto"/>
                <a:cs typeface="Aboreto"/>
                <a:sym typeface="Aboreto"/>
              </a:defRPr>
            </a:lvl3pPr>
            <a:lvl4pPr marR="0" lvl="3" algn="l" rtl="0">
              <a:lnSpc>
                <a:spcPct val="100000"/>
              </a:lnSpc>
              <a:spcBef>
                <a:spcPts val="0"/>
              </a:spcBef>
              <a:spcAft>
                <a:spcPts val="0"/>
              </a:spcAft>
              <a:buClr>
                <a:schemeClr val="dk1"/>
              </a:buClr>
              <a:buSzPts val="3300"/>
              <a:buFont typeface="Aboreto"/>
              <a:buNone/>
              <a:defRPr sz="3300" b="1" i="0" u="none" strike="noStrike" cap="none">
                <a:solidFill>
                  <a:schemeClr val="dk1"/>
                </a:solidFill>
                <a:latin typeface="Aboreto"/>
                <a:ea typeface="Aboreto"/>
                <a:cs typeface="Aboreto"/>
                <a:sym typeface="Aboreto"/>
              </a:defRPr>
            </a:lvl4pPr>
            <a:lvl5pPr marR="0" lvl="4" algn="l" rtl="0">
              <a:lnSpc>
                <a:spcPct val="100000"/>
              </a:lnSpc>
              <a:spcBef>
                <a:spcPts val="0"/>
              </a:spcBef>
              <a:spcAft>
                <a:spcPts val="0"/>
              </a:spcAft>
              <a:buClr>
                <a:schemeClr val="dk1"/>
              </a:buClr>
              <a:buSzPts val="3300"/>
              <a:buFont typeface="Aboreto"/>
              <a:buNone/>
              <a:defRPr sz="3300" b="1" i="0" u="none" strike="noStrike" cap="none">
                <a:solidFill>
                  <a:schemeClr val="dk1"/>
                </a:solidFill>
                <a:latin typeface="Aboreto"/>
                <a:ea typeface="Aboreto"/>
                <a:cs typeface="Aboreto"/>
                <a:sym typeface="Aboreto"/>
              </a:defRPr>
            </a:lvl5pPr>
            <a:lvl6pPr marR="0" lvl="5" algn="l" rtl="0">
              <a:lnSpc>
                <a:spcPct val="100000"/>
              </a:lnSpc>
              <a:spcBef>
                <a:spcPts val="0"/>
              </a:spcBef>
              <a:spcAft>
                <a:spcPts val="0"/>
              </a:spcAft>
              <a:buClr>
                <a:schemeClr val="dk1"/>
              </a:buClr>
              <a:buSzPts val="3300"/>
              <a:buFont typeface="Aboreto"/>
              <a:buNone/>
              <a:defRPr sz="3300" b="1" i="0" u="none" strike="noStrike" cap="none">
                <a:solidFill>
                  <a:schemeClr val="dk1"/>
                </a:solidFill>
                <a:latin typeface="Aboreto"/>
                <a:ea typeface="Aboreto"/>
                <a:cs typeface="Aboreto"/>
                <a:sym typeface="Aboreto"/>
              </a:defRPr>
            </a:lvl6pPr>
            <a:lvl7pPr marR="0" lvl="6" algn="l" rtl="0">
              <a:lnSpc>
                <a:spcPct val="100000"/>
              </a:lnSpc>
              <a:spcBef>
                <a:spcPts val="0"/>
              </a:spcBef>
              <a:spcAft>
                <a:spcPts val="0"/>
              </a:spcAft>
              <a:buClr>
                <a:schemeClr val="dk1"/>
              </a:buClr>
              <a:buSzPts val="3300"/>
              <a:buFont typeface="Aboreto"/>
              <a:buNone/>
              <a:defRPr sz="3300" b="1" i="0" u="none" strike="noStrike" cap="none">
                <a:solidFill>
                  <a:schemeClr val="dk1"/>
                </a:solidFill>
                <a:latin typeface="Aboreto"/>
                <a:ea typeface="Aboreto"/>
                <a:cs typeface="Aboreto"/>
                <a:sym typeface="Aboreto"/>
              </a:defRPr>
            </a:lvl7pPr>
            <a:lvl8pPr marR="0" lvl="7" algn="l" rtl="0">
              <a:lnSpc>
                <a:spcPct val="100000"/>
              </a:lnSpc>
              <a:spcBef>
                <a:spcPts val="0"/>
              </a:spcBef>
              <a:spcAft>
                <a:spcPts val="0"/>
              </a:spcAft>
              <a:buClr>
                <a:schemeClr val="dk1"/>
              </a:buClr>
              <a:buSzPts val="3300"/>
              <a:buFont typeface="Aboreto"/>
              <a:buNone/>
              <a:defRPr sz="3300" b="1" i="0" u="none" strike="noStrike" cap="none">
                <a:solidFill>
                  <a:schemeClr val="dk1"/>
                </a:solidFill>
                <a:latin typeface="Aboreto"/>
                <a:ea typeface="Aboreto"/>
                <a:cs typeface="Aboreto"/>
                <a:sym typeface="Aboreto"/>
              </a:defRPr>
            </a:lvl8pPr>
            <a:lvl9pPr marR="0" lvl="8" algn="l" rtl="0">
              <a:lnSpc>
                <a:spcPct val="100000"/>
              </a:lnSpc>
              <a:spcBef>
                <a:spcPts val="0"/>
              </a:spcBef>
              <a:spcAft>
                <a:spcPts val="0"/>
              </a:spcAft>
              <a:buClr>
                <a:schemeClr val="dk1"/>
              </a:buClr>
              <a:buSzPts val="3300"/>
              <a:buFont typeface="Aboreto"/>
              <a:buNone/>
              <a:defRPr sz="3300" b="1" i="0" u="none" strike="noStrike" cap="none">
                <a:solidFill>
                  <a:schemeClr val="dk1"/>
                </a:solidFill>
                <a:latin typeface="Aboreto"/>
                <a:ea typeface="Aboreto"/>
                <a:cs typeface="Aboreto"/>
                <a:sym typeface="Aboreto"/>
              </a:defRPr>
            </a:lvl9pPr>
          </a:lstStyle>
          <a:p>
            <a:br>
              <a:rPr lang="en-US" sz="1400" dirty="0">
                <a:latin typeface="DM Sans" pitchFamily="2" charset="0"/>
              </a:rPr>
            </a:br>
            <a:r>
              <a:rPr lang="en-US" sz="1400" dirty="0">
                <a:latin typeface="DM Sans" pitchFamily="2" charset="0"/>
              </a:rPr>
              <a:t>.  </a:t>
            </a:r>
            <a:r>
              <a:rPr lang="en-US" sz="1400" i="1" dirty="0">
                <a:latin typeface="DM Sans" pitchFamily="2" charset="0"/>
              </a:rPr>
              <a:t>Data Volume: </a:t>
            </a:r>
            <a:r>
              <a:rPr lang="en-US" sz="1400" b="0" dirty="0">
                <a:latin typeface="DM Sans" pitchFamily="2" charset="0"/>
              </a:rPr>
              <a:t>Managing and processing large datasets efficiently.</a:t>
            </a:r>
            <a:br>
              <a:rPr lang="en-US" sz="1400" b="0" dirty="0">
                <a:latin typeface="DM Sans" pitchFamily="2" charset="0"/>
              </a:rPr>
            </a:br>
            <a:br>
              <a:rPr lang="en-US" sz="1400" dirty="0">
                <a:latin typeface="DM Sans" pitchFamily="2" charset="0"/>
              </a:rPr>
            </a:br>
            <a:r>
              <a:rPr lang="en-US" sz="1400" dirty="0">
                <a:latin typeface="DM Sans" pitchFamily="2" charset="0"/>
              </a:rPr>
              <a:t>.  </a:t>
            </a:r>
            <a:r>
              <a:rPr lang="en-US" sz="1400" i="1" dirty="0">
                <a:latin typeface="DM Sans" pitchFamily="2" charset="0"/>
              </a:rPr>
              <a:t>Data Quality: </a:t>
            </a:r>
            <a:r>
              <a:rPr lang="en-US" sz="1400" b="0" dirty="0">
                <a:latin typeface="DM Sans" pitchFamily="2" charset="0"/>
              </a:rPr>
              <a:t>Ensuring accuracy and reliability of the data.</a:t>
            </a:r>
            <a:br>
              <a:rPr lang="en-US" sz="1400" dirty="0">
                <a:latin typeface="DM Sans" pitchFamily="2" charset="0"/>
              </a:rPr>
            </a:br>
            <a:br>
              <a:rPr lang="en-US" sz="1400" dirty="0">
                <a:latin typeface="DM Sans" pitchFamily="2" charset="0"/>
              </a:rPr>
            </a:br>
            <a:r>
              <a:rPr lang="en-US" sz="1400" dirty="0">
                <a:latin typeface="DM Sans" pitchFamily="2" charset="0"/>
              </a:rPr>
              <a:t>.  </a:t>
            </a:r>
            <a:r>
              <a:rPr lang="en-US" sz="1400" i="1" dirty="0">
                <a:latin typeface="DM Sans" pitchFamily="2" charset="0"/>
              </a:rPr>
              <a:t>Complex Relationships: </a:t>
            </a:r>
            <a:r>
              <a:rPr lang="en-US" sz="1400" b="0" dirty="0">
                <a:latin typeface="DM Sans" pitchFamily="2" charset="0"/>
              </a:rPr>
              <a:t>Establishing connections between different data points.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1000" fill="hold"/>
                                        <p:tgtEl>
                                          <p:spTgt spid="53"/>
                                        </p:tgtEl>
                                        <p:attrNameLst>
                                          <p:attrName>ppt_w</p:attrName>
                                        </p:attrNameLst>
                                      </p:cBhvr>
                                      <p:tavLst>
                                        <p:tav tm="0">
                                          <p:val>
                                            <p:strVal val="#ppt_w*0.70"/>
                                          </p:val>
                                        </p:tav>
                                        <p:tav tm="100000">
                                          <p:val>
                                            <p:strVal val="#ppt_w"/>
                                          </p:val>
                                        </p:tav>
                                      </p:tavLst>
                                    </p:anim>
                                    <p:anim calcmode="lin" valueType="num">
                                      <p:cBhvr>
                                        <p:cTn id="8" dur="1000" fill="hold"/>
                                        <p:tgtEl>
                                          <p:spTgt spid="53"/>
                                        </p:tgtEl>
                                        <p:attrNameLst>
                                          <p:attrName>ppt_h</p:attrName>
                                        </p:attrNameLst>
                                      </p:cBhvr>
                                      <p:tavLst>
                                        <p:tav tm="0">
                                          <p:val>
                                            <p:strVal val="#ppt_h"/>
                                          </p:val>
                                        </p:tav>
                                        <p:tav tm="100000">
                                          <p:val>
                                            <p:strVal val="#ppt_h"/>
                                          </p:val>
                                        </p:tav>
                                      </p:tavLst>
                                    </p:anim>
                                    <p:animEffect transition="in" filter="fade">
                                      <p:cBhvr>
                                        <p:cTn id="9" dur="1000"/>
                                        <p:tgtEl>
                                          <p:spTgt spid="53"/>
                                        </p:tgtEl>
                                      </p:cBhvr>
                                    </p:animEffect>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54">
                                            <p:txEl>
                                              <p:pRg st="0" end="0"/>
                                            </p:txEl>
                                          </p:spTgt>
                                        </p:tgtEl>
                                        <p:attrNameLst>
                                          <p:attrName>style.visibility</p:attrName>
                                        </p:attrNameLst>
                                      </p:cBhvr>
                                      <p:to>
                                        <p:strVal val="visible"/>
                                      </p:to>
                                    </p:set>
                                    <p:animEffect transition="in" filter="wipe(left)">
                                      <p:cBhvr>
                                        <p:cTn id="13" dur="500"/>
                                        <p:tgtEl>
                                          <p:spTgt spid="5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24"/>
        <p:cNvGrpSpPr/>
        <p:nvPr/>
      </p:nvGrpSpPr>
      <p:grpSpPr>
        <a:xfrm>
          <a:off x="0" y="0"/>
          <a:ext cx="0" cy="0"/>
          <a:chOff x="0" y="0"/>
          <a:chExt cx="0" cy="0"/>
        </a:xfrm>
      </p:grpSpPr>
      <p:sp>
        <p:nvSpPr>
          <p:cNvPr id="1425" name="Google Shape;1425;p36"/>
          <p:cNvSpPr txBox="1">
            <a:spLocks noGrp="1"/>
          </p:cNvSpPr>
          <p:nvPr>
            <p:ph type="title"/>
          </p:nvPr>
        </p:nvSpPr>
        <p:spPr>
          <a:xfrm>
            <a:off x="722400" y="328120"/>
            <a:ext cx="7699200" cy="572700"/>
          </a:xfrm>
          <a:prstGeom prst="rect">
            <a:avLst/>
          </a:prstGeom>
        </p:spPr>
        <p:txBody>
          <a:bodyPr spcFirstLastPara="1" wrap="square" lIns="91425" tIns="91425" rIns="91425" bIns="91425" anchor="t" anchorCtr="0">
            <a:noAutofit/>
          </a:bodyPr>
          <a:lstStyle/>
          <a:p>
            <a:pPr lvl="0" algn="ctr"/>
            <a:r>
              <a:rPr lang="en" sz="2800" dirty="0"/>
              <a:t>Recommendations</a:t>
            </a:r>
            <a:endParaRPr sz="2800" dirty="0">
              <a:latin typeface="+mn-lt"/>
            </a:endParaRPr>
          </a:p>
        </p:txBody>
      </p:sp>
      <p:sp>
        <p:nvSpPr>
          <p:cNvPr id="52" name="Google Shape;1425;p36">
            <a:extLst>
              <a:ext uri="{FF2B5EF4-FFF2-40B4-BE49-F238E27FC236}">
                <a16:creationId xmlns:a16="http://schemas.microsoft.com/office/drawing/2014/main" id="{E0592CE9-C01B-55EF-39FB-90A78B8ADA86}"/>
              </a:ext>
            </a:extLst>
          </p:cNvPr>
          <p:cNvSpPr txBox="1">
            <a:spLocks/>
          </p:cNvSpPr>
          <p:nvPr/>
        </p:nvSpPr>
        <p:spPr>
          <a:xfrm>
            <a:off x="722400" y="907234"/>
            <a:ext cx="7699200" cy="371084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300"/>
              <a:buFont typeface="Aboreto"/>
              <a:buNone/>
              <a:defRPr sz="3300" b="1" i="0" u="none" strike="noStrike" cap="none">
                <a:solidFill>
                  <a:schemeClr val="dk1"/>
                </a:solidFill>
                <a:latin typeface="Aboreto"/>
                <a:ea typeface="Aboreto"/>
                <a:cs typeface="Aboreto"/>
                <a:sym typeface="Aboreto"/>
              </a:defRPr>
            </a:lvl1pPr>
            <a:lvl2pPr marR="0" lvl="1" algn="l" rtl="0">
              <a:lnSpc>
                <a:spcPct val="100000"/>
              </a:lnSpc>
              <a:spcBef>
                <a:spcPts val="0"/>
              </a:spcBef>
              <a:spcAft>
                <a:spcPts val="0"/>
              </a:spcAft>
              <a:buClr>
                <a:schemeClr val="dk1"/>
              </a:buClr>
              <a:buSzPts val="3300"/>
              <a:buFont typeface="Aboreto"/>
              <a:buNone/>
              <a:defRPr sz="3300" b="1" i="0" u="none" strike="noStrike" cap="none">
                <a:solidFill>
                  <a:schemeClr val="dk1"/>
                </a:solidFill>
                <a:latin typeface="Aboreto"/>
                <a:ea typeface="Aboreto"/>
                <a:cs typeface="Aboreto"/>
                <a:sym typeface="Aboreto"/>
              </a:defRPr>
            </a:lvl2pPr>
            <a:lvl3pPr marR="0" lvl="2" algn="l" rtl="0">
              <a:lnSpc>
                <a:spcPct val="100000"/>
              </a:lnSpc>
              <a:spcBef>
                <a:spcPts val="0"/>
              </a:spcBef>
              <a:spcAft>
                <a:spcPts val="0"/>
              </a:spcAft>
              <a:buClr>
                <a:schemeClr val="dk1"/>
              </a:buClr>
              <a:buSzPts val="3300"/>
              <a:buFont typeface="Aboreto"/>
              <a:buNone/>
              <a:defRPr sz="3300" b="1" i="0" u="none" strike="noStrike" cap="none">
                <a:solidFill>
                  <a:schemeClr val="dk1"/>
                </a:solidFill>
                <a:latin typeface="Aboreto"/>
                <a:ea typeface="Aboreto"/>
                <a:cs typeface="Aboreto"/>
                <a:sym typeface="Aboreto"/>
              </a:defRPr>
            </a:lvl3pPr>
            <a:lvl4pPr marR="0" lvl="3" algn="l" rtl="0">
              <a:lnSpc>
                <a:spcPct val="100000"/>
              </a:lnSpc>
              <a:spcBef>
                <a:spcPts val="0"/>
              </a:spcBef>
              <a:spcAft>
                <a:spcPts val="0"/>
              </a:spcAft>
              <a:buClr>
                <a:schemeClr val="dk1"/>
              </a:buClr>
              <a:buSzPts val="3300"/>
              <a:buFont typeface="Aboreto"/>
              <a:buNone/>
              <a:defRPr sz="3300" b="1" i="0" u="none" strike="noStrike" cap="none">
                <a:solidFill>
                  <a:schemeClr val="dk1"/>
                </a:solidFill>
                <a:latin typeface="Aboreto"/>
                <a:ea typeface="Aboreto"/>
                <a:cs typeface="Aboreto"/>
                <a:sym typeface="Aboreto"/>
              </a:defRPr>
            </a:lvl4pPr>
            <a:lvl5pPr marR="0" lvl="4" algn="l" rtl="0">
              <a:lnSpc>
                <a:spcPct val="100000"/>
              </a:lnSpc>
              <a:spcBef>
                <a:spcPts val="0"/>
              </a:spcBef>
              <a:spcAft>
                <a:spcPts val="0"/>
              </a:spcAft>
              <a:buClr>
                <a:schemeClr val="dk1"/>
              </a:buClr>
              <a:buSzPts val="3300"/>
              <a:buFont typeface="Aboreto"/>
              <a:buNone/>
              <a:defRPr sz="3300" b="1" i="0" u="none" strike="noStrike" cap="none">
                <a:solidFill>
                  <a:schemeClr val="dk1"/>
                </a:solidFill>
                <a:latin typeface="Aboreto"/>
                <a:ea typeface="Aboreto"/>
                <a:cs typeface="Aboreto"/>
                <a:sym typeface="Aboreto"/>
              </a:defRPr>
            </a:lvl5pPr>
            <a:lvl6pPr marR="0" lvl="5" algn="l" rtl="0">
              <a:lnSpc>
                <a:spcPct val="100000"/>
              </a:lnSpc>
              <a:spcBef>
                <a:spcPts val="0"/>
              </a:spcBef>
              <a:spcAft>
                <a:spcPts val="0"/>
              </a:spcAft>
              <a:buClr>
                <a:schemeClr val="dk1"/>
              </a:buClr>
              <a:buSzPts val="3300"/>
              <a:buFont typeface="Aboreto"/>
              <a:buNone/>
              <a:defRPr sz="3300" b="1" i="0" u="none" strike="noStrike" cap="none">
                <a:solidFill>
                  <a:schemeClr val="dk1"/>
                </a:solidFill>
                <a:latin typeface="Aboreto"/>
                <a:ea typeface="Aboreto"/>
                <a:cs typeface="Aboreto"/>
                <a:sym typeface="Aboreto"/>
              </a:defRPr>
            </a:lvl6pPr>
            <a:lvl7pPr marR="0" lvl="6" algn="l" rtl="0">
              <a:lnSpc>
                <a:spcPct val="100000"/>
              </a:lnSpc>
              <a:spcBef>
                <a:spcPts val="0"/>
              </a:spcBef>
              <a:spcAft>
                <a:spcPts val="0"/>
              </a:spcAft>
              <a:buClr>
                <a:schemeClr val="dk1"/>
              </a:buClr>
              <a:buSzPts val="3300"/>
              <a:buFont typeface="Aboreto"/>
              <a:buNone/>
              <a:defRPr sz="3300" b="1" i="0" u="none" strike="noStrike" cap="none">
                <a:solidFill>
                  <a:schemeClr val="dk1"/>
                </a:solidFill>
                <a:latin typeface="Aboreto"/>
                <a:ea typeface="Aboreto"/>
                <a:cs typeface="Aboreto"/>
                <a:sym typeface="Aboreto"/>
              </a:defRPr>
            </a:lvl7pPr>
            <a:lvl8pPr marR="0" lvl="7" algn="l" rtl="0">
              <a:lnSpc>
                <a:spcPct val="100000"/>
              </a:lnSpc>
              <a:spcBef>
                <a:spcPts val="0"/>
              </a:spcBef>
              <a:spcAft>
                <a:spcPts val="0"/>
              </a:spcAft>
              <a:buClr>
                <a:schemeClr val="dk1"/>
              </a:buClr>
              <a:buSzPts val="3300"/>
              <a:buFont typeface="Aboreto"/>
              <a:buNone/>
              <a:defRPr sz="3300" b="1" i="0" u="none" strike="noStrike" cap="none">
                <a:solidFill>
                  <a:schemeClr val="dk1"/>
                </a:solidFill>
                <a:latin typeface="Aboreto"/>
                <a:ea typeface="Aboreto"/>
                <a:cs typeface="Aboreto"/>
                <a:sym typeface="Aboreto"/>
              </a:defRPr>
            </a:lvl8pPr>
            <a:lvl9pPr marR="0" lvl="8" algn="l" rtl="0">
              <a:lnSpc>
                <a:spcPct val="100000"/>
              </a:lnSpc>
              <a:spcBef>
                <a:spcPts val="0"/>
              </a:spcBef>
              <a:spcAft>
                <a:spcPts val="0"/>
              </a:spcAft>
              <a:buClr>
                <a:schemeClr val="dk1"/>
              </a:buClr>
              <a:buSzPts val="3300"/>
              <a:buFont typeface="Aboreto"/>
              <a:buNone/>
              <a:defRPr sz="3300" b="1" i="0" u="none" strike="noStrike" cap="none">
                <a:solidFill>
                  <a:schemeClr val="dk1"/>
                </a:solidFill>
                <a:latin typeface="Aboreto"/>
                <a:ea typeface="Aboreto"/>
                <a:cs typeface="Aboreto"/>
                <a:sym typeface="Aboreto"/>
              </a:defRPr>
            </a:lvl9pPr>
          </a:lstStyle>
          <a:p>
            <a:pPr marL="174625" indent="-174625" algn="just">
              <a:lnSpc>
                <a:spcPct val="150000"/>
              </a:lnSpc>
            </a:pPr>
            <a:r>
              <a:rPr lang="en-US" sz="1400" b="0" dirty="0">
                <a:solidFill>
                  <a:srgbClr val="0D0F1F"/>
                </a:solidFill>
                <a:latin typeface="DM Sans" pitchFamily="2" charset="0"/>
              </a:rPr>
              <a:t>● </a:t>
            </a:r>
            <a:r>
              <a:rPr lang="en-US" sz="1400" dirty="0">
                <a:latin typeface="DM Sans" pitchFamily="2" charset="0"/>
              </a:rPr>
              <a:t>Optimize flight Routes: </a:t>
            </a:r>
            <a:r>
              <a:rPr lang="en-US" sz="1400" b="0" dirty="0">
                <a:latin typeface="DM Sans" pitchFamily="2" charset="0"/>
              </a:rPr>
              <a:t>Utilize insights from top routes and flights to optimize schedule and resource allocation.</a:t>
            </a:r>
          </a:p>
          <a:p>
            <a:pPr marL="174625" indent="-174625" algn="just"/>
            <a:endParaRPr lang="en-US" sz="1400" b="0" dirty="0">
              <a:latin typeface="DM Sans" pitchFamily="2" charset="0"/>
            </a:endParaRPr>
          </a:p>
          <a:p>
            <a:pPr marL="174625" indent="-174625" algn="just">
              <a:lnSpc>
                <a:spcPct val="150000"/>
              </a:lnSpc>
            </a:pPr>
            <a:r>
              <a:rPr lang="en-US" sz="1400" b="0" dirty="0">
                <a:latin typeface="DM Sans" pitchFamily="2" charset="0"/>
              </a:rPr>
              <a:t>● </a:t>
            </a:r>
            <a:r>
              <a:rPr lang="en-US" sz="1400" dirty="0">
                <a:latin typeface="DM Sans" pitchFamily="2" charset="0"/>
              </a:rPr>
              <a:t>Enhance Load Factor: </a:t>
            </a:r>
            <a:r>
              <a:rPr lang="en-US" sz="1400" b="0" dirty="0">
                <a:latin typeface="DM Sans" pitchFamily="2" charset="0"/>
              </a:rPr>
              <a:t>Leverage load factor analysis to identify trends and implement    strategies for increased efficiency.</a:t>
            </a:r>
          </a:p>
          <a:p>
            <a:pPr marL="174625" indent="-174625" algn="just"/>
            <a:endParaRPr lang="en-US" sz="1400" b="0" dirty="0">
              <a:latin typeface="DM Sans" pitchFamily="2" charset="0"/>
            </a:endParaRPr>
          </a:p>
          <a:p>
            <a:pPr marL="174625" indent="-174625" algn="just">
              <a:lnSpc>
                <a:spcPct val="150000"/>
              </a:lnSpc>
            </a:pPr>
            <a:r>
              <a:rPr lang="en-US" sz="1400" b="0" dirty="0">
                <a:latin typeface="DM Sans" pitchFamily="2" charset="0"/>
              </a:rPr>
              <a:t>● </a:t>
            </a:r>
            <a:r>
              <a:rPr lang="en-US" sz="1400" dirty="0">
                <a:latin typeface="DM Sans" pitchFamily="2" charset="0"/>
              </a:rPr>
              <a:t>Strategic Carrier Partnerships: </a:t>
            </a:r>
            <a:r>
              <a:rPr lang="en-US" sz="1400" b="0" dirty="0">
                <a:latin typeface="DM Sans" pitchFamily="2" charset="0"/>
              </a:rPr>
              <a:t>Collaborate with top carriers to maximize passengers transportation and enhance overall performance.</a:t>
            </a:r>
          </a:p>
          <a:p>
            <a:pPr marL="174625" indent="-174625" algn="just"/>
            <a:endParaRPr lang="en-US" sz="1400" b="0" dirty="0">
              <a:latin typeface="DM Sans" pitchFamily="2" charset="0"/>
            </a:endParaRPr>
          </a:p>
          <a:p>
            <a:pPr marL="174625" indent="-174625" algn="just">
              <a:lnSpc>
                <a:spcPct val="150000"/>
              </a:lnSpc>
            </a:pPr>
            <a:r>
              <a:rPr lang="en-US" sz="1400" b="0" dirty="0">
                <a:latin typeface="DM Sans" pitchFamily="2" charset="0"/>
              </a:rPr>
              <a:t>● </a:t>
            </a:r>
            <a:r>
              <a:rPr lang="en-US" sz="1400" dirty="0">
                <a:latin typeface="DM Sans" pitchFamily="2" charset="0"/>
              </a:rPr>
              <a:t>Resource Allocation: </a:t>
            </a:r>
            <a:r>
              <a:rPr lang="en-US" sz="1400" b="0" dirty="0">
                <a:latin typeface="DM Sans" pitchFamily="2" charset="0"/>
              </a:rPr>
              <a:t>Allocate resources strategically based on flight schedules and passengers volume data. This ensures efficient operations and minimizes wait times at airports with high passenger traffic.</a:t>
            </a:r>
          </a:p>
        </p:txBody>
      </p:sp>
      <p:grpSp>
        <p:nvGrpSpPr>
          <p:cNvPr id="53" name="Google Shape;806;p30">
            <a:extLst>
              <a:ext uri="{FF2B5EF4-FFF2-40B4-BE49-F238E27FC236}">
                <a16:creationId xmlns:a16="http://schemas.microsoft.com/office/drawing/2014/main" id="{63F2109E-B0FF-882C-6C72-27EAAFAF44EA}"/>
              </a:ext>
            </a:extLst>
          </p:cNvPr>
          <p:cNvGrpSpPr/>
          <p:nvPr/>
        </p:nvGrpSpPr>
        <p:grpSpPr>
          <a:xfrm flipH="1">
            <a:off x="7298442" y="60960"/>
            <a:ext cx="1176582" cy="437160"/>
            <a:chOff x="3682500" y="238150"/>
            <a:chExt cx="3697600" cy="1402300"/>
          </a:xfrm>
        </p:grpSpPr>
        <p:sp>
          <p:nvSpPr>
            <p:cNvPr id="54" name="Google Shape;807;p30">
              <a:extLst>
                <a:ext uri="{FF2B5EF4-FFF2-40B4-BE49-F238E27FC236}">
                  <a16:creationId xmlns:a16="http://schemas.microsoft.com/office/drawing/2014/main" id="{F3C2B76A-2660-3ADE-DF96-E8050EF8F39E}"/>
                </a:ext>
              </a:extLst>
            </p:cNvPr>
            <p:cNvSpPr/>
            <p:nvPr/>
          </p:nvSpPr>
          <p:spPr>
            <a:xfrm>
              <a:off x="6229075" y="1064750"/>
              <a:ext cx="386450" cy="386475"/>
            </a:xfrm>
            <a:custGeom>
              <a:avLst/>
              <a:gdLst/>
              <a:ahLst/>
              <a:cxnLst/>
              <a:rect l="l" t="t" r="r" b="b"/>
              <a:pathLst>
                <a:path w="15458" h="15459" extrusionOk="0">
                  <a:moveTo>
                    <a:pt x="7729" y="1"/>
                  </a:moveTo>
                  <a:cubicBezTo>
                    <a:pt x="3465" y="1"/>
                    <a:pt x="0" y="3453"/>
                    <a:pt x="0" y="7729"/>
                  </a:cubicBezTo>
                  <a:cubicBezTo>
                    <a:pt x="0" y="11993"/>
                    <a:pt x="3465" y="15458"/>
                    <a:pt x="7729" y="15458"/>
                  </a:cubicBezTo>
                  <a:cubicBezTo>
                    <a:pt x="12005" y="15458"/>
                    <a:pt x="15458" y="11993"/>
                    <a:pt x="15458" y="7729"/>
                  </a:cubicBezTo>
                  <a:cubicBezTo>
                    <a:pt x="15458" y="3453"/>
                    <a:pt x="12005" y="1"/>
                    <a:pt x="77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808;p30">
              <a:extLst>
                <a:ext uri="{FF2B5EF4-FFF2-40B4-BE49-F238E27FC236}">
                  <a16:creationId xmlns:a16="http://schemas.microsoft.com/office/drawing/2014/main" id="{A30217EA-A4C9-34E2-2443-99FF7FE948C5}"/>
                </a:ext>
              </a:extLst>
            </p:cNvPr>
            <p:cNvSpPr/>
            <p:nvPr/>
          </p:nvSpPr>
          <p:spPr>
            <a:xfrm>
              <a:off x="6275150" y="1110825"/>
              <a:ext cx="294300" cy="294300"/>
            </a:xfrm>
            <a:custGeom>
              <a:avLst/>
              <a:gdLst/>
              <a:ahLst/>
              <a:cxnLst/>
              <a:rect l="l" t="t" r="r" b="b"/>
              <a:pathLst>
                <a:path w="11772" h="11772" extrusionOk="0">
                  <a:moveTo>
                    <a:pt x="5886" y="1"/>
                  </a:moveTo>
                  <a:cubicBezTo>
                    <a:pt x="2642" y="1"/>
                    <a:pt x="0" y="2630"/>
                    <a:pt x="0" y="5886"/>
                  </a:cubicBezTo>
                  <a:cubicBezTo>
                    <a:pt x="0" y="9130"/>
                    <a:pt x="2642" y="11772"/>
                    <a:pt x="5886" y="11772"/>
                  </a:cubicBezTo>
                  <a:cubicBezTo>
                    <a:pt x="9142" y="11772"/>
                    <a:pt x="11771" y="9130"/>
                    <a:pt x="11771" y="5886"/>
                  </a:cubicBezTo>
                  <a:cubicBezTo>
                    <a:pt x="11771" y="2630"/>
                    <a:pt x="9142" y="1"/>
                    <a:pt x="58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809;p30">
              <a:extLst>
                <a:ext uri="{FF2B5EF4-FFF2-40B4-BE49-F238E27FC236}">
                  <a16:creationId xmlns:a16="http://schemas.microsoft.com/office/drawing/2014/main" id="{C97D373A-9BD6-20A9-9CEC-CFED773FBF88}"/>
                </a:ext>
              </a:extLst>
            </p:cNvPr>
            <p:cNvSpPr/>
            <p:nvPr/>
          </p:nvSpPr>
          <p:spPr>
            <a:xfrm>
              <a:off x="6424750" y="1267500"/>
              <a:ext cx="25" cy="133950"/>
            </a:xfrm>
            <a:custGeom>
              <a:avLst/>
              <a:gdLst/>
              <a:ahLst/>
              <a:cxnLst/>
              <a:rect l="l" t="t" r="r" b="b"/>
              <a:pathLst>
                <a:path w="1" h="5358" fill="none" extrusionOk="0">
                  <a:moveTo>
                    <a:pt x="0" y="5358"/>
                  </a:moveTo>
                  <a:lnTo>
                    <a:pt x="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810;p30">
              <a:extLst>
                <a:ext uri="{FF2B5EF4-FFF2-40B4-BE49-F238E27FC236}">
                  <a16:creationId xmlns:a16="http://schemas.microsoft.com/office/drawing/2014/main" id="{E96B5124-6C06-FB68-07E8-D78BF957399C}"/>
                </a:ext>
              </a:extLst>
            </p:cNvPr>
            <p:cNvSpPr/>
            <p:nvPr/>
          </p:nvSpPr>
          <p:spPr>
            <a:xfrm>
              <a:off x="6420125" y="1114525"/>
              <a:ext cx="25" cy="133650"/>
            </a:xfrm>
            <a:custGeom>
              <a:avLst/>
              <a:gdLst/>
              <a:ahLst/>
              <a:cxnLst/>
              <a:rect l="l" t="t" r="r" b="b"/>
              <a:pathLst>
                <a:path w="1" h="5346" fill="none" extrusionOk="0">
                  <a:moveTo>
                    <a:pt x="1" y="0"/>
                  </a:moveTo>
                  <a:lnTo>
                    <a:pt x="1" y="5345"/>
                  </a:lnTo>
                </a:path>
              </a:pathLst>
            </a:custGeom>
            <a:noFill/>
            <a:ln w="7675" cap="flat" cmpd="sng">
              <a:solidFill>
                <a:srgbClr val="745B5E"/>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811;p30">
              <a:extLst>
                <a:ext uri="{FF2B5EF4-FFF2-40B4-BE49-F238E27FC236}">
                  <a16:creationId xmlns:a16="http://schemas.microsoft.com/office/drawing/2014/main" id="{9474EB71-5A56-4502-B166-F33AE4321D9F}"/>
                </a:ext>
              </a:extLst>
            </p:cNvPr>
            <p:cNvSpPr/>
            <p:nvPr/>
          </p:nvSpPr>
          <p:spPr>
            <a:xfrm>
              <a:off x="6348550" y="1135100"/>
              <a:ext cx="67000" cy="115825"/>
            </a:xfrm>
            <a:custGeom>
              <a:avLst/>
              <a:gdLst/>
              <a:ahLst/>
              <a:cxnLst/>
              <a:rect l="l" t="t" r="r" b="b"/>
              <a:pathLst>
                <a:path w="2680" h="4633" fill="none" extrusionOk="0">
                  <a:moveTo>
                    <a:pt x="1" y="0"/>
                  </a:moveTo>
                  <a:lnTo>
                    <a:pt x="2679" y="4633"/>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812;p30">
              <a:extLst>
                <a:ext uri="{FF2B5EF4-FFF2-40B4-BE49-F238E27FC236}">
                  <a16:creationId xmlns:a16="http://schemas.microsoft.com/office/drawing/2014/main" id="{4B5A78B1-8BA7-1996-9214-10B6D0EE4A22}"/>
                </a:ext>
              </a:extLst>
            </p:cNvPr>
            <p:cNvSpPr/>
            <p:nvPr/>
          </p:nvSpPr>
          <p:spPr>
            <a:xfrm>
              <a:off x="6296950" y="1188250"/>
              <a:ext cx="115825" cy="66975"/>
            </a:xfrm>
            <a:custGeom>
              <a:avLst/>
              <a:gdLst/>
              <a:ahLst/>
              <a:cxnLst/>
              <a:rect l="l" t="t" r="r" b="b"/>
              <a:pathLst>
                <a:path w="4633" h="2679" fill="none" extrusionOk="0">
                  <a:moveTo>
                    <a:pt x="1" y="0"/>
                  </a:moveTo>
                  <a:lnTo>
                    <a:pt x="4633" y="2679"/>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813;p30">
              <a:extLst>
                <a:ext uri="{FF2B5EF4-FFF2-40B4-BE49-F238E27FC236}">
                  <a16:creationId xmlns:a16="http://schemas.microsoft.com/office/drawing/2014/main" id="{AC1B570F-A525-27B6-A4A3-680BAFC2A7E4}"/>
                </a:ext>
              </a:extLst>
            </p:cNvPr>
            <p:cNvSpPr/>
            <p:nvPr/>
          </p:nvSpPr>
          <p:spPr>
            <a:xfrm>
              <a:off x="6279125" y="1260425"/>
              <a:ext cx="133650" cy="25"/>
            </a:xfrm>
            <a:custGeom>
              <a:avLst/>
              <a:gdLst/>
              <a:ahLst/>
              <a:cxnLst/>
              <a:rect l="l" t="t" r="r" b="b"/>
              <a:pathLst>
                <a:path w="5346" h="1" fill="none" extrusionOk="0">
                  <a:moveTo>
                    <a:pt x="1" y="1"/>
                  </a:moveTo>
                  <a:lnTo>
                    <a:pt x="5346"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814;p30">
              <a:extLst>
                <a:ext uri="{FF2B5EF4-FFF2-40B4-BE49-F238E27FC236}">
                  <a16:creationId xmlns:a16="http://schemas.microsoft.com/office/drawing/2014/main" id="{64DD72A1-6E19-42EE-7149-58A7295E2E67}"/>
                </a:ext>
              </a:extLst>
            </p:cNvPr>
            <p:cNvSpPr/>
            <p:nvPr/>
          </p:nvSpPr>
          <p:spPr>
            <a:xfrm>
              <a:off x="6299400" y="1264725"/>
              <a:ext cx="115850" cy="67000"/>
            </a:xfrm>
            <a:custGeom>
              <a:avLst/>
              <a:gdLst/>
              <a:ahLst/>
              <a:cxnLst/>
              <a:rect l="l" t="t" r="r" b="b"/>
              <a:pathLst>
                <a:path w="4634" h="2680" fill="none" extrusionOk="0">
                  <a:moveTo>
                    <a:pt x="1" y="2679"/>
                  </a:moveTo>
                  <a:lnTo>
                    <a:pt x="4633"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815;p30">
              <a:extLst>
                <a:ext uri="{FF2B5EF4-FFF2-40B4-BE49-F238E27FC236}">
                  <a16:creationId xmlns:a16="http://schemas.microsoft.com/office/drawing/2014/main" id="{F6C47C38-6D7D-18D6-F20B-B5C337D97A31}"/>
                </a:ext>
              </a:extLst>
            </p:cNvPr>
            <p:cNvSpPr/>
            <p:nvPr/>
          </p:nvSpPr>
          <p:spPr>
            <a:xfrm>
              <a:off x="6352850" y="1267500"/>
              <a:ext cx="67000" cy="115825"/>
            </a:xfrm>
            <a:custGeom>
              <a:avLst/>
              <a:gdLst/>
              <a:ahLst/>
              <a:cxnLst/>
              <a:rect l="l" t="t" r="r" b="b"/>
              <a:pathLst>
                <a:path w="2680" h="4633" fill="none" extrusionOk="0">
                  <a:moveTo>
                    <a:pt x="1" y="4633"/>
                  </a:moveTo>
                  <a:lnTo>
                    <a:pt x="268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816;p30">
              <a:extLst>
                <a:ext uri="{FF2B5EF4-FFF2-40B4-BE49-F238E27FC236}">
                  <a16:creationId xmlns:a16="http://schemas.microsoft.com/office/drawing/2014/main" id="{CBB1C16B-32F1-259C-DD6D-99CD45F9F94F}"/>
                </a:ext>
              </a:extLst>
            </p:cNvPr>
            <p:cNvSpPr/>
            <p:nvPr/>
          </p:nvSpPr>
          <p:spPr>
            <a:xfrm>
              <a:off x="6429350" y="1265025"/>
              <a:ext cx="66675" cy="115850"/>
            </a:xfrm>
            <a:custGeom>
              <a:avLst/>
              <a:gdLst/>
              <a:ahLst/>
              <a:cxnLst/>
              <a:rect l="l" t="t" r="r" b="b"/>
              <a:pathLst>
                <a:path w="2667" h="4634" fill="none" extrusionOk="0">
                  <a:moveTo>
                    <a:pt x="2667" y="4633"/>
                  </a:moveTo>
                  <a:lnTo>
                    <a:pt x="0"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817;p30">
              <a:extLst>
                <a:ext uri="{FF2B5EF4-FFF2-40B4-BE49-F238E27FC236}">
                  <a16:creationId xmlns:a16="http://schemas.microsoft.com/office/drawing/2014/main" id="{67C2EF4E-C65F-B68B-41E6-929C3CB58FAF}"/>
                </a:ext>
              </a:extLst>
            </p:cNvPr>
            <p:cNvSpPr/>
            <p:nvPr/>
          </p:nvSpPr>
          <p:spPr>
            <a:xfrm>
              <a:off x="6431800" y="1260725"/>
              <a:ext cx="116150" cy="66700"/>
            </a:xfrm>
            <a:custGeom>
              <a:avLst/>
              <a:gdLst/>
              <a:ahLst/>
              <a:cxnLst/>
              <a:rect l="l" t="t" r="r" b="b"/>
              <a:pathLst>
                <a:path w="4646" h="2668" fill="none" extrusionOk="0">
                  <a:moveTo>
                    <a:pt x="4645" y="2667"/>
                  </a:moveTo>
                  <a:lnTo>
                    <a:pt x="1"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818;p30">
              <a:extLst>
                <a:ext uri="{FF2B5EF4-FFF2-40B4-BE49-F238E27FC236}">
                  <a16:creationId xmlns:a16="http://schemas.microsoft.com/office/drawing/2014/main" id="{F965B552-66AF-A7B5-3B4C-627683F1F639}"/>
                </a:ext>
              </a:extLst>
            </p:cNvPr>
            <p:cNvSpPr/>
            <p:nvPr/>
          </p:nvSpPr>
          <p:spPr>
            <a:xfrm>
              <a:off x="6432125" y="1255525"/>
              <a:ext cx="133650" cy="0"/>
            </a:xfrm>
            <a:custGeom>
              <a:avLst/>
              <a:gdLst/>
              <a:ahLst/>
              <a:cxnLst/>
              <a:rect l="l" t="t" r="r" b="b"/>
              <a:pathLst>
                <a:path w="5346" fill="none" extrusionOk="0">
                  <a:moveTo>
                    <a:pt x="5345" y="0"/>
                  </a:moveTo>
                  <a:lnTo>
                    <a:pt x="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819;p30">
              <a:extLst>
                <a:ext uri="{FF2B5EF4-FFF2-40B4-BE49-F238E27FC236}">
                  <a16:creationId xmlns:a16="http://schemas.microsoft.com/office/drawing/2014/main" id="{A9DE8594-2C44-4268-19E1-DF4B95EE67B9}"/>
                </a:ext>
              </a:extLst>
            </p:cNvPr>
            <p:cNvSpPr/>
            <p:nvPr/>
          </p:nvSpPr>
          <p:spPr>
            <a:xfrm>
              <a:off x="6429650" y="1184250"/>
              <a:ext cx="115850" cy="66675"/>
            </a:xfrm>
            <a:custGeom>
              <a:avLst/>
              <a:gdLst/>
              <a:ahLst/>
              <a:cxnLst/>
              <a:rect l="l" t="t" r="r" b="b"/>
              <a:pathLst>
                <a:path w="4634" h="2667" fill="none" extrusionOk="0">
                  <a:moveTo>
                    <a:pt x="4633" y="0"/>
                  </a:moveTo>
                  <a:lnTo>
                    <a:pt x="1" y="2667"/>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820;p30">
              <a:extLst>
                <a:ext uri="{FF2B5EF4-FFF2-40B4-BE49-F238E27FC236}">
                  <a16:creationId xmlns:a16="http://schemas.microsoft.com/office/drawing/2014/main" id="{8F4EC2D7-6170-F234-0019-1A0E2BA74ACB}"/>
                </a:ext>
              </a:extLst>
            </p:cNvPr>
            <p:cNvSpPr/>
            <p:nvPr/>
          </p:nvSpPr>
          <p:spPr>
            <a:xfrm>
              <a:off x="6425050" y="1132650"/>
              <a:ext cx="67000" cy="115825"/>
            </a:xfrm>
            <a:custGeom>
              <a:avLst/>
              <a:gdLst/>
              <a:ahLst/>
              <a:cxnLst/>
              <a:rect l="l" t="t" r="r" b="b"/>
              <a:pathLst>
                <a:path w="2680" h="4633" fill="none" extrusionOk="0">
                  <a:moveTo>
                    <a:pt x="2679" y="0"/>
                  </a:moveTo>
                  <a:lnTo>
                    <a:pt x="0" y="4632"/>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821;p30">
              <a:extLst>
                <a:ext uri="{FF2B5EF4-FFF2-40B4-BE49-F238E27FC236}">
                  <a16:creationId xmlns:a16="http://schemas.microsoft.com/office/drawing/2014/main" id="{F4B16FEB-A65E-44FD-71BF-A806EDB6932A}"/>
                </a:ext>
              </a:extLst>
            </p:cNvPr>
            <p:cNvSpPr/>
            <p:nvPr/>
          </p:nvSpPr>
          <p:spPr>
            <a:xfrm>
              <a:off x="6420125" y="1114525"/>
              <a:ext cx="25" cy="133650"/>
            </a:xfrm>
            <a:custGeom>
              <a:avLst/>
              <a:gdLst/>
              <a:ahLst/>
              <a:cxnLst/>
              <a:rect l="l" t="t" r="r" b="b"/>
              <a:pathLst>
                <a:path w="1" h="5346" fill="none" extrusionOk="0">
                  <a:moveTo>
                    <a:pt x="1" y="0"/>
                  </a:moveTo>
                  <a:lnTo>
                    <a:pt x="1" y="5345"/>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822;p30">
              <a:extLst>
                <a:ext uri="{FF2B5EF4-FFF2-40B4-BE49-F238E27FC236}">
                  <a16:creationId xmlns:a16="http://schemas.microsoft.com/office/drawing/2014/main" id="{2EC0A56F-1062-F69B-9D66-AB71AD165AD6}"/>
                </a:ext>
              </a:extLst>
            </p:cNvPr>
            <p:cNvSpPr/>
            <p:nvPr/>
          </p:nvSpPr>
          <p:spPr>
            <a:xfrm>
              <a:off x="6382050" y="1217425"/>
              <a:ext cx="80800" cy="80800"/>
            </a:xfrm>
            <a:custGeom>
              <a:avLst/>
              <a:gdLst/>
              <a:ahLst/>
              <a:cxnLst/>
              <a:rect l="l" t="t" r="r" b="b"/>
              <a:pathLst>
                <a:path w="3232" h="3232" extrusionOk="0">
                  <a:moveTo>
                    <a:pt x="1610" y="0"/>
                  </a:moveTo>
                  <a:cubicBezTo>
                    <a:pt x="725" y="0"/>
                    <a:pt x="0" y="725"/>
                    <a:pt x="0" y="1622"/>
                  </a:cubicBezTo>
                  <a:cubicBezTo>
                    <a:pt x="0" y="2519"/>
                    <a:pt x="725" y="3232"/>
                    <a:pt x="1610" y="3232"/>
                  </a:cubicBezTo>
                  <a:cubicBezTo>
                    <a:pt x="2507" y="3232"/>
                    <a:pt x="3232" y="2519"/>
                    <a:pt x="3232" y="1622"/>
                  </a:cubicBezTo>
                  <a:cubicBezTo>
                    <a:pt x="3232" y="725"/>
                    <a:pt x="2507" y="0"/>
                    <a:pt x="16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823;p30">
              <a:extLst>
                <a:ext uri="{FF2B5EF4-FFF2-40B4-BE49-F238E27FC236}">
                  <a16:creationId xmlns:a16="http://schemas.microsoft.com/office/drawing/2014/main" id="{D2C14B00-4C3C-2477-118A-83740C7C220C}"/>
                </a:ext>
              </a:extLst>
            </p:cNvPr>
            <p:cNvSpPr/>
            <p:nvPr/>
          </p:nvSpPr>
          <p:spPr>
            <a:xfrm>
              <a:off x="4441550" y="1064750"/>
              <a:ext cx="386475" cy="386475"/>
            </a:xfrm>
            <a:custGeom>
              <a:avLst/>
              <a:gdLst/>
              <a:ahLst/>
              <a:cxnLst/>
              <a:rect l="l" t="t" r="r" b="b"/>
              <a:pathLst>
                <a:path w="15459" h="15459" extrusionOk="0">
                  <a:moveTo>
                    <a:pt x="7729" y="1"/>
                  </a:moveTo>
                  <a:cubicBezTo>
                    <a:pt x="3466" y="1"/>
                    <a:pt x="0" y="3453"/>
                    <a:pt x="0" y="7729"/>
                  </a:cubicBezTo>
                  <a:cubicBezTo>
                    <a:pt x="0" y="11993"/>
                    <a:pt x="3466" y="15458"/>
                    <a:pt x="7729" y="15458"/>
                  </a:cubicBezTo>
                  <a:cubicBezTo>
                    <a:pt x="12005" y="15458"/>
                    <a:pt x="15458" y="11993"/>
                    <a:pt x="15458" y="7729"/>
                  </a:cubicBezTo>
                  <a:cubicBezTo>
                    <a:pt x="15458" y="3453"/>
                    <a:pt x="12005" y="1"/>
                    <a:pt x="77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824;p30">
              <a:extLst>
                <a:ext uri="{FF2B5EF4-FFF2-40B4-BE49-F238E27FC236}">
                  <a16:creationId xmlns:a16="http://schemas.microsoft.com/office/drawing/2014/main" id="{79069FE6-A53C-B1D2-274B-B6D4E4506906}"/>
                </a:ext>
              </a:extLst>
            </p:cNvPr>
            <p:cNvSpPr/>
            <p:nvPr/>
          </p:nvSpPr>
          <p:spPr>
            <a:xfrm>
              <a:off x="4487625" y="1110825"/>
              <a:ext cx="294300" cy="294300"/>
            </a:xfrm>
            <a:custGeom>
              <a:avLst/>
              <a:gdLst/>
              <a:ahLst/>
              <a:cxnLst/>
              <a:rect l="l" t="t" r="r" b="b"/>
              <a:pathLst>
                <a:path w="11772" h="11772" extrusionOk="0">
                  <a:moveTo>
                    <a:pt x="5886" y="1"/>
                  </a:moveTo>
                  <a:cubicBezTo>
                    <a:pt x="2642" y="1"/>
                    <a:pt x="1" y="2630"/>
                    <a:pt x="1" y="5886"/>
                  </a:cubicBezTo>
                  <a:cubicBezTo>
                    <a:pt x="1" y="9130"/>
                    <a:pt x="2642" y="11772"/>
                    <a:pt x="5886" y="11772"/>
                  </a:cubicBezTo>
                  <a:cubicBezTo>
                    <a:pt x="9142" y="11772"/>
                    <a:pt x="11772" y="9130"/>
                    <a:pt x="11772" y="5886"/>
                  </a:cubicBezTo>
                  <a:cubicBezTo>
                    <a:pt x="11772" y="2630"/>
                    <a:pt x="9142" y="1"/>
                    <a:pt x="58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825;p30">
              <a:extLst>
                <a:ext uri="{FF2B5EF4-FFF2-40B4-BE49-F238E27FC236}">
                  <a16:creationId xmlns:a16="http://schemas.microsoft.com/office/drawing/2014/main" id="{BE5D7360-5936-E01E-5850-0E503367AEB6}"/>
                </a:ext>
              </a:extLst>
            </p:cNvPr>
            <p:cNvSpPr/>
            <p:nvPr/>
          </p:nvSpPr>
          <p:spPr>
            <a:xfrm>
              <a:off x="4637225" y="1267500"/>
              <a:ext cx="25" cy="133950"/>
            </a:xfrm>
            <a:custGeom>
              <a:avLst/>
              <a:gdLst/>
              <a:ahLst/>
              <a:cxnLst/>
              <a:rect l="l" t="t" r="r" b="b"/>
              <a:pathLst>
                <a:path w="1" h="5358" fill="none" extrusionOk="0">
                  <a:moveTo>
                    <a:pt x="1" y="5358"/>
                  </a:moveTo>
                  <a:lnTo>
                    <a:pt x="1"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826;p30">
              <a:extLst>
                <a:ext uri="{FF2B5EF4-FFF2-40B4-BE49-F238E27FC236}">
                  <a16:creationId xmlns:a16="http://schemas.microsoft.com/office/drawing/2014/main" id="{9BC07601-D575-8965-9B27-C26D839D4721}"/>
                </a:ext>
              </a:extLst>
            </p:cNvPr>
            <p:cNvSpPr/>
            <p:nvPr/>
          </p:nvSpPr>
          <p:spPr>
            <a:xfrm>
              <a:off x="4632300" y="1114525"/>
              <a:ext cx="25" cy="133650"/>
            </a:xfrm>
            <a:custGeom>
              <a:avLst/>
              <a:gdLst/>
              <a:ahLst/>
              <a:cxnLst/>
              <a:rect l="l" t="t" r="r" b="b"/>
              <a:pathLst>
                <a:path w="1" h="5346" fill="none" extrusionOk="0">
                  <a:moveTo>
                    <a:pt x="1" y="0"/>
                  </a:moveTo>
                  <a:lnTo>
                    <a:pt x="1" y="5345"/>
                  </a:lnTo>
                </a:path>
              </a:pathLst>
            </a:custGeom>
            <a:noFill/>
            <a:ln w="7675" cap="flat" cmpd="sng">
              <a:solidFill>
                <a:srgbClr val="745B5E"/>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827;p30">
              <a:extLst>
                <a:ext uri="{FF2B5EF4-FFF2-40B4-BE49-F238E27FC236}">
                  <a16:creationId xmlns:a16="http://schemas.microsoft.com/office/drawing/2014/main" id="{B7E8F1AC-9697-9A1E-05A2-EA8066C5AB60}"/>
                </a:ext>
              </a:extLst>
            </p:cNvPr>
            <p:cNvSpPr/>
            <p:nvPr/>
          </p:nvSpPr>
          <p:spPr>
            <a:xfrm>
              <a:off x="4561050" y="1135100"/>
              <a:ext cx="66975" cy="115825"/>
            </a:xfrm>
            <a:custGeom>
              <a:avLst/>
              <a:gdLst/>
              <a:ahLst/>
              <a:cxnLst/>
              <a:rect l="l" t="t" r="r" b="b"/>
              <a:pathLst>
                <a:path w="2679" h="4633" fill="none" extrusionOk="0">
                  <a:moveTo>
                    <a:pt x="0" y="0"/>
                  </a:moveTo>
                  <a:lnTo>
                    <a:pt x="2679" y="4633"/>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828;p30">
              <a:extLst>
                <a:ext uri="{FF2B5EF4-FFF2-40B4-BE49-F238E27FC236}">
                  <a16:creationId xmlns:a16="http://schemas.microsoft.com/office/drawing/2014/main" id="{A035163D-9C53-60D6-D47F-22FE91327233}"/>
                </a:ext>
              </a:extLst>
            </p:cNvPr>
            <p:cNvSpPr/>
            <p:nvPr/>
          </p:nvSpPr>
          <p:spPr>
            <a:xfrm>
              <a:off x="4509425" y="1188250"/>
              <a:ext cx="115850" cy="66975"/>
            </a:xfrm>
            <a:custGeom>
              <a:avLst/>
              <a:gdLst/>
              <a:ahLst/>
              <a:cxnLst/>
              <a:rect l="l" t="t" r="r" b="b"/>
              <a:pathLst>
                <a:path w="4634" h="2679" fill="none" extrusionOk="0">
                  <a:moveTo>
                    <a:pt x="1" y="0"/>
                  </a:moveTo>
                  <a:lnTo>
                    <a:pt x="4633" y="2679"/>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829;p30">
              <a:extLst>
                <a:ext uri="{FF2B5EF4-FFF2-40B4-BE49-F238E27FC236}">
                  <a16:creationId xmlns:a16="http://schemas.microsoft.com/office/drawing/2014/main" id="{2A223E58-5A7A-C611-C569-03BF943B88D7}"/>
                </a:ext>
              </a:extLst>
            </p:cNvPr>
            <p:cNvSpPr/>
            <p:nvPr/>
          </p:nvSpPr>
          <p:spPr>
            <a:xfrm>
              <a:off x="4491625" y="1260425"/>
              <a:ext cx="133650" cy="25"/>
            </a:xfrm>
            <a:custGeom>
              <a:avLst/>
              <a:gdLst/>
              <a:ahLst/>
              <a:cxnLst/>
              <a:rect l="l" t="t" r="r" b="b"/>
              <a:pathLst>
                <a:path w="5346" h="1" fill="none" extrusionOk="0">
                  <a:moveTo>
                    <a:pt x="0" y="1"/>
                  </a:moveTo>
                  <a:lnTo>
                    <a:pt x="5345"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830;p30">
              <a:extLst>
                <a:ext uri="{FF2B5EF4-FFF2-40B4-BE49-F238E27FC236}">
                  <a16:creationId xmlns:a16="http://schemas.microsoft.com/office/drawing/2014/main" id="{0A753FE4-F4E5-C777-98AD-DC4487E01447}"/>
                </a:ext>
              </a:extLst>
            </p:cNvPr>
            <p:cNvSpPr/>
            <p:nvPr/>
          </p:nvSpPr>
          <p:spPr>
            <a:xfrm>
              <a:off x="4511900" y="1264725"/>
              <a:ext cx="115825" cy="67000"/>
            </a:xfrm>
            <a:custGeom>
              <a:avLst/>
              <a:gdLst/>
              <a:ahLst/>
              <a:cxnLst/>
              <a:rect l="l" t="t" r="r" b="b"/>
              <a:pathLst>
                <a:path w="4633" h="2680" fill="none" extrusionOk="0">
                  <a:moveTo>
                    <a:pt x="0" y="2679"/>
                  </a:moveTo>
                  <a:lnTo>
                    <a:pt x="4633"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831;p30">
              <a:extLst>
                <a:ext uri="{FF2B5EF4-FFF2-40B4-BE49-F238E27FC236}">
                  <a16:creationId xmlns:a16="http://schemas.microsoft.com/office/drawing/2014/main" id="{C086BEAC-F979-D204-8D64-2E17BA16B94B}"/>
                </a:ext>
              </a:extLst>
            </p:cNvPr>
            <p:cNvSpPr/>
            <p:nvPr/>
          </p:nvSpPr>
          <p:spPr>
            <a:xfrm>
              <a:off x="4565350" y="1267500"/>
              <a:ext cx="66975" cy="115825"/>
            </a:xfrm>
            <a:custGeom>
              <a:avLst/>
              <a:gdLst/>
              <a:ahLst/>
              <a:cxnLst/>
              <a:rect l="l" t="t" r="r" b="b"/>
              <a:pathLst>
                <a:path w="2679" h="4633" fill="none" extrusionOk="0">
                  <a:moveTo>
                    <a:pt x="0" y="4633"/>
                  </a:moveTo>
                  <a:lnTo>
                    <a:pt x="2679"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832;p30">
              <a:extLst>
                <a:ext uri="{FF2B5EF4-FFF2-40B4-BE49-F238E27FC236}">
                  <a16:creationId xmlns:a16="http://schemas.microsoft.com/office/drawing/2014/main" id="{9865E864-D129-07A3-FA1F-75E7707C8EF7}"/>
                </a:ext>
              </a:extLst>
            </p:cNvPr>
            <p:cNvSpPr/>
            <p:nvPr/>
          </p:nvSpPr>
          <p:spPr>
            <a:xfrm>
              <a:off x="4641825" y="1265025"/>
              <a:ext cx="67000" cy="115850"/>
            </a:xfrm>
            <a:custGeom>
              <a:avLst/>
              <a:gdLst/>
              <a:ahLst/>
              <a:cxnLst/>
              <a:rect l="l" t="t" r="r" b="b"/>
              <a:pathLst>
                <a:path w="2680" h="4634" fill="none" extrusionOk="0">
                  <a:moveTo>
                    <a:pt x="2680" y="4633"/>
                  </a:moveTo>
                  <a:lnTo>
                    <a:pt x="1"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833;p30">
              <a:extLst>
                <a:ext uri="{FF2B5EF4-FFF2-40B4-BE49-F238E27FC236}">
                  <a16:creationId xmlns:a16="http://schemas.microsoft.com/office/drawing/2014/main" id="{6FCE8537-B1B4-E63D-DBCF-0262E48A1D19}"/>
                </a:ext>
              </a:extLst>
            </p:cNvPr>
            <p:cNvSpPr/>
            <p:nvPr/>
          </p:nvSpPr>
          <p:spPr>
            <a:xfrm>
              <a:off x="4644300" y="1260725"/>
              <a:ext cx="115825" cy="66700"/>
            </a:xfrm>
            <a:custGeom>
              <a:avLst/>
              <a:gdLst/>
              <a:ahLst/>
              <a:cxnLst/>
              <a:rect l="l" t="t" r="r" b="b"/>
              <a:pathLst>
                <a:path w="4633" h="2668" fill="none" extrusionOk="0">
                  <a:moveTo>
                    <a:pt x="4633" y="2667"/>
                  </a:moveTo>
                  <a:lnTo>
                    <a:pt x="0"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834;p30">
              <a:extLst>
                <a:ext uri="{FF2B5EF4-FFF2-40B4-BE49-F238E27FC236}">
                  <a16:creationId xmlns:a16="http://schemas.microsoft.com/office/drawing/2014/main" id="{D57A8AD2-49CF-F240-60EF-E2EEFC0DE103}"/>
                </a:ext>
              </a:extLst>
            </p:cNvPr>
            <p:cNvSpPr/>
            <p:nvPr/>
          </p:nvSpPr>
          <p:spPr>
            <a:xfrm>
              <a:off x="4644600" y="1255525"/>
              <a:ext cx="133650" cy="0"/>
            </a:xfrm>
            <a:custGeom>
              <a:avLst/>
              <a:gdLst/>
              <a:ahLst/>
              <a:cxnLst/>
              <a:rect l="l" t="t" r="r" b="b"/>
              <a:pathLst>
                <a:path w="5346" fill="none" extrusionOk="0">
                  <a:moveTo>
                    <a:pt x="5345" y="0"/>
                  </a:moveTo>
                  <a:lnTo>
                    <a:pt x="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835;p30">
              <a:extLst>
                <a:ext uri="{FF2B5EF4-FFF2-40B4-BE49-F238E27FC236}">
                  <a16:creationId xmlns:a16="http://schemas.microsoft.com/office/drawing/2014/main" id="{55991DD5-221E-7819-2B3E-DC5D3D8E58BB}"/>
                </a:ext>
              </a:extLst>
            </p:cNvPr>
            <p:cNvSpPr/>
            <p:nvPr/>
          </p:nvSpPr>
          <p:spPr>
            <a:xfrm>
              <a:off x="4642150" y="1184250"/>
              <a:ext cx="115825" cy="66675"/>
            </a:xfrm>
            <a:custGeom>
              <a:avLst/>
              <a:gdLst/>
              <a:ahLst/>
              <a:cxnLst/>
              <a:rect l="l" t="t" r="r" b="b"/>
              <a:pathLst>
                <a:path w="4633" h="2667" fill="none" extrusionOk="0">
                  <a:moveTo>
                    <a:pt x="4633" y="0"/>
                  </a:moveTo>
                  <a:lnTo>
                    <a:pt x="0" y="2667"/>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836;p30">
              <a:extLst>
                <a:ext uri="{FF2B5EF4-FFF2-40B4-BE49-F238E27FC236}">
                  <a16:creationId xmlns:a16="http://schemas.microsoft.com/office/drawing/2014/main" id="{1721D697-3102-E52F-5DE8-3284274C4D5C}"/>
                </a:ext>
              </a:extLst>
            </p:cNvPr>
            <p:cNvSpPr/>
            <p:nvPr/>
          </p:nvSpPr>
          <p:spPr>
            <a:xfrm>
              <a:off x="4637525" y="1132650"/>
              <a:ext cx="67000" cy="115825"/>
            </a:xfrm>
            <a:custGeom>
              <a:avLst/>
              <a:gdLst/>
              <a:ahLst/>
              <a:cxnLst/>
              <a:rect l="l" t="t" r="r" b="b"/>
              <a:pathLst>
                <a:path w="2680" h="4633" fill="none" extrusionOk="0">
                  <a:moveTo>
                    <a:pt x="2680" y="0"/>
                  </a:moveTo>
                  <a:lnTo>
                    <a:pt x="1" y="4632"/>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837;p30">
              <a:extLst>
                <a:ext uri="{FF2B5EF4-FFF2-40B4-BE49-F238E27FC236}">
                  <a16:creationId xmlns:a16="http://schemas.microsoft.com/office/drawing/2014/main" id="{D601E194-EEE5-A24F-B596-2C5744A775E6}"/>
                </a:ext>
              </a:extLst>
            </p:cNvPr>
            <p:cNvSpPr/>
            <p:nvPr/>
          </p:nvSpPr>
          <p:spPr>
            <a:xfrm>
              <a:off x="4632300" y="1114525"/>
              <a:ext cx="25" cy="133650"/>
            </a:xfrm>
            <a:custGeom>
              <a:avLst/>
              <a:gdLst/>
              <a:ahLst/>
              <a:cxnLst/>
              <a:rect l="l" t="t" r="r" b="b"/>
              <a:pathLst>
                <a:path w="1" h="5346" fill="none" extrusionOk="0">
                  <a:moveTo>
                    <a:pt x="1" y="0"/>
                  </a:moveTo>
                  <a:lnTo>
                    <a:pt x="1" y="5345"/>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838;p30">
              <a:extLst>
                <a:ext uri="{FF2B5EF4-FFF2-40B4-BE49-F238E27FC236}">
                  <a16:creationId xmlns:a16="http://schemas.microsoft.com/office/drawing/2014/main" id="{FD76A9E7-DCE3-6A92-E124-7EA3ECD554E8}"/>
                </a:ext>
              </a:extLst>
            </p:cNvPr>
            <p:cNvSpPr/>
            <p:nvPr/>
          </p:nvSpPr>
          <p:spPr>
            <a:xfrm>
              <a:off x="4594525" y="1217425"/>
              <a:ext cx="80825" cy="80800"/>
            </a:xfrm>
            <a:custGeom>
              <a:avLst/>
              <a:gdLst/>
              <a:ahLst/>
              <a:cxnLst/>
              <a:rect l="l" t="t" r="r" b="b"/>
              <a:pathLst>
                <a:path w="3233" h="3232" extrusionOk="0">
                  <a:moveTo>
                    <a:pt x="1610" y="0"/>
                  </a:moveTo>
                  <a:cubicBezTo>
                    <a:pt x="726" y="0"/>
                    <a:pt x="1" y="725"/>
                    <a:pt x="1" y="1622"/>
                  </a:cubicBezTo>
                  <a:cubicBezTo>
                    <a:pt x="1" y="2519"/>
                    <a:pt x="726" y="3232"/>
                    <a:pt x="1610" y="3232"/>
                  </a:cubicBezTo>
                  <a:cubicBezTo>
                    <a:pt x="2507" y="3232"/>
                    <a:pt x="3232" y="2519"/>
                    <a:pt x="3232" y="1622"/>
                  </a:cubicBezTo>
                  <a:cubicBezTo>
                    <a:pt x="3232" y="725"/>
                    <a:pt x="2507" y="0"/>
                    <a:pt x="16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839;p30">
              <a:extLst>
                <a:ext uri="{FF2B5EF4-FFF2-40B4-BE49-F238E27FC236}">
                  <a16:creationId xmlns:a16="http://schemas.microsoft.com/office/drawing/2014/main" id="{05E5098F-68CE-8CE8-C6A5-F25E8F94E876}"/>
                </a:ext>
              </a:extLst>
            </p:cNvPr>
            <p:cNvSpPr/>
            <p:nvPr/>
          </p:nvSpPr>
          <p:spPr>
            <a:xfrm>
              <a:off x="3682500" y="1037000"/>
              <a:ext cx="1675725" cy="186275"/>
            </a:xfrm>
            <a:custGeom>
              <a:avLst/>
              <a:gdLst/>
              <a:ahLst/>
              <a:cxnLst/>
              <a:rect l="l" t="t" r="r" b="b"/>
              <a:pathLst>
                <a:path w="67029" h="7451" extrusionOk="0">
                  <a:moveTo>
                    <a:pt x="16330" y="1"/>
                  </a:moveTo>
                  <a:cubicBezTo>
                    <a:pt x="6999" y="1"/>
                    <a:pt x="0" y="103"/>
                    <a:pt x="0" y="410"/>
                  </a:cubicBezTo>
                  <a:cubicBezTo>
                    <a:pt x="0" y="1344"/>
                    <a:pt x="67028" y="7451"/>
                    <a:pt x="67028" y="7451"/>
                  </a:cubicBezTo>
                  <a:lnTo>
                    <a:pt x="62986" y="410"/>
                  </a:lnTo>
                  <a:cubicBezTo>
                    <a:pt x="62986" y="410"/>
                    <a:pt x="34992" y="1"/>
                    <a:pt x="16330" y="1"/>
                  </a:cubicBezTo>
                  <a:close/>
                </a:path>
              </a:pathLst>
            </a:custGeom>
            <a:solidFill>
              <a:srgbClr val="DEC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840;p30">
              <a:extLst>
                <a:ext uri="{FF2B5EF4-FFF2-40B4-BE49-F238E27FC236}">
                  <a16:creationId xmlns:a16="http://schemas.microsoft.com/office/drawing/2014/main" id="{A88C9B70-9B9F-22E1-898F-E52A2AB1901E}"/>
                </a:ext>
              </a:extLst>
            </p:cNvPr>
            <p:cNvSpPr/>
            <p:nvPr/>
          </p:nvSpPr>
          <p:spPr>
            <a:xfrm>
              <a:off x="3682500" y="1037000"/>
              <a:ext cx="1675725" cy="186275"/>
            </a:xfrm>
            <a:custGeom>
              <a:avLst/>
              <a:gdLst/>
              <a:ahLst/>
              <a:cxnLst/>
              <a:rect l="l" t="t" r="r" b="b"/>
              <a:pathLst>
                <a:path w="67029" h="7451" extrusionOk="0">
                  <a:moveTo>
                    <a:pt x="16330" y="1"/>
                  </a:moveTo>
                  <a:cubicBezTo>
                    <a:pt x="6999" y="1"/>
                    <a:pt x="0" y="103"/>
                    <a:pt x="0" y="410"/>
                  </a:cubicBezTo>
                  <a:cubicBezTo>
                    <a:pt x="0" y="459"/>
                    <a:pt x="160" y="521"/>
                    <a:pt x="455" y="582"/>
                  </a:cubicBezTo>
                  <a:lnTo>
                    <a:pt x="62531" y="3986"/>
                  </a:lnTo>
                  <a:cubicBezTo>
                    <a:pt x="62531" y="3986"/>
                    <a:pt x="62568" y="5313"/>
                    <a:pt x="62605" y="7045"/>
                  </a:cubicBezTo>
                  <a:cubicBezTo>
                    <a:pt x="65382" y="7303"/>
                    <a:pt x="67028" y="7451"/>
                    <a:pt x="67028" y="7451"/>
                  </a:cubicBezTo>
                  <a:lnTo>
                    <a:pt x="62986" y="410"/>
                  </a:lnTo>
                  <a:cubicBezTo>
                    <a:pt x="62986" y="410"/>
                    <a:pt x="34992" y="1"/>
                    <a:pt x="163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841;p30">
              <a:extLst>
                <a:ext uri="{FF2B5EF4-FFF2-40B4-BE49-F238E27FC236}">
                  <a16:creationId xmlns:a16="http://schemas.microsoft.com/office/drawing/2014/main" id="{17139A4B-CC50-0D1C-EB60-996957E481AD}"/>
                </a:ext>
              </a:extLst>
            </p:cNvPr>
            <p:cNvSpPr/>
            <p:nvPr/>
          </p:nvSpPr>
          <p:spPr>
            <a:xfrm>
              <a:off x="3693850" y="1051550"/>
              <a:ext cx="1553775" cy="161600"/>
            </a:xfrm>
            <a:custGeom>
              <a:avLst/>
              <a:gdLst/>
              <a:ahLst/>
              <a:cxnLst/>
              <a:rect l="l" t="t" r="r" b="b"/>
              <a:pathLst>
                <a:path w="62151" h="6464" extrusionOk="0">
                  <a:moveTo>
                    <a:pt x="1" y="0"/>
                  </a:moveTo>
                  <a:lnTo>
                    <a:pt x="1" y="0"/>
                  </a:lnTo>
                  <a:cubicBezTo>
                    <a:pt x="4953" y="1118"/>
                    <a:pt x="48069" y="5161"/>
                    <a:pt x="62151" y="6463"/>
                  </a:cubicBezTo>
                  <a:cubicBezTo>
                    <a:pt x="62114" y="4731"/>
                    <a:pt x="62077" y="3416"/>
                    <a:pt x="62077" y="3416"/>
                  </a:cubicBez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842;p30">
              <a:extLst>
                <a:ext uri="{FF2B5EF4-FFF2-40B4-BE49-F238E27FC236}">
                  <a16:creationId xmlns:a16="http://schemas.microsoft.com/office/drawing/2014/main" id="{7BAE77A6-C13B-6283-B381-8EF59BDDB09D}"/>
                </a:ext>
              </a:extLst>
            </p:cNvPr>
            <p:cNvSpPr/>
            <p:nvPr/>
          </p:nvSpPr>
          <p:spPr>
            <a:xfrm>
              <a:off x="5704400" y="1037000"/>
              <a:ext cx="1675700" cy="186275"/>
            </a:xfrm>
            <a:custGeom>
              <a:avLst/>
              <a:gdLst/>
              <a:ahLst/>
              <a:cxnLst/>
              <a:rect l="l" t="t" r="r" b="b"/>
              <a:pathLst>
                <a:path w="67028" h="7451" extrusionOk="0">
                  <a:moveTo>
                    <a:pt x="50695" y="1"/>
                  </a:moveTo>
                  <a:cubicBezTo>
                    <a:pt x="32029" y="1"/>
                    <a:pt x="4030" y="410"/>
                    <a:pt x="4030" y="410"/>
                  </a:cubicBezTo>
                  <a:lnTo>
                    <a:pt x="0" y="7451"/>
                  </a:lnTo>
                  <a:lnTo>
                    <a:pt x="0" y="7451"/>
                  </a:lnTo>
                  <a:cubicBezTo>
                    <a:pt x="0" y="7451"/>
                    <a:pt x="67028" y="1344"/>
                    <a:pt x="67028" y="410"/>
                  </a:cubicBezTo>
                  <a:cubicBezTo>
                    <a:pt x="67028" y="103"/>
                    <a:pt x="60028" y="1"/>
                    <a:pt x="50695" y="1"/>
                  </a:cubicBezTo>
                  <a:close/>
                </a:path>
              </a:pathLst>
            </a:custGeom>
            <a:solidFill>
              <a:srgbClr val="DEC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843;p30">
              <a:extLst>
                <a:ext uri="{FF2B5EF4-FFF2-40B4-BE49-F238E27FC236}">
                  <a16:creationId xmlns:a16="http://schemas.microsoft.com/office/drawing/2014/main" id="{DFA6D236-F03E-EADE-9038-2F3D85424775}"/>
                </a:ext>
              </a:extLst>
            </p:cNvPr>
            <p:cNvSpPr/>
            <p:nvPr/>
          </p:nvSpPr>
          <p:spPr>
            <a:xfrm>
              <a:off x="5704400" y="1037000"/>
              <a:ext cx="1675700" cy="186275"/>
            </a:xfrm>
            <a:custGeom>
              <a:avLst/>
              <a:gdLst/>
              <a:ahLst/>
              <a:cxnLst/>
              <a:rect l="l" t="t" r="r" b="b"/>
              <a:pathLst>
                <a:path w="67028" h="7451" extrusionOk="0">
                  <a:moveTo>
                    <a:pt x="50695" y="1"/>
                  </a:moveTo>
                  <a:cubicBezTo>
                    <a:pt x="32029" y="1"/>
                    <a:pt x="4030" y="410"/>
                    <a:pt x="4030" y="410"/>
                  </a:cubicBezTo>
                  <a:lnTo>
                    <a:pt x="0" y="7451"/>
                  </a:lnTo>
                  <a:cubicBezTo>
                    <a:pt x="0" y="7451"/>
                    <a:pt x="1647" y="7303"/>
                    <a:pt x="4424" y="7045"/>
                  </a:cubicBezTo>
                  <a:cubicBezTo>
                    <a:pt x="4460" y="5313"/>
                    <a:pt x="4497" y="3986"/>
                    <a:pt x="4497" y="3986"/>
                  </a:cubicBezTo>
                  <a:lnTo>
                    <a:pt x="66561" y="582"/>
                  </a:lnTo>
                  <a:cubicBezTo>
                    <a:pt x="66868" y="521"/>
                    <a:pt x="67028" y="459"/>
                    <a:pt x="67028" y="410"/>
                  </a:cubicBezTo>
                  <a:cubicBezTo>
                    <a:pt x="67028" y="103"/>
                    <a:pt x="60028" y="1"/>
                    <a:pt x="506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844;p30">
              <a:extLst>
                <a:ext uri="{FF2B5EF4-FFF2-40B4-BE49-F238E27FC236}">
                  <a16:creationId xmlns:a16="http://schemas.microsoft.com/office/drawing/2014/main" id="{F8AAC543-3B04-D868-FEA8-86EF71FD0B8A}"/>
                </a:ext>
              </a:extLst>
            </p:cNvPr>
            <p:cNvSpPr/>
            <p:nvPr/>
          </p:nvSpPr>
          <p:spPr>
            <a:xfrm>
              <a:off x="5814975" y="1051550"/>
              <a:ext cx="1553475" cy="161600"/>
            </a:xfrm>
            <a:custGeom>
              <a:avLst/>
              <a:gdLst/>
              <a:ahLst/>
              <a:cxnLst/>
              <a:rect l="l" t="t" r="r" b="b"/>
              <a:pathLst>
                <a:path w="62139" h="6464" extrusionOk="0">
                  <a:moveTo>
                    <a:pt x="62138" y="0"/>
                  </a:moveTo>
                  <a:lnTo>
                    <a:pt x="74" y="3416"/>
                  </a:lnTo>
                  <a:cubicBezTo>
                    <a:pt x="74" y="3416"/>
                    <a:pt x="25" y="4731"/>
                    <a:pt x="1" y="6463"/>
                  </a:cubicBezTo>
                  <a:cubicBezTo>
                    <a:pt x="14070" y="5161"/>
                    <a:pt x="57186" y="1118"/>
                    <a:pt x="6213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845;p30">
              <a:extLst>
                <a:ext uri="{FF2B5EF4-FFF2-40B4-BE49-F238E27FC236}">
                  <a16:creationId xmlns:a16="http://schemas.microsoft.com/office/drawing/2014/main" id="{B8CAF923-3235-D3B9-FC59-4FEF2333EBC9}"/>
                </a:ext>
              </a:extLst>
            </p:cNvPr>
            <p:cNvSpPr/>
            <p:nvPr/>
          </p:nvSpPr>
          <p:spPr>
            <a:xfrm>
              <a:off x="4826150" y="659375"/>
              <a:ext cx="593200" cy="208800"/>
            </a:xfrm>
            <a:custGeom>
              <a:avLst/>
              <a:gdLst/>
              <a:ahLst/>
              <a:cxnLst/>
              <a:rect l="l" t="t" r="r" b="b"/>
              <a:pathLst>
                <a:path w="23728" h="8352" extrusionOk="0">
                  <a:moveTo>
                    <a:pt x="150" y="0"/>
                  </a:moveTo>
                  <a:cubicBezTo>
                    <a:pt x="94" y="0"/>
                    <a:pt x="64" y="7"/>
                    <a:pt x="62" y="21"/>
                  </a:cubicBezTo>
                  <a:cubicBezTo>
                    <a:pt x="0" y="414"/>
                    <a:pt x="23727" y="8352"/>
                    <a:pt x="23727" y="8352"/>
                  </a:cubicBezTo>
                  <a:lnTo>
                    <a:pt x="22744" y="5022"/>
                  </a:lnTo>
                  <a:cubicBezTo>
                    <a:pt x="22744" y="5022"/>
                    <a:pt x="1686" y="0"/>
                    <a:pt x="1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846;p30">
              <a:extLst>
                <a:ext uri="{FF2B5EF4-FFF2-40B4-BE49-F238E27FC236}">
                  <a16:creationId xmlns:a16="http://schemas.microsoft.com/office/drawing/2014/main" id="{A7D19A17-0CAC-2412-7A17-CBE6717D3285}"/>
                </a:ext>
              </a:extLst>
            </p:cNvPr>
            <p:cNvSpPr/>
            <p:nvPr/>
          </p:nvSpPr>
          <p:spPr>
            <a:xfrm>
              <a:off x="5637125" y="659375"/>
              <a:ext cx="593500" cy="208800"/>
            </a:xfrm>
            <a:custGeom>
              <a:avLst/>
              <a:gdLst/>
              <a:ahLst/>
              <a:cxnLst/>
              <a:rect l="l" t="t" r="r" b="b"/>
              <a:pathLst>
                <a:path w="23740" h="8352" extrusionOk="0">
                  <a:moveTo>
                    <a:pt x="23590" y="0"/>
                  </a:moveTo>
                  <a:cubicBezTo>
                    <a:pt x="22054" y="0"/>
                    <a:pt x="995" y="5022"/>
                    <a:pt x="995" y="5022"/>
                  </a:cubicBezTo>
                  <a:lnTo>
                    <a:pt x="0" y="8352"/>
                  </a:lnTo>
                  <a:lnTo>
                    <a:pt x="0" y="8352"/>
                  </a:lnTo>
                  <a:cubicBezTo>
                    <a:pt x="0" y="8352"/>
                    <a:pt x="23739" y="414"/>
                    <a:pt x="23678" y="21"/>
                  </a:cubicBezTo>
                  <a:cubicBezTo>
                    <a:pt x="23676" y="7"/>
                    <a:pt x="23646" y="0"/>
                    <a:pt x="235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847;p30">
              <a:extLst>
                <a:ext uri="{FF2B5EF4-FFF2-40B4-BE49-F238E27FC236}">
                  <a16:creationId xmlns:a16="http://schemas.microsoft.com/office/drawing/2014/main" id="{B23F07B8-12EF-3B79-A4C2-7BF09BD1A087}"/>
                </a:ext>
              </a:extLst>
            </p:cNvPr>
            <p:cNvSpPr/>
            <p:nvPr/>
          </p:nvSpPr>
          <p:spPr>
            <a:xfrm>
              <a:off x="5435900" y="238200"/>
              <a:ext cx="184650" cy="487450"/>
            </a:xfrm>
            <a:custGeom>
              <a:avLst/>
              <a:gdLst/>
              <a:ahLst/>
              <a:cxnLst/>
              <a:rect l="l" t="t" r="r" b="b"/>
              <a:pathLst>
                <a:path w="7386" h="19498" extrusionOk="0">
                  <a:moveTo>
                    <a:pt x="3699" y="0"/>
                  </a:moveTo>
                  <a:cubicBezTo>
                    <a:pt x="3358" y="0"/>
                    <a:pt x="3017" y="212"/>
                    <a:pt x="2950" y="636"/>
                  </a:cubicBezTo>
                  <a:lnTo>
                    <a:pt x="1856" y="7664"/>
                  </a:lnTo>
                  <a:lnTo>
                    <a:pt x="1" y="19497"/>
                  </a:lnTo>
                  <a:lnTo>
                    <a:pt x="7386" y="19497"/>
                  </a:lnTo>
                  <a:lnTo>
                    <a:pt x="5543" y="7664"/>
                  </a:lnTo>
                  <a:lnTo>
                    <a:pt x="4449" y="636"/>
                  </a:lnTo>
                  <a:cubicBezTo>
                    <a:pt x="4381" y="212"/>
                    <a:pt x="4040" y="0"/>
                    <a:pt x="3699" y="0"/>
                  </a:cubicBezTo>
                  <a:close/>
                </a:path>
              </a:pathLst>
            </a:custGeom>
            <a:solidFill>
              <a:srgbClr val="DEC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848;p30">
              <a:extLst>
                <a:ext uri="{FF2B5EF4-FFF2-40B4-BE49-F238E27FC236}">
                  <a16:creationId xmlns:a16="http://schemas.microsoft.com/office/drawing/2014/main" id="{25C88EB6-F226-855B-923A-7C52D6B08D02}"/>
                </a:ext>
              </a:extLst>
            </p:cNvPr>
            <p:cNvSpPr/>
            <p:nvPr/>
          </p:nvSpPr>
          <p:spPr>
            <a:xfrm>
              <a:off x="5522525" y="238150"/>
              <a:ext cx="98025" cy="487500"/>
            </a:xfrm>
            <a:custGeom>
              <a:avLst/>
              <a:gdLst/>
              <a:ahLst/>
              <a:cxnLst/>
              <a:rect l="l" t="t" r="r" b="b"/>
              <a:pathLst>
                <a:path w="3921" h="19500" extrusionOk="0">
                  <a:moveTo>
                    <a:pt x="240" y="1"/>
                  </a:moveTo>
                  <a:cubicBezTo>
                    <a:pt x="159" y="1"/>
                    <a:pt x="79" y="12"/>
                    <a:pt x="1" y="36"/>
                  </a:cubicBezTo>
                  <a:lnTo>
                    <a:pt x="1" y="19499"/>
                  </a:lnTo>
                  <a:lnTo>
                    <a:pt x="3921" y="19499"/>
                  </a:lnTo>
                  <a:lnTo>
                    <a:pt x="2078" y="7666"/>
                  </a:lnTo>
                  <a:lnTo>
                    <a:pt x="984" y="638"/>
                  </a:lnTo>
                  <a:cubicBezTo>
                    <a:pt x="914" y="211"/>
                    <a:pt x="580" y="1"/>
                    <a:pt x="2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849;p30">
              <a:extLst>
                <a:ext uri="{FF2B5EF4-FFF2-40B4-BE49-F238E27FC236}">
                  <a16:creationId xmlns:a16="http://schemas.microsoft.com/office/drawing/2014/main" id="{8705B295-32ED-538E-D41A-D8863C19740A}"/>
                </a:ext>
              </a:extLst>
            </p:cNvPr>
            <p:cNvSpPr/>
            <p:nvPr/>
          </p:nvSpPr>
          <p:spPr>
            <a:xfrm>
              <a:off x="5435900" y="239025"/>
              <a:ext cx="86650" cy="486625"/>
            </a:xfrm>
            <a:custGeom>
              <a:avLst/>
              <a:gdLst/>
              <a:ahLst/>
              <a:cxnLst/>
              <a:rect l="l" t="t" r="r" b="b"/>
              <a:pathLst>
                <a:path w="3466" h="19465" extrusionOk="0">
                  <a:moveTo>
                    <a:pt x="3466" y="1"/>
                  </a:moveTo>
                  <a:cubicBezTo>
                    <a:pt x="3208" y="75"/>
                    <a:pt x="2999" y="271"/>
                    <a:pt x="2950" y="603"/>
                  </a:cubicBezTo>
                  <a:lnTo>
                    <a:pt x="1856" y="7631"/>
                  </a:lnTo>
                  <a:lnTo>
                    <a:pt x="1" y="19464"/>
                  </a:lnTo>
                  <a:lnTo>
                    <a:pt x="3466" y="19464"/>
                  </a:lnTo>
                  <a:lnTo>
                    <a:pt x="34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850;p30">
              <a:extLst>
                <a:ext uri="{FF2B5EF4-FFF2-40B4-BE49-F238E27FC236}">
                  <a16:creationId xmlns:a16="http://schemas.microsoft.com/office/drawing/2014/main" id="{104E445E-ED43-DDF4-7932-45EDBD7269FD}"/>
                </a:ext>
              </a:extLst>
            </p:cNvPr>
            <p:cNvSpPr/>
            <p:nvPr/>
          </p:nvSpPr>
          <p:spPr>
            <a:xfrm>
              <a:off x="5516700" y="1445350"/>
              <a:ext cx="23075" cy="101100"/>
            </a:xfrm>
            <a:custGeom>
              <a:avLst/>
              <a:gdLst/>
              <a:ahLst/>
              <a:cxnLst/>
              <a:rect l="l" t="t" r="r" b="b"/>
              <a:pathLst>
                <a:path w="923" h="4044" extrusionOk="0">
                  <a:moveTo>
                    <a:pt x="0" y="1"/>
                  </a:moveTo>
                  <a:lnTo>
                    <a:pt x="0" y="4043"/>
                  </a:lnTo>
                  <a:lnTo>
                    <a:pt x="922" y="4043"/>
                  </a:lnTo>
                  <a:lnTo>
                    <a:pt x="9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851;p30">
              <a:extLst>
                <a:ext uri="{FF2B5EF4-FFF2-40B4-BE49-F238E27FC236}">
                  <a16:creationId xmlns:a16="http://schemas.microsoft.com/office/drawing/2014/main" id="{A5605B27-F503-1E4D-D022-0CF286D5495E}"/>
                </a:ext>
              </a:extLst>
            </p:cNvPr>
            <p:cNvSpPr/>
            <p:nvPr/>
          </p:nvSpPr>
          <p:spPr>
            <a:xfrm>
              <a:off x="5293075" y="1335700"/>
              <a:ext cx="470325" cy="129950"/>
            </a:xfrm>
            <a:custGeom>
              <a:avLst/>
              <a:gdLst/>
              <a:ahLst/>
              <a:cxnLst/>
              <a:rect l="l" t="t" r="r" b="b"/>
              <a:pathLst>
                <a:path w="18813" h="5198" extrusionOk="0">
                  <a:moveTo>
                    <a:pt x="578" y="0"/>
                  </a:moveTo>
                  <a:cubicBezTo>
                    <a:pt x="258" y="0"/>
                    <a:pt x="0" y="258"/>
                    <a:pt x="0" y="578"/>
                  </a:cubicBezTo>
                  <a:lnTo>
                    <a:pt x="0" y="2630"/>
                  </a:lnTo>
                  <a:cubicBezTo>
                    <a:pt x="0" y="4043"/>
                    <a:pt x="1155" y="5198"/>
                    <a:pt x="2581" y="5198"/>
                  </a:cubicBezTo>
                  <a:lnTo>
                    <a:pt x="16244" y="5198"/>
                  </a:lnTo>
                  <a:cubicBezTo>
                    <a:pt x="17657" y="5198"/>
                    <a:pt x="18812" y="4043"/>
                    <a:pt x="18812" y="2630"/>
                  </a:cubicBezTo>
                  <a:lnTo>
                    <a:pt x="18812" y="578"/>
                  </a:lnTo>
                  <a:cubicBezTo>
                    <a:pt x="18812" y="258"/>
                    <a:pt x="18554" y="0"/>
                    <a:pt x="182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852;p30">
              <a:extLst>
                <a:ext uri="{FF2B5EF4-FFF2-40B4-BE49-F238E27FC236}">
                  <a16:creationId xmlns:a16="http://schemas.microsoft.com/office/drawing/2014/main" id="{730E8476-BA70-4F30-DCE8-B0D2ADD0FEFD}"/>
                </a:ext>
              </a:extLst>
            </p:cNvPr>
            <p:cNvSpPr/>
            <p:nvPr/>
          </p:nvSpPr>
          <p:spPr>
            <a:xfrm>
              <a:off x="5151750" y="668175"/>
              <a:ext cx="752950" cy="752625"/>
            </a:xfrm>
            <a:custGeom>
              <a:avLst/>
              <a:gdLst/>
              <a:ahLst/>
              <a:cxnLst/>
              <a:rect l="l" t="t" r="r" b="b"/>
              <a:pathLst>
                <a:path w="30118" h="30105" extrusionOk="0">
                  <a:moveTo>
                    <a:pt x="15065" y="0"/>
                  </a:moveTo>
                  <a:cubicBezTo>
                    <a:pt x="6747" y="0"/>
                    <a:pt x="1" y="6734"/>
                    <a:pt x="1" y="15053"/>
                  </a:cubicBezTo>
                  <a:cubicBezTo>
                    <a:pt x="1" y="23371"/>
                    <a:pt x="6747" y="30105"/>
                    <a:pt x="15065" y="30105"/>
                  </a:cubicBezTo>
                  <a:cubicBezTo>
                    <a:pt x="23384" y="30105"/>
                    <a:pt x="30117" y="23371"/>
                    <a:pt x="30117" y="15053"/>
                  </a:cubicBezTo>
                  <a:cubicBezTo>
                    <a:pt x="30117" y="6734"/>
                    <a:pt x="23384" y="0"/>
                    <a:pt x="150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853;p30">
              <a:extLst>
                <a:ext uri="{FF2B5EF4-FFF2-40B4-BE49-F238E27FC236}">
                  <a16:creationId xmlns:a16="http://schemas.microsoft.com/office/drawing/2014/main" id="{5307BD47-5B89-1A02-E534-D0B299F7EBB7}"/>
                </a:ext>
              </a:extLst>
            </p:cNvPr>
            <p:cNvSpPr/>
            <p:nvPr/>
          </p:nvSpPr>
          <p:spPr>
            <a:xfrm>
              <a:off x="5450350" y="1508025"/>
              <a:ext cx="69450" cy="132425"/>
            </a:xfrm>
            <a:custGeom>
              <a:avLst/>
              <a:gdLst/>
              <a:ahLst/>
              <a:cxnLst/>
              <a:rect l="l" t="t" r="r" b="b"/>
              <a:pathLst>
                <a:path w="2778" h="5297" extrusionOk="0">
                  <a:moveTo>
                    <a:pt x="836" y="0"/>
                  </a:moveTo>
                  <a:cubicBezTo>
                    <a:pt x="381" y="0"/>
                    <a:pt x="0" y="381"/>
                    <a:pt x="0" y="848"/>
                  </a:cubicBezTo>
                  <a:lnTo>
                    <a:pt x="0" y="4461"/>
                  </a:lnTo>
                  <a:cubicBezTo>
                    <a:pt x="0" y="4915"/>
                    <a:pt x="381" y="5296"/>
                    <a:pt x="836" y="5296"/>
                  </a:cubicBezTo>
                  <a:lnTo>
                    <a:pt x="1930" y="5296"/>
                  </a:lnTo>
                  <a:cubicBezTo>
                    <a:pt x="2396" y="5296"/>
                    <a:pt x="2777" y="4915"/>
                    <a:pt x="2777" y="4461"/>
                  </a:cubicBezTo>
                  <a:lnTo>
                    <a:pt x="2777" y="848"/>
                  </a:lnTo>
                  <a:cubicBezTo>
                    <a:pt x="2777" y="381"/>
                    <a:pt x="2396" y="0"/>
                    <a:pt x="1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854;p30">
              <a:extLst>
                <a:ext uri="{FF2B5EF4-FFF2-40B4-BE49-F238E27FC236}">
                  <a16:creationId xmlns:a16="http://schemas.microsoft.com/office/drawing/2014/main" id="{5070D883-51BD-9F14-3981-82782160835B}"/>
                </a:ext>
              </a:extLst>
            </p:cNvPr>
            <p:cNvSpPr/>
            <p:nvPr/>
          </p:nvSpPr>
          <p:spPr>
            <a:xfrm>
              <a:off x="5536975" y="1508025"/>
              <a:ext cx="69150" cy="132425"/>
            </a:xfrm>
            <a:custGeom>
              <a:avLst/>
              <a:gdLst/>
              <a:ahLst/>
              <a:cxnLst/>
              <a:rect l="l" t="t" r="r" b="b"/>
              <a:pathLst>
                <a:path w="2766" h="5297" extrusionOk="0">
                  <a:moveTo>
                    <a:pt x="836" y="0"/>
                  </a:moveTo>
                  <a:cubicBezTo>
                    <a:pt x="369" y="0"/>
                    <a:pt x="0" y="381"/>
                    <a:pt x="0" y="848"/>
                  </a:cubicBezTo>
                  <a:lnTo>
                    <a:pt x="0" y="4461"/>
                  </a:lnTo>
                  <a:cubicBezTo>
                    <a:pt x="0" y="4915"/>
                    <a:pt x="369" y="5296"/>
                    <a:pt x="836" y="5296"/>
                  </a:cubicBezTo>
                  <a:lnTo>
                    <a:pt x="1930" y="5296"/>
                  </a:lnTo>
                  <a:cubicBezTo>
                    <a:pt x="2396" y="5296"/>
                    <a:pt x="2765" y="4915"/>
                    <a:pt x="2765" y="4461"/>
                  </a:cubicBezTo>
                  <a:lnTo>
                    <a:pt x="2765" y="848"/>
                  </a:lnTo>
                  <a:cubicBezTo>
                    <a:pt x="2765" y="381"/>
                    <a:pt x="2396" y="0"/>
                    <a:pt x="1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855;p30">
              <a:extLst>
                <a:ext uri="{FF2B5EF4-FFF2-40B4-BE49-F238E27FC236}">
                  <a16:creationId xmlns:a16="http://schemas.microsoft.com/office/drawing/2014/main" id="{62CAF3EB-1633-7347-F45F-A52627A746C2}"/>
                </a:ext>
              </a:extLst>
            </p:cNvPr>
            <p:cNvSpPr/>
            <p:nvPr/>
          </p:nvSpPr>
          <p:spPr>
            <a:xfrm>
              <a:off x="5240225" y="836500"/>
              <a:ext cx="576300" cy="149025"/>
            </a:xfrm>
            <a:custGeom>
              <a:avLst/>
              <a:gdLst/>
              <a:ahLst/>
              <a:cxnLst/>
              <a:rect l="l" t="t" r="r" b="b"/>
              <a:pathLst>
                <a:path w="23052" h="5961" extrusionOk="0">
                  <a:moveTo>
                    <a:pt x="2741" y="1"/>
                  </a:moveTo>
                  <a:lnTo>
                    <a:pt x="1" y="3970"/>
                  </a:lnTo>
                  <a:lnTo>
                    <a:pt x="11526" y="5960"/>
                  </a:lnTo>
                  <a:lnTo>
                    <a:pt x="23052" y="3970"/>
                  </a:lnTo>
                  <a:lnTo>
                    <a:pt x="20300" y="1"/>
                  </a:lnTo>
                  <a:lnTo>
                    <a:pt x="11526" y="1549"/>
                  </a:lnTo>
                  <a:lnTo>
                    <a:pt x="27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wipe(left)">
                                      <p:cBhvr>
                                        <p:cTn id="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Lst>
  </p:timing>
</p:sld>
</file>

<file path=ppt/theme/theme1.xml><?xml version="1.0" encoding="utf-8"?>
<a:theme xmlns:a="http://schemas.openxmlformats.org/drawingml/2006/main" name="Middle East Airline Business Plan by Slidesgo">
  <a:themeElements>
    <a:clrScheme name="Simple Light">
      <a:dk1>
        <a:srgbClr val="0D0F1F"/>
      </a:dk1>
      <a:lt1>
        <a:srgbClr val="5C0632"/>
      </a:lt1>
      <a:dk2>
        <a:srgbClr val="F9E4E9"/>
      </a:dk2>
      <a:lt2>
        <a:srgbClr val="B82671"/>
      </a:lt2>
      <a:accent1>
        <a:srgbClr val="9F8285"/>
      </a:accent1>
      <a:accent2>
        <a:srgbClr val="FBC249"/>
      </a:accent2>
      <a:accent3>
        <a:srgbClr val="747F8A"/>
      </a:accent3>
      <a:accent4>
        <a:srgbClr val="DECED9"/>
      </a:accent4>
      <a:accent5>
        <a:srgbClr val="FFFFFF"/>
      </a:accent5>
      <a:accent6>
        <a:srgbClr val="FFFFFF"/>
      </a:accent6>
      <a:hlink>
        <a:srgbClr val="0D0F1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455</TotalTime>
  <Words>544</Words>
  <Application>Microsoft Office PowerPoint</Application>
  <PresentationFormat>On-screen Show (16:9)</PresentationFormat>
  <Paragraphs>69</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Aboreto</vt:lpstr>
      <vt:lpstr>Arial</vt:lpstr>
      <vt:lpstr>Open Sans</vt:lpstr>
      <vt:lpstr>DM Sans</vt:lpstr>
      <vt:lpstr>Wingdings</vt:lpstr>
      <vt:lpstr>Middle East Airline Business Plan by Slidesgo</vt:lpstr>
      <vt:lpstr>PowerPoint Presentation</vt:lpstr>
      <vt:lpstr>OUR TEAM MEMBERS </vt:lpstr>
      <vt:lpstr>AGENDa</vt:lpstr>
      <vt:lpstr>Objective</vt:lpstr>
      <vt:lpstr>Intoduction To HIGH CLOUD</vt:lpstr>
      <vt:lpstr>Business Overview</vt:lpstr>
      <vt:lpstr>Project SCOPE</vt:lpstr>
      <vt:lpstr>Data Model Challenges</vt:lpstr>
      <vt:lpstr>Recommendations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 cloud airlines analysis</dc:title>
  <dc:creator>lenovo</dc:creator>
  <cp:lastModifiedBy>SANDYA RANI</cp:lastModifiedBy>
  <cp:revision>21</cp:revision>
  <dcterms:modified xsi:type="dcterms:W3CDTF">2025-03-21T07:50:13Z</dcterms:modified>
</cp:coreProperties>
</file>