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>
        <p:scale>
          <a:sx n="75" d="100"/>
          <a:sy n="75" d="100"/>
        </p:scale>
        <p:origin x="11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2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27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98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0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41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8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8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0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91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3394-3F8B-47B9-B6B4-CD46A9236F8B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D2BF0-4943-43E3-B39E-7F5EAC8892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6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32CFBC-EDBA-4DA3-BA60-BD1744C41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138300"/>
              </p:ext>
            </p:extLst>
          </p:nvPr>
        </p:nvGraphicFramePr>
        <p:xfrm>
          <a:off x="643888" y="231426"/>
          <a:ext cx="11312211" cy="12137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162">
                  <a:extLst>
                    <a:ext uri="{9D8B030D-6E8A-4147-A177-3AD203B41FA5}">
                      <a16:colId xmlns:a16="http://schemas.microsoft.com/office/drawing/2014/main" val="175016564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963416972"/>
                    </a:ext>
                  </a:extLst>
                </a:gridCol>
                <a:gridCol w="5383849">
                  <a:extLst>
                    <a:ext uri="{9D8B030D-6E8A-4147-A177-3AD203B41FA5}">
                      <a16:colId xmlns:a16="http://schemas.microsoft.com/office/drawing/2014/main" val="189993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檔案路徑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檔案名稱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檔案目的 或 圖片路徑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683451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altLang="zh-TW" dirty="0"/>
                        <a:t>./Coteaching+/T=1.0/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cfg6.py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eeg</a:t>
                      </a:r>
                      <a:r>
                        <a:rPr lang="zh-CN" altLang="en-US" dirty="0"/>
                        <a:t>資料路徑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2117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altLang="zh-TW" dirty="0"/>
                        <a:t>Step2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EEGLab_CoT+_FC1_BLA__D512_TC16V3_IMB2__C502.py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第一輪</a:t>
                      </a:r>
                      <a:r>
                        <a:rPr lang="en-US" altLang="zh-CN" dirty="0"/>
                        <a:t>data screening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802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r>
                        <a:rPr lang="en-US" altLang="zh-TW" dirty="0"/>
                        <a:t>Step3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T=1.0/EEGLab_CoT+_FC1_BLA__D512_TC16V3_IMB2__C502_P2.py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第二輪</a:t>
                      </a:r>
                      <a:r>
                        <a:rPr lang="en-US" altLang="zh-CN" dirty="0"/>
                        <a:t>data screening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5259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EEGLab_CoT+_FC1_BLA__D512_TC16V3_IMB2__C502_P3.py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第三輪</a:t>
                      </a:r>
                      <a:r>
                        <a:rPr lang="en-US" altLang="zh-CN" dirty="0"/>
                        <a:t>data screening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2236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Monitor_History.py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畫</a:t>
                      </a:r>
                      <a:r>
                        <a:rPr lang="en-US" altLang="zh-CN" dirty="0"/>
                        <a:t>Training curve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516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Plot_CL_epoch_Vote_502WL_TH075.py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screening </a:t>
                      </a:r>
                      <a:r>
                        <a:rPr lang="zh-CN" altLang="en-US" dirty="0"/>
                        <a:t>結果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7763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Plot_History.py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同</a:t>
                      </a:r>
                      <a:r>
                        <a:rPr lang="en-US" altLang="zh-TW" dirty="0"/>
                        <a:t>Monitor_History.py</a:t>
                      </a:r>
                      <a:r>
                        <a:rPr lang="zh-TW" altLang="en-US" dirty="0"/>
                        <a:t> </a:t>
                      </a:r>
                      <a:r>
                        <a:rPr lang="zh-CN" altLang="en-US" dirty="0"/>
                        <a:t>我忘了刪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73732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/>
                        <a:t>./CV/L5-K5(P=1)-PT(Adam </a:t>
                      </a:r>
                      <a:r>
                        <a:rPr lang="en-US" altLang="zh-TW" dirty="0" err="1"/>
                        <a:t>epoch_decay_start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cfg6.py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eeg</a:t>
                      </a:r>
                      <a:r>
                        <a:rPr lang="zh-CN" altLang="en-US" dirty="0"/>
                        <a:t>資料路徑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3242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EEGLab_LPSO_PT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Adma</a:t>
                      </a:r>
                      <a:r>
                        <a:rPr lang="en-US" altLang="zh-TW" dirty="0"/>
                        <a:t>)__IMB__T1.0_C502P2.py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分別對</a:t>
                      </a:r>
                      <a:r>
                        <a:rPr lang="en-US" altLang="zh-CN" dirty="0"/>
                        <a:t>whitelist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blacklist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的分類結果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634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Monitor_History.py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畫</a:t>
                      </a:r>
                      <a:r>
                        <a:rPr lang="en-US" altLang="zh-CN" dirty="0"/>
                        <a:t>Training curve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40649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TW" dirty="0"/>
                        <a:t>./discussion/label reverse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cfg6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eeg</a:t>
                      </a:r>
                      <a:r>
                        <a:rPr lang="zh-CN" altLang="en-US" dirty="0"/>
                        <a:t>資料路徑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8994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EEGLab_LPSO_PT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Adma</a:t>
                      </a:r>
                      <a:r>
                        <a:rPr lang="en-US" altLang="zh-TW" dirty="0"/>
                        <a:t>)__IMB__Revs_BL.py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將</a:t>
                      </a:r>
                      <a:r>
                        <a:rPr lang="en-US" altLang="zh-CN" dirty="0"/>
                        <a:t>blacklist data</a:t>
                      </a:r>
                      <a:r>
                        <a:rPr lang="zh-CN" altLang="en-US" dirty="0"/>
                        <a:t>進行</a:t>
                      </a:r>
                      <a:r>
                        <a:rPr lang="en-US" altLang="zh-CN" dirty="0"/>
                        <a:t>label reverse</a:t>
                      </a:r>
                      <a:r>
                        <a:rPr lang="zh-CN" altLang="en-US" dirty="0"/>
                        <a:t>之後的分類結果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397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Monitor_History.py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畫</a:t>
                      </a:r>
                      <a:r>
                        <a:rPr lang="en-US" altLang="zh-CN" dirty="0"/>
                        <a:t>Training curve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83546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altLang="zh-TW" dirty="0"/>
                        <a:t>./</a:t>
                      </a:r>
                      <a:r>
                        <a:rPr lang="en-US" altLang="zh-TW" dirty="0" err="1"/>
                        <a:t>SimSiam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cfg6.py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eeg</a:t>
                      </a:r>
                      <a:r>
                        <a:rPr lang="zh-CN" altLang="en-US" dirty="0"/>
                        <a:t>資料路徑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953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EEGLab_SimSiam_F512_CP_V_IMB2_TC16V3.py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Feature extraction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06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EEGLab_Tools_t_SNE.py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t_SNE</a:t>
                      </a:r>
                      <a:r>
                        <a:rPr lang="zh-CN" altLang="en-US" dirty="0"/>
                        <a:t>可視化結果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363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Monitor_SimSiam_History.py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畫</a:t>
                      </a:r>
                      <a:r>
                        <a:rPr lang="en-US" altLang="zh-CN"/>
                        <a:t>Training </a:t>
                      </a:r>
                      <a:r>
                        <a:rPr lang="en-US" altLang="zh-CN" dirty="0"/>
                        <a:t>curve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5419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Plot_Var.py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畫</a:t>
                      </a:r>
                      <a:r>
                        <a:rPr lang="en-US" altLang="zh-CN" sz="24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774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95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312</Words>
  <Application>Microsoft Office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張功逸</dc:creator>
  <cp:lastModifiedBy>宮臨凡</cp:lastModifiedBy>
  <cp:revision>6</cp:revision>
  <dcterms:created xsi:type="dcterms:W3CDTF">2024-08-26T04:33:35Z</dcterms:created>
  <dcterms:modified xsi:type="dcterms:W3CDTF">2024-09-01T07:38:40Z</dcterms:modified>
</cp:coreProperties>
</file>