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9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1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5CE03-9BFE-4AAD-9937-9FE4217A3705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B602-AC19-45A5-8B8C-73F9D50A39E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3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5769" r="7834" b="2334"/>
          <a:stretch/>
        </p:blipFill>
        <p:spPr>
          <a:xfrm>
            <a:off x="-1" y="108298"/>
            <a:ext cx="8830733" cy="67497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2240" y="283442"/>
            <a:ext cx="648072" cy="33724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32240" y="2606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WGS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thibaultleroy</dc:creator>
  <cp:lastModifiedBy>thibaultleroy</cp:lastModifiedBy>
  <cp:revision>1</cp:revision>
  <dcterms:created xsi:type="dcterms:W3CDTF">2023-06-20T13:14:37Z</dcterms:created>
  <dcterms:modified xsi:type="dcterms:W3CDTF">2023-06-20T13:23:29Z</dcterms:modified>
</cp:coreProperties>
</file>