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076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68E35-6596-4237-87DD-C8B569BD859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DB58-C960-4AB0-B312-3F40E3CB22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ADB58-C960-4AB0-B312-3F40E3CB2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ADB58-C960-4AB0-B312-3F40E3CB2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694A-4CB0-4E1B-BF49-AD400D0F18D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78FD-3083-40C0-8AC1-0AB36C3E5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531440"/>
            <a:ext cx="9144000" cy="720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3" t="26437" b="4696"/>
          <a:stretch/>
        </p:blipFill>
        <p:spPr bwMode="auto">
          <a:xfrm>
            <a:off x="207033" y="1958195"/>
            <a:ext cx="6359187" cy="48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561894" y="2032057"/>
            <a:ext cx="0" cy="2295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1268258" y="2032057"/>
            <a:ext cx="231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1287311" y="2041583"/>
            <a:ext cx="0" cy="56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92973" y="2591029"/>
            <a:ext cx="57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854590" y="2598512"/>
            <a:ext cx="0" cy="59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59352" y="3179951"/>
            <a:ext cx="5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434551" y="3184713"/>
            <a:ext cx="0" cy="583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421162" y="3751782"/>
            <a:ext cx="597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2999361" y="3737493"/>
            <a:ext cx="4763" cy="601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985071" y="4327846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857502" y="4327846"/>
            <a:ext cx="0" cy="2295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563866" y="4327846"/>
            <a:ext cx="231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3561653" y="4337372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75941" y="4895444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46184" y="4894301"/>
            <a:ext cx="0" cy="59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150946" y="5475740"/>
            <a:ext cx="56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700267" y="5480502"/>
            <a:ext cx="0" cy="583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695504" y="6047571"/>
            <a:ext cx="597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5273703" y="6033282"/>
            <a:ext cx="4763" cy="601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280679" y="6623635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494550" y="213550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087866" y="269059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663930" y="326365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228368" y="384404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95806" y="442416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364602" y="499617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942308" y="557654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523998" y="615260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116744" y="212447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701434" y="21287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268872" y="208997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710060" y="268328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265872" y="268759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265872" y="326797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50562" y="21201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994064" y="211758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578754" y="212663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461130" y="211285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noProof="1" smtClean="0">
                <a:solidFill>
                  <a:schemeClr val="bg2">
                    <a:lumMod val="50000"/>
                  </a:schemeClr>
                </a:solidFill>
              </a:rPr>
              <a:t>NS</a:t>
            </a:r>
            <a:endParaRPr lang="en-US" sz="8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53562" y="268891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426626" y="268759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94064" y="268891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573128" y="266171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913944" y="3249473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noProof="1" smtClean="0">
                <a:solidFill>
                  <a:schemeClr val="bg2">
                    <a:lumMod val="50000"/>
                  </a:schemeClr>
                </a:solidFill>
              </a:rPr>
              <a:t>NS</a:t>
            </a:r>
            <a:endParaRPr lang="en-US" sz="8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481382" y="31232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002690" y="325635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573128" y="32561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860546" y="384379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499992" y="37077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995422" y="384379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588738" y="385242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499992" y="4402522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noProof="1" smtClean="0">
                <a:solidFill>
                  <a:schemeClr val="bg2">
                    <a:lumMod val="50000"/>
                  </a:schemeClr>
                </a:solidFill>
              </a:rPr>
              <a:t>NS</a:t>
            </a:r>
            <a:endParaRPr lang="en-US" sz="8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004048" y="441554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551234" y="441123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015674" y="499160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5551234" y="499160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554234" y="558061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1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875469"/>
            <a:ext cx="5488502" cy="113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7" name="Rectangle 66"/>
          <p:cNvSpPr/>
          <p:nvPr/>
        </p:nvSpPr>
        <p:spPr>
          <a:xfrm>
            <a:off x="282269" y="2095780"/>
            <a:ext cx="946614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8" name="Rectangle 67"/>
          <p:cNvSpPr/>
          <p:nvPr/>
        </p:nvSpPr>
        <p:spPr>
          <a:xfrm>
            <a:off x="871830" y="2704302"/>
            <a:ext cx="946614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9" name="Rectangle 68"/>
          <p:cNvSpPr/>
          <p:nvPr/>
        </p:nvSpPr>
        <p:spPr>
          <a:xfrm>
            <a:off x="467544" y="3324013"/>
            <a:ext cx="1872208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0" name="Rectangle 69"/>
          <p:cNvSpPr/>
          <p:nvPr/>
        </p:nvSpPr>
        <p:spPr>
          <a:xfrm>
            <a:off x="1043608" y="3828069"/>
            <a:ext cx="1872208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1" name="Rectangle 70"/>
          <p:cNvSpPr/>
          <p:nvPr/>
        </p:nvSpPr>
        <p:spPr>
          <a:xfrm>
            <a:off x="1619672" y="4404133"/>
            <a:ext cx="1872208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2" name="Rectangle 71"/>
          <p:cNvSpPr/>
          <p:nvPr/>
        </p:nvSpPr>
        <p:spPr>
          <a:xfrm>
            <a:off x="2195736" y="4980197"/>
            <a:ext cx="1872208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3" name="Rectangle 72"/>
          <p:cNvSpPr/>
          <p:nvPr/>
        </p:nvSpPr>
        <p:spPr>
          <a:xfrm>
            <a:off x="2484408" y="5556261"/>
            <a:ext cx="2159600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4" name="Rectangle 73"/>
          <p:cNvSpPr/>
          <p:nvPr/>
        </p:nvSpPr>
        <p:spPr>
          <a:xfrm>
            <a:off x="3060472" y="6132325"/>
            <a:ext cx="2159600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" name="ZoneTexte 5"/>
          <p:cNvSpPr txBox="1"/>
          <p:nvPr/>
        </p:nvSpPr>
        <p:spPr>
          <a:xfrm>
            <a:off x="107504" y="205155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noProof="1" smtClean="0">
                <a:latin typeface="Calibri"/>
                <a:cs typeface="Calibri"/>
              </a:rPr>
              <a:t>π</a:t>
            </a:r>
            <a:r>
              <a:rPr lang="fr-FR" noProof="1" smtClean="0">
                <a:latin typeface="Calibri"/>
                <a:cs typeface="Calibri"/>
              </a:rPr>
              <a:t> </a:t>
            </a:r>
            <a:r>
              <a:rPr lang="fr-FR" baseline="-25000" noProof="1" smtClean="0">
                <a:latin typeface="Calibri"/>
                <a:cs typeface="Calibri"/>
              </a:rPr>
              <a:t>Ancient Asia</a:t>
            </a:r>
            <a:endParaRPr lang="en-US" baseline="-25000" noProof="1"/>
          </a:p>
        </p:txBody>
      </p:sp>
      <p:sp>
        <p:nvSpPr>
          <p:cNvPr id="75" name="ZoneTexte 74"/>
          <p:cNvSpPr txBox="1"/>
          <p:nvPr/>
        </p:nvSpPr>
        <p:spPr>
          <a:xfrm>
            <a:off x="539552" y="262762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noProof="1" smtClean="0">
                <a:latin typeface="Calibri"/>
                <a:cs typeface="Calibri"/>
              </a:rPr>
              <a:t>π</a:t>
            </a:r>
            <a:r>
              <a:rPr lang="fr-FR" noProof="1" smtClean="0">
                <a:latin typeface="Calibri"/>
                <a:cs typeface="Calibri"/>
              </a:rPr>
              <a:t> </a:t>
            </a:r>
            <a:r>
              <a:rPr lang="fr-FR" baseline="-25000" noProof="1" smtClean="0">
                <a:latin typeface="Calibri"/>
                <a:cs typeface="Calibri"/>
              </a:rPr>
              <a:t>Ancient Europe</a:t>
            </a:r>
            <a:endParaRPr lang="en-US" baseline="-25000" noProof="1"/>
          </a:p>
        </p:txBody>
      </p:sp>
      <p:sp>
        <p:nvSpPr>
          <p:cNvPr id="76" name="ZoneTexte 75"/>
          <p:cNvSpPr txBox="1"/>
          <p:nvPr/>
        </p:nvSpPr>
        <p:spPr>
          <a:xfrm>
            <a:off x="649206" y="3212976"/>
            <a:ext cx="177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noProof="1" smtClean="0">
                <a:latin typeface="Calibri"/>
                <a:cs typeface="Calibri"/>
              </a:rPr>
              <a:t>π</a:t>
            </a:r>
            <a:r>
              <a:rPr lang="fr-FR" noProof="1" smtClean="0">
                <a:latin typeface="Calibri"/>
                <a:cs typeface="Calibri"/>
              </a:rPr>
              <a:t> </a:t>
            </a:r>
            <a:r>
              <a:rPr lang="fr-FR" baseline="-25000" noProof="1" smtClean="0">
                <a:latin typeface="Calibri"/>
                <a:cs typeface="Calibri"/>
              </a:rPr>
              <a:t>Early European x Asian</a:t>
            </a:r>
            <a:endParaRPr lang="en-US" baseline="-25000" noProof="1"/>
          </a:p>
        </p:txBody>
      </p:sp>
      <p:sp>
        <p:nvSpPr>
          <p:cNvPr id="77" name="ZoneTexte 76"/>
          <p:cNvSpPr txBox="1"/>
          <p:nvPr/>
        </p:nvSpPr>
        <p:spPr>
          <a:xfrm>
            <a:off x="1575908" y="3779748"/>
            <a:ext cx="177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noProof="1" smtClean="0">
                <a:latin typeface="Calibri"/>
                <a:cs typeface="Calibri"/>
              </a:rPr>
              <a:t>π</a:t>
            </a:r>
            <a:r>
              <a:rPr lang="fr-FR" noProof="1" smtClean="0">
                <a:latin typeface="Calibri"/>
                <a:cs typeface="Calibri"/>
              </a:rPr>
              <a:t> </a:t>
            </a:r>
            <a:r>
              <a:rPr lang="fr-FR" baseline="-25000" noProof="1" smtClean="0">
                <a:latin typeface="Calibri"/>
                <a:cs typeface="Calibri"/>
              </a:rPr>
              <a:t>Hybrid Tea roses</a:t>
            </a:r>
            <a:endParaRPr lang="en-US" baseline="-25000" noProof="1"/>
          </a:p>
        </p:txBody>
      </p:sp>
      <p:sp>
        <p:nvSpPr>
          <p:cNvPr id="78" name="ZoneTexte 77"/>
          <p:cNvSpPr txBox="1"/>
          <p:nvPr/>
        </p:nvSpPr>
        <p:spPr>
          <a:xfrm>
            <a:off x="3059832" y="61653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latin typeface="Calibri"/>
                <a:cs typeface="Calibri"/>
              </a:rPr>
              <a:t>Tajima’s D </a:t>
            </a:r>
            <a:r>
              <a:rPr lang="fr-FR" baseline="-25000" noProof="1" smtClean="0">
                <a:latin typeface="Calibri"/>
                <a:cs typeface="Calibri"/>
              </a:rPr>
              <a:t>Hybrid Tea roses</a:t>
            </a:r>
            <a:endParaRPr lang="en-US" baseline="-25000" noProof="1"/>
          </a:p>
        </p:txBody>
      </p:sp>
      <p:sp>
        <p:nvSpPr>
          <p:cNvPr id="80" name="ZoneTexte 79"/>
          <p:cNvSpPr txBox="1"/>
          <p:nvPr/>
        </p:nvSpPr>
        <p:spPr>
          <a:xfrm>
            <a:off x="2088597" y="5517232"/>
            <a:ext cx="277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latin typeface="Calibri"/>
                <a:cs typeface="Calibri"/>
              </a:rPr>
              <a:t>Tajima’s D </a:t>
            </a:r>
            <a:r>
              <a:rPr lang="fr-FR" baseline="-25000" noProof="1" smtClean="0">
                <a:latin typeface="Calibri"/>
                <a:cs typeface="Calibri"/>
              </a:rPr>
              <a:t>Early European x Asian</a:t>
            </a:r>
            <a:endParaRPr lang="en-US" baseline="-25000" noProof="1"/>
          </a:p>
        </p:txBody>
      </p:sp>
      <p:sp>
        <p:nvSpPr>
          <p:cNvPr id="81" name="ZoneTexte 80"/>
          <p:cNvSpPr txBox="1"/>
          <p:nvPr/>
        </p:nvSpPr>
        <p:spPr>
          <a:xfrm>
            <a:off x="2016589" y="4931876"/>
            <a:ext cx="277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latin typeface="Calibri"/>
                <a:cs typeface="Calibri"/>
              </a:rPr>
              <a:t>Tajima’s D </a:t>
            </a:r>
            <a:r>
              <a:rPr lang="fr-FR" baseline="-25000" noProof="1" smtClean="0">
                <a:latin typeface="Calibri"/>
                <a:cs typeface="Calibri"/>
              </a:rPr>
              <a:t>Ancient Europe</a:t>
            </a:r>
            <a:endParaRPr lang="en-US" baseline="-25000" noProof="1"/>
          </a:p>
        </p:txBody>
      </p:sp>
      <p:sp>
        <p:nvSpPr>
          <p:cNvPr id="82" name="ZoneTexte 81"/>
          <p:cNvSpPr txBox="1"/>
          <p:nvPr/>
        </p:nvSpPr>
        <p:spPr>
          <a:xfrm>
            <a:off x="1547664" y="4365104"/>
            <a:ext cx="277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latin typeface="Calibri"/>
                <a:cs typeface="Calibri"/>
              </a:rPr>
              <a:t>Tajima’s D </a:t>
            </a:r>
            <a:r>
              <a:rPr lang="fr-FR" baseline="-25000" noProof="1" smtClean="0">
                <a:latin typeface="Calibri"/>
                <a:cs typeface="Calibri"/>
              </a:rPr>
              <a:t>Ancient Asia</a:t>
            </a:r>
            <a:endParaRPr lang="en-US" baseline="-25000" noProof="1"/>
          </a:p>
        </p:txBody>
      </p:sp>
      <p:sp>
        <p:nvSpPr>
          <p:cNvPr id="83" name="ZoneTexte 82"/>
          <p:cNvSpPr txBox="1"/>
          <p:nvPr/>
        </p:nvSpPr>
        <p:spPr>
          <a:xfrm rot="16200000">
            <a:off x="-1003973" y="-7161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noProof="1" smtClean="0">
                <a:latin typeface="Calibri"/>
                <a:cs typeface="Calibri"/>
              </a:rPr>
              <a:t>π</a:t>
            </a:r>
            <a:r>
              <a:rPr lang="fr-FR" noProof="1" smtClean="0">
                <a:latin typeface="Calibri"/>
                <a:cs typeface="Calibri"/>
              </a:rPr>
              <a:t> </a:t>
            </a:r>
            <a:r>
              <a:rPr lang="fr-FR" baseline="-25000" noProof="1" smtClean="0">
                <a:latin typeface="Calibri"/>
                <a:cs typeface="Calibri"/>
              </a:rPr>
              <a:t>Ancient Asia</a:t>
            </a:r>
            <a:endParaRPr lang="en-US" baseline="-25000" noProof="1"/>
          </a:p>
        </p:txBody>
      </p:sp>
      <p:sp>
        <p:nvSpPr>
          <p:cNvPr id="84" name="ZoneTexte 83"/>
          <p:cNvSpPr txBox="1"/>
          <p:nvPr/>
        </p:nvSpPr>
        <p:spPr>
          <a:xfrm rot="16200000">
            <a:off x="-427909" y="-72118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noProof="1" smtClean="0">
                <a:latin typeface="Calibri"/>
                <a:cs typeface="Calibri"/>
              </a:rPr>
              <a:t>π</a:t>
            </a:r>
            <a:r>
              <a:rPr lang="fr-FR" noProof="1" smtClean="0">
                <a:latin typeface="Calibri"/>
                <a:cs typeface="Calibri"/>
              </a:rPr>
              <a:t> </a:t>
            </a:r>
            <a:r>
              <a:rPr lang="fr-FR" baseline="-25000" noProof="1" smtClean="0">
                <a:latin typeface="Calibri"/>
                <a:cs typeface="Calibri"/>
              </a:rPr>
              <a:t>Ancient Europe</a:t>
            </a:r>
            <a:endParaRPr lang="en-US" baseline="-25000" noProof="1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1782456" y="889953"/>
            <a:ext cx="177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noProof="1" smtClean="0">
                <a:latin typeface="Calibri"/>
                <a:cs typeface="Calibri"/>
              </a:rPr>
              <a:t>π</a:t>
            </a:r>
            <a:r>
              <a:rPr lang="fr-FR" noProof="1" smtClean="0">
                <a:latin typeface="Calibri"/>
                <a:cs typeface="Calibri"/>
              </a:rPr>
              <a:t> </a:t>
            </a:r>
            <a:r>
              <a:rPr lang="fr-FR" baseline="-25000" noProof="1" smtClean="0">
                <a:latin typeface="Calibri"/>
                <a:cs typeface="Calibri"/>
              </a:rPr>
              <a:t>Early European x Asian</a:t>
            </a:r>
            <a:endParaRPr lang="en-US" baseline="-25000" noProof="1"/>
          </a:p>
        </p:txBody>
      </p:sp>
      <p:sp>
        <p:nvSpPr>
          <p:cNvPr id="86" name="ZoneTexte 85"/>
          <p:cNvSpPr txBox="1"/>
          <p:nvPr/>
        </p:nvSpPr>
        <p:spPr>
          <a:xfrm rot="16200000">
            <a:off x="2379894" y="889953"/>
            <a:ext cx="177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noProof="1" smtClean="0">
                <a:latin typeface="Calibri"/>
                <a:cs typeface="Calibri"/>
              </a:rPr>
              <a:t>π</a:t>
            </a:r>
            <a:r>
              <a:rPr lang="fr-FR" noProof="1" smtClean="0">
                <a:latin typeface="Calibri"/>
                <a:cs typeface="Calibri"/>
              </a:rPr>
              <a:t> </a:t>
            </a:r>
            <a:r>
              <a:rPr lang="fr-FR" baseline="-25000" noProof="1" smtClean="0">
                <a:latin typeface="Calibri"/>
                <a:cs typeface="Calibri"/>
              </a:rPr>
              <a:t>Hybrid Tea roses</a:t>
            </a:r>
            <a:endParaRPr lang="en-US" baseline="-25000" noProof="1"/>
          </a:p>
        </p:txBody>
      </p:sp>
      <p:sp>
        <p:nvSpPr>
          <p:cNvPr id="87" name="ZoneTexte 86"/>
          <p:cNvSpPr txBox="1"/>
          <p:nvPr/>
        </p:nvSpPr>
        <p:spPr>
          <a:xfrm rot="16200000">
            <a:off x="2469349" y="453588"/>
            <a:ext cx="277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latin typeface="Calibri"/>
                <a:cs typeface="Calibri"/>
              </a:rPr>
              <a:t>Tajima’s D </a:t>
            </a:r>
            <a:r>
              <a:rPr lang="fr-FR" baseline="-25000" noProof="1" smtClean="0">
                <a:latin typeface="Calibri"/>
                <a:cs typeface="Calibri"/>
              </a:rPr>
              <a:t>Ancient Asia</a:t>
            </a:r>
            <a:endParaRPr lang="en-US" baseline="-25000" noProof="1"/>
          </a:p>
        </p:txBody>
      </p:sp>
      <p:sp>
        <p:nvSpPr>
          <p:cNvPr id="88" name="ZoneTexte 87"/>
          <p:cNvSpPr txBox="1"/>
          <p:nvPr/>
        </p:nvSpPr>
        <p:spPr>
          <a:xfrm rot="16200000">
            <a:off x="3010909" y="453588"/>
            <a:ext cx="277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latin typeface="Calibri"/>
                <a:cs typeface="Calibri"/>
              </a:rPr>
              <a:t>Tajima’s D </a:t>
            </a:r>
            <a:r>
              <a:rPr lang="fr-FR" baseline="-25000" noProof="1" smtClean="0">
                <a:latin typeface="Calibri"/>
                <a:cs typeface="Calibri"/>
              </a:rPr>
              <a:t>Ancient Europe</a:t>
            </a:r>
            <a:endParaRPr lang="en-US" baseline="-25000" noProof="1"/>
          </a:p>
        </p:txBody>
      </p:sp>
      <p:sp>
        <p:nvSpPr>
          <p:cNvPr id="89" name="ZoneTexte 88"/>
          <p:cNvSpPr txBox="1"/>
          <p:nvPr/>
        </p:nvSpPr>
        <p:spPr>
          <a:xfrm rot="16200000">
            <a:off x="3621478" y="473212"/>
            <a:ext cx="277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latin typeface="Calibri"/>
                <a:cs typeface="Calibri"/>
              </a:rPr>
              <a:t>Tajima’s D </a:t>
            </a:r>
            <a:r>
              <a:rPr lang="fr-FR" baseline="-25000" noProof="1" smtClean="0">
                <a:latin typeface="Calibri"/>
                <a:cs typeface="Calibri"/>
              </a:rPr>
              <a:t>Early European x Asian</a:t>
            </a:r>
            <a:endParaRPr lang="en-US" baseline="-25000" noProof="1"/>
          </a:p>
        </p:txBody>
      </p:sp>
      <p:sp>
        <p:nvSpPr>
          <p:cNvPr id="90" name="ZoneTexte 89"/>
          <p:cNvSpPr txBox="1"/>
          <p:nvPr/>
        </p:nvSpPr>
        <p:spPr>
          <a:xfrm rot="16200000">
            <a:off x="4153224" y="47202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 smtClean="0">
                <a:latin typeface="Calibri"/>
                <a:cs typeface="Calibri"/>
              </a:rPr>
              <a:t>Tajima’s D </a:t>
            </a:r>
            <a:r>
              <a:rPr lang="fr-FR" baseline="-25000" noProof="1" smtClean="0">
                <a:latin typeface="Calibri"/>
                <a:cs typeface="Calibri"/>
              </a:rPr>
              <a:t>Hybrid Tea roses</a:t>
            </a:r>
            <a:endParaRPr lang="en-US" baseline="-25000" noProof="1"/>
          </a:p>
        </p:txBody>
      </p:sp>
    </p:spTree>
    <p:extLst>
      <p:ext uri="{BB962C8B-B14F-4D97-AF65-F5344CB8AC3E}">
        <p14:creationId xmlns:p14="http://schemas.microsoft.com/office/powerpoint/2010/main" val="13753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3" b="4697"/>
          <a:stretch/>
        </p:blipFill>
        <p:spPr bwMode="auto">
          <a:xfrm>
            <a:off x="207033" y="113633"/>
            <a:ext cx="6359187" cy="664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561894" y="2032057"/>
            <a:ext cx="0" cy="2295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1268258" y="2032057"/>
            <a:ext cx="231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1287311" y="2041583"/>
            <a:ext cx="0" cy="56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92973" y="2591029"/>
            <a:ext cx="57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854590" y="2598512"/>
            <a:ext cx="0" cy="59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59352" y="3179951"/>
            <a:ext cx="5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434551" y="3184713"/>
            <a:ext cx="0" cy="583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421162" y="3751782"/>
            <a:ext cx="597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2999361" y="3737493"/>
            <a:ext cx="4763" cy="601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985071" y="4327846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836236" y="4327846"/>
            <a:ext cx="0" cy="2295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542600" y="4327846"/>
            <a:ext cx="231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3561653" y="4337372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75941" y="4895444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46184" y="4894301"/>
            <a:ext cx="0" cy="59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150946" y="5475740"/>
            <a:ext cx="56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700267" y="5480502"/>
            <a:ext cx="0" cy="583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695504" y="6047571"/>
            <a:ext cx="597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5273703" y="6033282"/>
            <a:ext cx="4763" cy="601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259413" y="6623635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494550" y="213550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087866" y="269059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663930" y="326365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228368" y="384404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95806" y="442416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364602" y="499617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942308" y="557654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523998" y="615260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116744" y="212447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701434" y="21287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268872" y="208997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710060" y="268328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265872" y="268759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265872" y="326797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50562" y="21201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994064" y="2117588"/>
            <a:ext cx="936104" cy="18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578754" y="2126633"/>
            <a:ext cx="936104" cy="18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461130" y="211285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2">
                    <a:lumMod val="50000"/>
                  </a:schemeClr>
                </a:solidFill>
              </a:rPr>
              <a:t>NS</a:t>
            </a:r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53562" y="268891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426626" y="268759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94064" y="268891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573128" y="266171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913944" y="3249473"/>
            <a:ext cx="936104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2">
                    <a:lumMod val="50000"/>
                  </a:schemeClr>
                </a:solidFill>
              </a:rPr>
              <a:t>NS</a:t>
            </a:r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481382" y="31232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002690" y="325635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573128" y="32561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860546" y="384379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499992" y="37077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995422" y="384379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588738" y="385242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499992" y="4402522"/>
            <a:ext cx="936104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2">
                    <a:lumMod val="50000"/>
                  </a:schemeClr>
                </a:solidFill>
              </a:rPr>
              <a:t>NS</a:t>
            </a:r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004048" y="441554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551234" y="441123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015674" y="499160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5551234" y="499160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554234" y="558061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285750"/>
            <a:ext cx="8999537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5109924" y="1853291"/>
            <a:ext cx="0" cy="2295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2816288" y="1853291"/>
            <a:ext cx="231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2835341" y="1862817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849629" y="2420889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419872" y="2419746"/>
            <a:ext cx="0" cy="59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424634" y="3001185"/>
            <a:ext cx="56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973955" y="3005947"/>
            <a:ext cx="0" cy="583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969192" y="3573016"/>
            <a:ext cx="597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4547391" y="3558727"/>
            <a:ext cx="4763" cy="601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4533101" y="4149080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7384266" y="4149080"/>
            <a:ext cx="0" cy="2295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5090630" y="4149080"/>
            <a:ext cx="231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5109683" y="4158606"/>
            <a:ext cx="0" cy="5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123971" y="4716678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694214" y="4715535"/>
            <a:ext cx="0" cy="59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698976" y="5296974"/>
            <a:ext cx="56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248297" y="5301736"/>
            <a:ext cx="0" cy="583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243534" y="5868805"/>
            <a:ext cx="597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821733" y="5854516"/>
            <a:ext cx="4763" cy="601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807443" y="6444869"/>
            <a:ext cx="59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042580" y="197399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635896" y="253770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194708" y="310214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76398" y="369115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343836" y="428447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922900" y="485190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490338" y="54322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054776" y="59910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664774" y="196296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249464" y="196726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816902" y="196296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258090" y="25304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813902" y="253470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796650" y="310646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398592" y="196726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542094" y="1964700"/>
            <a:ext cx="936104" cy="18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109532" y="1965119"/>
            <a:ext cx="936104" cy="18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009160" y="195133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2">
                    <a:lumMod val="50000"/>
                  </a:schemeClr>
                </a:solidFill>
              </a:rPr>
              <a:t>NS</a:t>
            </a:r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401592" y="253602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974656" y="253470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542094" y="253602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121158" y="253470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444722" y="3087959"/>
            <a:ext cx="936104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2">
                    <a:lumMod val="50000"/>
                  </a:schemeClr>
                </a:solidFill>
              </a:rPr>
              <a:t>NS</a:t>
            </a:r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6003534" y="296178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6533468" y="309483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112532" y="309483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782398" y="369115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***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169</Words>
  <Application>Microsoft Office PowerPoint</Application>
  <PresentationFormat>Affichage à l'écran (4:3)</PresentationFormat>
  <Paragraphs>117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thibaultleroy</dc:creator>
  <cp:lastModifiedBy>thibaultleroy</cp:lastModifiedBy>
  <cp:revision>10</cp:revision>
  <dcterms:created xsi:type="dcterms:W3CDTF">2023-05-14T08:12:38Z</dcterms:created>
  <dcterms:modified xsi:type="dcterms:W3CDTF">2023-06-22T09:11:53Z</dcterms:modified>
</cp:coreProperties>
</file>