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8" r:id="rId3"/>
    <p:sldId id="259" r:id="rId4"/>
    <p:sldId id="274" r:id="rId5"/>
    <p:sldId id="275" r:id="rId6"/>
    <p:sldId id="267" r:id="rId7"/>
    <p:sldId id="268" r:id="rId8"/>
    <p:sldId id="269" r:id="rId9"/>
    <p:sldId id="263" r:id="rId10"/>
    <p:sldId id="271" r:id="rId11"/>
    <p:sldId id="272" r:id="rId12"/>
    <p:sldId id="264" r:id="rId13"/>
    <p:sldId id="265" r:id="rId14"/>
    <p:sldId id="273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104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41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5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51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44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06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24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0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0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505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59" y="1419860"/>
            <a:ext cx="4442692" cy="1489365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MUSIC  PLAYLIST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264" y="3908699"/>
            <a:ext cx="8825658" cy="2080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: (GROUP-7)</a:t>
            </a:r>
          </a:p>
          <a:p>
            <a:r>
              <a:rPr lang="en-US" dirty="0">
                <a:solidFill>
                  <a:schemeClr val="bg1"/>
                </a:solidFill>
              </a:rPr>
              <a:t>AMATULLAH SAJIDA</a:t>
            </a:r>
          </a:p>
          <a:p>
            <a:r>
              <a:rPr lang="en-US" dirty="0">
                <a:solidFill>
                  <a:schemeClr val="bg1"/>
                </a:solidFill>
              </a:rPr>
              <a:t>SHAIKH ADIBA NUR</a:t>
            </a:r>
          </a:p>
          <a:p>
            <a:r>
              <a:rPr lang="en-US" dirty="0">
                <a:solidFill>
                  <a:schemeClr val="bg1"/>
                </a:solidFill>
              </a:rPr>
              <a:t>NOUSHIN TABASSUM</a:t>
            </a:r>
          </a:p>
          <a:p>
            <a:r>
              <a:rPr lang="en-US" dirty="0">
                <a:solidFill>
                  <a:schemeClr val="bg1"/>
                </a:solidFill>
              </a:rPr>
              <a:t>SUDIPTO SARKAR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25275-8B06-91AF-DFC2-5C942E81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19860"/>
            <a:ext cx="4569460" cy="4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5020-3912-8134-16E7-E3BE3895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 LOAD SONG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BB6BE-7863-C4CB-B3E0-D3FCDBA0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78" y="1714862"/>
            <a:ext cx="2615261" cy="3998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018C8-6AD9-9053-A742-14299992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45" y="1714863"/>
            <a:ext cx="2609835" cy="3998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F7E94-42D9-559A-278F-5170B1889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38" y="1866667"/>
            <a:ext cx="4413155" cy="31380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933D1FD-7ED6-A92C-3734-67C04FDF945D}"/>
              </a:ext>
            </a:extLst>
          </p:cNvPr>
          <p:cNvSpPr/>
          <p:nvPr/>
        </p:nvSpPr>
        <p:spPr>
          <a:xfrm>
            <a:off x="3474720" y="3515360"/>
            <a:ext cx="53848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CC3DD0-CC88-DEE0-AE12-640A119C19A3}"/>
              </a:ext>
            </a:extLst>
          </p:cNvPr>
          <p:cNvSpPr/>
          <p:nvPr/>
        </p:nvSpPr>
        <p:spPr>
          <a:xfrm>
            <a:off x="6630266" y="3515360"/>
            <a:ext cx="5283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96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5003-6DC1-05F1-A5B3-9EDBCB30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SONG PLAYED AFTER LOADING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C0D4E-9D90-A9F0-B873-CDCFA87C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26" y="1513609"/>
            <a:ext cx="3190509" cy="4891673"/>
          </a:xfrm>
        </p:spPr>
      </p:pic>
    </p:spTree>
    <p:extLst>
      <p:ext uri="{BB962C8B-B14F-4D97-AF65-F5344CB8AC3E}">
        <p14:creationId xmlns:p14="http://schemas.microsoft.com/office/powerpoint/2010/main" val="340609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81" y="194100"/>
            <a:ext cx="9404723" cy="1400530"/>
          </a:xfrm>
        </p:spPr>
        <p:txBody>
          <a:bodyPr/>
          <a:lstStyle/>
          <a:p>
            <a:r>
              <a:rPr lang="en-US" dirty="0"/>
              <a:t>                 CREATING PLAYLIST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4DE949-F6B6-49CE-2E61-40EB5DF7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99" y="1594630"/>
            <a:ext cx="2337394" cy="35814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C0CDBE-107B-5F71-C343-A162D419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82" y="1824786"/>
            <a:ext cx="3973291" cy="2825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E4EE1-0283-AB92-9680-B33A01FF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047" y="1252251"/>
            <a:ext cx="3240554" cy="498598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16D5DAD-39DE-B54D-3357-2B78B86704A2}"/>
              </a:ext>
            </a:extLst>
          </p:cNvPr>
          <p:cNvSpPr/>
          <p:nvPr/>
        </p:nvSpPr>
        <p:spPr>
          <a:xfrm>
            <a:off x="3332480" y="3068320"/>
            <a:ext cx="450102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F629C9-9C19-7A25-79C9-CF5DA60A670C}"/>
              </a:ext>
            </a:extLst>
          </p:cNvPr>
          <p:cNvSpPr/>
          <p:nvPr/>
        </p:nvSpPr>
        <p:spPr>
          <a:xfrm>
            <a:off x="7853680" y="3068320"/>
            <a:ext cx="510982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CREATING PLAYLIST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9607A-D47B-5B94-576E-790BC5E73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04" y="1853248"/>
            <a:ext cx="3249510" cy="35966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E060E-C6A7-B6B7-DFCB-79772C76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84" y="1396740"/>
            <a:ext cx="3249510" cy="50085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1EC9798-D60D-DBDF-95A5-32FE66EE009F}"/>
              </a:ext>
            </a:extLst>
          </p:cNvPr>
          <p:cNvSpPr/>
          <p:nvPr/>
        </p:nvSpPr>
        <p:spPr>
          <a:xfrm>
            <a:off x="5699760" y="3515360"/>
            <a:ext cx="39624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88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2EF-59CE-2AAD-960E-76246F2F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LOAD PLAYLIST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0499C-22F3-030C-C065-0E63D1EA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79" y="1629330"/>
            <a:ext cx="2541561" cy="3857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9CCE0-7CF4-1882-B7E8-6A79BE97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60" y="1457174"/>
            <a:ext cx="3881012" cy="442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18ECF-0D85-4B59-3CA9-D29E7A39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458" y="1525323"/>
            <a:ext cx="2704142" cy="414263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19C732-FC62-1411-8B65-B9D37BEF9934}"/>
              </a:ext>
            </a:extLst>
          </p:cNvPr>
          <p:cNvSpPr/>
          <p:nvPr/>
        </p:nvSpPr>
        <p:spPr>
          <a:xfrm>
            <a:off x="3108914" y="3429000"/>
            <a:ext cx="492046" cy="167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59617B-65CD-79EB-52F8-8837BF1FA330}"/>
              </a:ext>
            </a:extLst>
          </p:cNvPr>
          <p:cNvSpPr/>
          <p:nvPr/>
        </p:nvSpPr>
        <p:spPr>
          <a:xfrm>
            <a:off x="7752080" y="3429000"/>
            <a:ext cx="567378" cy="187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621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PLAYBACK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54" y="1436848"/>
            <a:ext cx="2725258" cy="35538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7" y="1436848"/>
            <a:ext cx="2854037" cy="35633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13" y="1396914"/>
            <a:ext cx="2890982" cy="36337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4469593" y="52563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Forward Button (Next Song)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2572" y="5306414"/>
            <a:ext cx="2397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Pause Button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00913" y="5256347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Backward Button (Previous Song)</a:t>
            </a:r>
          </a:p>
        </p:txBody>
      </p:sp>
    </p:spTree>
    <p:extLst>
      <p:ext uri="{BB962C8B-B14F-4D97-AF65-F5344CB8AC3E}">
        <p14:creationId xmlns:p14="http://schemas.microsoft.com/office/powerpoint/2010/main" val="189519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90260"/>
            <a:ext cx="9404723" cy="140053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1"/>
                </a:solidFill>
              </a:rPr>
              <a:t>			Thank You!😊</a:t>
            </a:r>
          </a:p>
        </p:txBody>
      </p:sp>
    </p:spTree>
    <p:extLst>
      <p:ext uri="{BB962C8B-B14F-4D97-AF65-F5344CB8AC3E}">
        <p14:creationId xmlns:p14="http://schemas.microsoft.com/office/powerpoint/2010/main" val="12478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PROJECT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                                                   1-3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REPRESENTATION OF CODES                              4-6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OUTPUTS     									   7-15</a:t>
            </a:r>
          </a:p>
        </p:txBody>
      </p:sp>
    </p:spTree>
    <p:extLst>
      <p:ext uri="{BB962C8B-B14F-4D97-AF65-F5344CB8AC3E}">
        <p14:creationId xmlns:p14="http://schemas.microsoft.com/office/powerpoint/2010/main" val="29164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6C0A75-1F9A-57E2-CE6C-048E55EFD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988628"/>
            <a:ext cx="96053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The </a:t>
            </a:r>
            <a:r>
              <a:rPr lang="en-US" sz="2400" b="1" dirty="0"/>
              <a:t>Music Playlist Manager</a:t>
            </a:r>
            <a:r>
              <a:rPr lang="en-US" sz="2400" dirty="0"/>
              <a:t> is a Java-based application designed to simplify the way users organize and enjoy their music collections. With features such as creating playlists, adding songs, and seamless music playback, it offers a convenient and efficient solution for managing personal music libraries.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4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FD18-50F9-E05C-E7D4-EE0C5236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2" y="2479041"/>
            <a:ext cx="10763568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application utilizes -</a:t>
            </a:r>
          </a:p>
          <a:p>
            <a:r>
              <a:rPr lang="en-US" sz="2400" dirty="0"/>
              <a:t>Java Swing- for a user-friendly graphical interface</a:t>
            </a:r>
          </a:p>
          <a:p>
            <a:r>
              <a:rPr lang="en-US" sz="2400" dirty="0"/>
              <a:t> Multithreading- for smooth playback, and </a:t>
            </a:r>
          </a:p>
          <a:p>
            <a:r>
              <a:rPr lang="en-US" sz="2400" dirty="0"/>
              <a:t>File input/output- for saving playlists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978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B9BE664-45CA-D35A-DA61-5E09639A4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752" y="2863355"/>
            <a:ext cx="105368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as a university project, it showcases the practical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of programming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concepts and provides users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engaging and functional tool to enhance their music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CODE IMPLEMENTATION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4" y="1770894"/>
            <a:ext cx="4224894" cy="3133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259" y="4904510"/>
            <a:ext cx="4038124" cy="1277273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Controls the playback of music, providing methods to play, pause, skip, and navigate </a:t>
            </a:r>
          </a:p>
          <a:p>
            <a:r>
              <a:rPr lang="en-US" sz="1100" dirty="0">
                <a:solidFill>
                  <a:srgbClr val="FFC000"/>
                </a:solidFill>
              </a:rPr>
              <a:t>    through songs.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 Implements multithreading to separate the playback functionality from the main GUI, </a:t>
            </a:r>
          </a:p>
          <a:p>
            <a:r>
              <a:rPr lang="en-US" sz="1100" dirty="0">
                <a:solidFill>
                  <a:srgbClr val="FFC000"/>
                </a:solidFill>
              </a:rPr>
              <a:t>    ensuring a smooth user experience.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 Fully implemented and integrated with other classes.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28" y="1853248"/>
            <a:ext cx="4085602" cy="28817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6769602" y="4847504"/>
            <a:ext cx="4488873" cy="1277273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Provides the main graphical interface where users can interact with the application.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Includes buttons for controlling playback, a display area for song metadata, and a progress slider for the current song’s position.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Fully implemented and integrates with the MusicPlayer class to provide a seamless user interface.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1093" y="1242995"/>
            <a:ext cx="285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MusicPlayerGUI 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6927" y="1258384"/>
            <a:ext cx="246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MusicPlayer Class</a:t>
            </a:r>
          </a:p>
        </p:txBody>
      </p:sp>
    </p:spTree>
    <p:extLst>
      <p:ext uri="{BB962C8B-B14F-4D97-AF65-F5344CB8AC3E}">
        <p14:creationId xmlns:p14="http://schemas.microsoft.com/office/powerpoint/2010/main" val="26934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CODE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2" y="1853248"/>
            <a:ext cx="4812144" cy="31474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101600" y="5122053"/>
            <a:ext cx="4886036" cy="938719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Allows users to create, edit, and manage playlists.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Users can add or remove songs from playlists, and save/load playlists to/from files.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 Fully implemented, ensuring users can manage their music collections efficiently.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16" y="1853248"/>
            <a:ext cx="4673600" cy="31474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6400800" y="5122053"/>
            <a:ext cx="4839855" cy="938719"/>
          </a:xfrm>
          <a:prstGeom prst="rect">
            <a:avLst/>
          </a:prstGeom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Represents a single song in the system, holding attributes like title, artist, and file path.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 Uses external libraries (mp3agic and </a:t>
            </a:r>
            <a:r>
              <a:rPr lang="en-US" sz="1100" dirty="0" err="1">
                <a:solidFill>
                  <a:srgbClr val="FFC000"/>
                </a:solidFill>
              </a:rPr>
              <a:t>jaudiotagger</a:t>
            </a:r>
            <a:r>
              <a:rPr lang="en-US" sz="1100" dirty="0">
                <a:solidFill>
                  <a:srgbClr val="FFC000"/>
                </a:solidFill>
              </a:rPr>
              <a:t>) to read and write metadata from audio files.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C000"/>
                </a:solidFill>
              </a:rPr>
              <a:t> Fully functional and tested.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873726" y="1238565"/>
            <a:ext cx="1776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SONG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010" y="1238565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MUSIC PLAYLIST DIALOG CLASS</a:t>
            </a:r>
          </a:p>
        </p:txBody>
      </p:sp>
    </p:spTree>
    <p:extLst>
      <p:ext uri="{BB962C8B-B14F-4D97-AF65-F5344CB8AC3E}">
        <p14:creationId xmlns:p14="http://schemas.microsoft.com/office/powerpoint/2010/main" val="31924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CODE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12" y="1991793"/>
            <a:ext cx="5829260" cy="2953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2433842" y="50838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C000"/>
                </a:solidFill>
              </a:rPr>
              <a:t>   The entry point to the application, featuring a welcome screen with the           application logo and a button to transition to the main interface.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C000"/>
                </a:solidFill>
              </a:rPr>
              <a:t>Fully implemented and integrated into the application workflow.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5446" y="1368522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LAUNCHPAGE CLASS</a:t>
            </a:r>
          </a:p>
        </p:txBody>
      </p:sp>
    </p:spTree>
    <p:extLst>
      <p:ext uri="{BB962C8B-B14F-4D97-AF65-F5344CB8AC3E}">
        <p14:creationId xmlns:p14="http://schemas.microsoft.com/office/powerpoint/2010/main" val="197548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19669"/>
            <a:ext cx="9404723" cy="1400530"/>
          </a:xfrm>
        </p:spPr>
        <p:txBody>
          <a:bodyPr/>
          <a:lstStyle/>
          <a:p>
            <a:r>
              <a:rPr lang="en-US" dirty="0"/>
              <a:t>                  INITIAL WINDOW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495425"/>
            <a:ext cx="4938103" cy="4695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77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8210</TotalTime>
  <Words>444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MUSIC  PLAYLIST MANAGER</vt:lpstr>
      <vt:lpstr>                  PROJECT OUTLINE</vt:lpstr>
      <vt:lpstr>INTRODUCTION</vt:lpstr>
      <vt:lpstr>PowerPoint Presentation</vt:lpstr>
      <vt:lpstr>PowerPoint Presentation</vt:lpstr>
      <vt:lpstr>             CODE IMPLEMENTATION</vt:lpstr>
      <vt:lpstr>             CODE IMPLEMENTATION</vt:lpstr>
      <vt:lpstr>           CODE IMPLEMENTATION</vt:lpstr>
      <vt:lpstr>                  INITIAL WINDOW</vt:lpstr>
      <vt:lpstr>         LOAD SONG</vt:lpstr>
      <vt:lpstr> SONG PLAYED AFTER LOADING</vt:lpstr>
      <vt:lpstr>                 CREATING PLAYLIST</vt:lpstr>
      <vt:lpstr>                   CREATING PLAYLIST</vt:lpstr>
      <vt:lpstr>      LOAD PLAYLIST</vt:lpstr>
      <vt:lpstr>               PLAYBACK CONTROL</vt:lpstr>
      <vt:lpstr>   Thank You!😊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 PLAYLIST MANAGER</dc:title>
  <dc:creator>Sudipto</dc:creator>
  <cp:lastModifiedBy>ADIBA SHAIKH</cp:lastModifiedBy>
  <cp:revision>29</cp:revision>
  <dcterms:created xsi:type="dcterms:W3CDTF">2024-11-23T17:53:47Z</dcterms:created>
  <dcterms:modified xsi:type="dcterms:W3CDTF">2024-12-01T17:27:07Z</dcterms:modified>
</cp:coreProperties>
</file>