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F693D9-84F8-1EE4-5151-3D7E68248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3429000"/>
            <a:ext cx="6831673" cy="1086237"/>
          </a:xfrm>
        </p:spPr>
        <p:txBody>
          <a:bodyPr/>
          <a:lstStyle/>
          <a:p>
            <a:r>
              <a:rPr lang="en-US" dirty="0"/>
              <a:t>Week 1- Results</a:t>
            </a:r>
          </a:p>
          <a:p>
            <a:r>
              <a:rPr lang="en-US" dirty="0"/>
              <a:t>Rosa Maleki</a:t>
            </a:r>
          </a:p>
        </p:txBody>
      </p:sp>
    </p:spTree>
    <p:extLst>
      <p:ext uri="{BB962C8B-B14F-4D97-AF65-F5344CB8AC3E}">
        <p14:creationId xmlns:p14="http://schemas.microsoft.com/office/powerpoint/2010/main" val="5671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0102-565B-A64D-53BB-22FD88C6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2D Plot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7CB844-C85E-FC62-69D0-7EF4C21F2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78376"/>
            <a:ext cx="5641700" cy="34387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0B02EA-8849-91E9-1D89-33D1261E4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300" y="1778376"/>
            <a:ext cx="4461524" cy="345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6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445A-8E00-B00D-8E42-D9FF518E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2D frequency domain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C555DA-2C23-52A1-6354-7644952B8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94" y="2245180"/>
            <a:ext cx="5728447" cy="37776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50D7A4-2671-557A-C6DE-A07ED5FA0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142" y="2245180"/>
            <a:ext cx="4848633" cy="377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4416-823B-E5F1-EF15-B43016C7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MATLAB-cwt</a:t>
            </a:r>
            <a:br>
              <a:rPr lang="en-US" sz="3600" dirty="0"/>
            </a:br>
            <a:r>
              <a:rPr lang="en-US" sz="1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continuous wavelet transform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8C309-C445-9BBF-A888-EAB69C06D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In MATLAB, the "cwt is a function that performs the continuous wavelet transform on a given signal which is a time-frequency analysis technique that allows for the examination of both time and frequency information simultaneously.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C50CB-DD37-B247-7C97-D2F74C175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3429000"/>
            <a:ext cx="3515558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DC8D9B-D731-A944-6930-548AE9044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959" y="3429000"/>
            <a:ext cx="3552496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3B65E3-FC26-3076-BA38-4BB87B76F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455" y="3429000"/>
            <a:ext cx="357093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8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F2E0-7DB7-30C5-9C4C-0F2B58CC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0" i="0" u="none" strike="noStrike" baseline="0" dirty="0">
                <a:solidFill>
                  <a:schemeClr val="tx1"/>
                </a:solidFill>
              </a:rPr>
              <a:t>Averaged Pulse of 2D Signal</a:t>
            </a:r>
            <a:endParaRPr lang="en-US" sz="60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B01C15-5007-FBE5-3084-93F48CE92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6656" y="1983969"/>
            <a:ext cx="4978688" cy="3807232"/>
          </a:xfrm>
        </p:spPr>
      </p:pic>
    </p:spTree>
    <p:extLst>
      <p:ext uri="{BB962C8B-B14F-4D97-AF65-F5344CB8AC3E}">
        <p14:creationId xmlns:p14="http://schemas.microsoft.com/office/powerpoint/2010/main" val="145753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25F7-8C72-1B8F-387A-1C6421FCF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82C21-9F7C-8A43-E43A-FA6EBA9FE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 = </a:t>
            </a:r>
            <a:r>
              <a:rPr lang="en-US" dirty="0" err="1"/>
              <a:t>cumsum</a:t>
            </a:r>
            <a:r>
              <a:rPr lang="en-US" dirty="0"/>
              <a:t>(A) returns the cumulative sum of A starting at the beginning of the first array dimension in A whose size is greater than 1.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73D829-841D-7028-9D4E-A1DB34E29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922" y="3148906"/>
            <a:ext cx="3531078" cy="29829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B86219-7EF2-EB24-20EC-AD92EE45B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012" y="3148906"/>
            <a:ext cx="3699332" cy="29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059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{94ECA419-858C-4B47-998C-FA915D2A4AB2}tf10001105</Template>
  <TotalTime>4975</TotalTime>
  <Words>88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-apple-system</vt:lpstr>
      <vt:lpstr>Arial</vt:lpstr>
      <vt:lpstr>Franklin Gothic Book</vt:lpstr>
      <vt:lpstr>Crop</vt:lpstr>
      <vt:lpstr>PowerPoint Presentation</vt:lpstr>
      <vt:lpstr>2D Plot</vt:lpstr>
      <vt:lpstr>2D frequency domain </vt:lpstr>
      <vt:lpstr>MATLAB-cwt continuous wavelet transform</vt:lpstr>
      <vt:lpstr>Averaged Pulse of 2D Signal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Rosa Maleki</dc:creator>
  <cp:lastModifiedBy>Rosa Maleki</cp:lastModifiedBy>
  <cp:revision>8</cp:revision>
  <dcterms:created xsi:type="dcterms:W3CDTF">2023-10-08T23:51:37Z</dcterms:created>
  <dcterms:modified xsi:type="dcterms:W3CDTF">2023-10-18T17:36:35Z</dcterms:modified>
</cp:coreProperties>
</file>