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5866-91E2-AAAE-1EB1-DDA7BBE97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Signal Processing of 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Remote Photoplethysmography(</a:t>
            </a:r>
            <a:r>
              <a:rPr lang="en-US" sz="2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Rppg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</a:rPr>
              <a:t>)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2AB60-6FDE-6089-5BE8-14617BC68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Rosa Maleki</a:t>
            </a:r>
          </a:p>
        </p:txBody>
      </p:sp>
    </p:spTree>
    <p:extLst>
      <p:ext uri="{BB962C8B-B14F-4D97-AF65-F5344CB8AC3E}">
        <p14:creationId xmlns:p14="http://schemas.microsoft.com/office/powerpoint/2010/main" val="24327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B22B-7555-4757-EBA2-CFA5790D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Rppg</a:t>
            </a:r>
            <a:r>
              <a:rPr lang="en-US" dirty="0"/>
              <a:t> signal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6F3BF-E61F-7A0E-1E76-8874F45A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54331"/>
            <a:ext cx="4936005" cy="3678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7CFA9-B5DC-7ED6-E755-445BFCDD28BE}"/>
              </a:ext>
            </a:extLst>
          </p:cNvPr>
          <p:cNvSpPr txBox="1"/>
          <p:nvPr/>
        </p:nvSpPr>
        <p:spPr>
          <a:xfrm>
            <a:off x="914400" y="2599765"/>
            <a:ext cx="43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sample of a average pulse of </a:t>
            </a:r>
            <a:r>
              <a:rPr lang="en-US" dirty="0" err="1"/>
              <a:t>rPPG</a:t>
            </a:r>
            <a:r>
              <a:rPr lang="en-US" dirty="0"/>
              <a:t> signals  </a:t>
            </a:r>
          </a:p>
        </p:txBody>
      </p:sp>
    </p:spTree>
    <p:extLst>
      <p:ext uri="{BB962C8B-B14F-4D97-AF65-F5344CB8AC3E}">
        <p14:creationId xmlns:p14="http://schemas.microsoft.com/office/powerpoint/2010/main" val="12212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B4E9-3417-62C8-FACE-749637B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 Black" panose="020B0604020202020204" pitchFamily="34" charset="0"/>
              </a:rPr>
              <a:t>Validating 4d data using correlation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69712-EF49-D17D-C3A8-2CCB27BE4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708" y="2723044"/>
            <a:ext cx="8588584" cy="231891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C2678-3E18-06A8-34CE-ED0D80C0F43E}"/>
              </a:ext>
            </a:extLst>
          </p:cNvPr>
          <p:cNvSpPr txBox="1"/>
          <p:nvPr/>
        </p:nvSpPr>
        <p:spPr>
          <a:xfrm>
            <a:off x="4390949" y="5199529"/>
            <a:ext cx="34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of the results in 3 channels</a:t>
            </a:r>
          </a:p>
        </p:txBody>
      </p:sp>
    </p:spTree>
    <p:extLst>
      <p:ext uri="{BB962C8B-B14F-4D97-AF65-F5344CB8AC3E}">
        <p14:creationId xmlns:p14="http://schemas.microsoft.com/office/powerpoint/2010/main" val="2056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54A9-BF69-0FF2-69FE-B192CDFA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get the average pulse of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F247-BD88-BF48-39D3-F7F007DA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person: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Resizing the 4D database: from (320,510,3,19999) to (32,51,3,19999)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Filtering the data in all 3 channels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signal of each location in green channel dividing the pulses using picks (minimums)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Aligning the picks of the pulses.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the pulses to get a mask for each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Averaging the masks to get a total mask for each person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Validating each location using local mask and total mask</a:t>
            </a:r>
          </a:p>
        </p:txBody>
      </p:sp>
    </p:spTree>
    <p:extLst>
      <p:ext uri="{BB962C8B-B14F-4D97-AF65-F5344CB8AC3E}">
        <p14:creationId xmlns:p14="http://schemas.microsoft.com/office/powerpoint/2010/main" val="68948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28DE-5F1A-3188-3251-D8C5A5C6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signal vs filtered signal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B6E89-9406-30D4-B765-84DDDCB13264}"/>
              </a:ext>
            </a:extLst>
          </p:cNvPr>
          <p:cNvSpPr txBox="1"/>
          <p:nvPr/>
        </p:nvSpPr>
        <p:spPr>
          <a:xfrm>
            <a:off x="6096000" y="2074962"/>
            <a:ext cx="56988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Resizing the 4D database: from (320,510,3,19999) to (32,51,3,19999) </a:t>
            </a:r>
          </a:p>
          <a:p>
            <a:r>
              <a:rPr lang="en-US" sz="1600" dirty="0"/>
              <a:t>Filtering the data in all 3 channels</a:t>
            </a:r>
            <a:br>
              <a:rPr lang="en-US" sz="1600" dirty="0"/>
            </a:br>
            <a:r>
              <a:rPr lang="en-US" sz="1600" dirty="0"/>
              <a:t>get the green channel of signal in the location (15,15) as a sample.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296E4-4BCD-6321-5626-1C3FA70AD910}"/>
              </a:ext>
            </a:extLst>
          </p:cNvPr>
          <p:cNvSpPr txBox="1"/>
          <p:nvPr/>
        </p:nvSpPr>
        <p:spPr>
          <a:xfrm>
            <a:off x="581192" y="2134486"/>
            <a:ext cx="5620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From our 4D database (320,510,3,19999) get the green channel of signal in the location (15,15) as a sample.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211DA2-9643-42D3-895D-C82F8459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45" y="3296526"/>
            <a:ext cx="3703937" cy="3023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4004CF-4290-9B14-C094-42CC97E7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18" y="3217119"/>
            <a:ext cx="3603813" cy="31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8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52CE-9D13-841F-18A5-85EACB61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6F1BB-5DAB-1E28-E20D-E33590AD92EB}"/>
              </a:ext>
            </a:extLst>
          </p:cNvPr>
          <p:cNvSpPr txBox="1"/>
          <p:nvPr/>
        </p:nvSpPr>
        <p:spPr>
          <a:xfrm>
            <a:off x="581192" y="1946221"/>
            <a:ext cx="3166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 signal of each location in green channel dividing the pulses using picks (minimums)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40DF4-2966-B02F-BDF2-DFDEA797C5ED}"/>
              </a:ext>
            </a:extLst>
          </p:cNvPr>
          <p:cNvSpPr txBox="1"/>
          <p:nvPr/>
        </p:nvSpPr>
        <p:spPr>
          <a:xfrm>
            <a:off x="4211898" y="1946221"/>
            <a:ext cx="3166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Aligning the picks of the pulses and make them the same size.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95796-6EA0-29C3-7A76-C2763C1BC830}"/>
              </a:ext>
            </a:extLst>
          </p:cNvPr>
          <p:cNvSpPr txBox="1"/>
          <p:nvPr/>
        </p:nvSpPr>
        <p:spPr>
          <a:xfrm>
            <a:off x="7944244" y="1946220"/>
            <a:ext cx="3467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Average the pulses to get a mask for each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243B-DE9C-29F6-E175-CE91DB75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12" y="2935313"/>
            <a:ext cx="3299417" cy="267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65A39-054F-DF84-7A01-D58509ED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14301"/>
            <a:ext cx="2320504" cy="1844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0913F-3B64-6485-F4DB-346AF13A5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664297"/>
            <a:ext cx="2320504" cy="1844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85449C-C65F-BD34-729E-9D91B6E3D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62" y="2814301"/>
            <a:ext cx="2305304" cy="1855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E43C-DB70-C0A5-0276-3684BB3F8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263" y="4641802"/>
            <a:ext cx="2305304" cy="19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2F33-86D3-AD96-F6AC-0CC7E203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masks based on the location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E3E553-0504-4BB3-5BC8-57A615EFF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75" y="2647833"/>
            <a:ext cx="3373662" cy="268311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36796-C9C6-8E9D-FBED-72D3D1D8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06" y="2647833"/>
            <a:ext cx="3284048" cy="2683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8CB9A5-43B6-6EBD-6D5C-EA905C0A2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16" y="2647833"/>
            <a:ext cx="3211369" cy="26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6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E9FD-70F1-DF38-9EBC-17F1E18A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masks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6B710-39DC-16D5-F547-74721538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72" y="2718782"/>
            <a:ext cx="4058846" cy="322449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260F16-D079-DF68-5965-6F7EAE6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99" y="2718782"/>
            <a:ext cx="4051287" cy="32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280C-01B0-690A-5C32-CEE67E64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C89DC7-D866-BDCD-1C57-2D65DC16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165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Applying the same method to the signals extracted from other people and see the result as below</a:t>
            </a:r>
          </a:p>
          <a:p>
            <a:r>
              <a:rPr lang="en-US" dirty="0"/>
              <a:t>Only considering 31 times 51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5B429-47AD-AA6F-7577-D4BDDC88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37" y="3261541"/>
            <a:ext cx="3046510" cy="2445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590D0-629D-80CB-7CCD-55360AEC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845" y="3261541"/>
            <a:ext cx="3060308" cy="243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ECBD5B-1EFA-A4D2-FAA8-53167E15D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951" y="3261540"/>
            <a:ext cx="3060307" cy="24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66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3216</TotalTime>
  <Words>258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</vt:lpstr>
      <vt:lpstr>Gill Sans MT</vt:lpstr>
      <vt:lpstr>Wingdings 2</vt:lpstr>
      <vt:lpstr>Dividend</vt:lpstr>
      <vt:lpstr>Signal Processing of Remote Photoplethysmography(Rppg)  </vt:lpstr>
      <vt:lpstr>Rppg signal</vt:lpstr>
      <vt:lpstr>Validating 4d data using correlation</vt:lpstr>
      <vt:lpstr>How  to get the average pulse of a signal</vt:lpstr>
      <vt:lpstr>Raw signal vs filtered signal</vt:lpstr>
      <vt:lpstr>Local Mask</vt:lpstr>
      <vt:lpstr>Average masks based on the location</vt:lpstr>
      <vt:lpstr>Average masks</vt:lpstr>
      <vt:lpstr>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Rosa Maleki</dc:creator>
  <cp:lastModifiedBy>Rosa Maleki</cp:lastModifiedBy>
  <cp:revision>8</cp:revision>
  <dcterms:created xsi:type="dcterms:W3CDTF">2023-12-12T17:18:26Z</dcterms:created>
  <dcterms:modified xsi:type="dcterms:W3CDTF">2024-01-03T19:39:16Z</dcterms:modified>
</cp:coreProperties>
</file>