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2254"/>
  </p:normalViewPr>
  <p:slideViewPr>
    <p:cSldViewPr snapToGrid="0">
      <p:cViewPr>
        <p:scale>
          <a:sx n="145" d="100"/>
          <a:sy n="145" d="100"/>
        </p:scale>
        <p:origin x="128" y="-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3C174-EF93-E040-8932-F0403FB604D1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DE3C6-04FD-7C4A-83FB-D55749CDE65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93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Andrew Chan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mega 3 -&gt; obesity indicators hdl tc 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E3C6-04FD-7C4A-83FB-D55749CDE652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667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KR" dirty="0"/>
              <a:t>ixed model,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E3C6-04FD-7C4A-83FB-D55749CDE652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120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04E1-FA5A-B2D8-1916-A23047D7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8703-6F73-F0C9-EE7C-54C7E1F7D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1B10-63F2-B40D-A05B-6036CB0B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3D0A-AFBF-C5E3-0659-A0C151FF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8825-14DE-9BEB-0EDC-164442BA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6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9CE0-39A8-A022-7ECC-9B90BCFC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0ABB8-CEE9-BDDE-FEF5-ED2FBD23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EB32-10F8-8888-9B85-8DC715DD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2E4C-D906-78E6-8399-DAB628E1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74F7-26F4-F981-66B8-7C43069F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913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9DD77-FC3B-0435-4BF6-774C91071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C7FD0-0285-6314-871E-B3FE6558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D660-FA97-922C-8964-70ED0D4E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9F35-74C6-6551-20AD-6BB14B4F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C3B5-A7BA-006D-A312-15F03971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982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8E8-981B-95D4-E24C-2ECFEAAF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1914-FF46-8FFA-EB05-FCDEC8C5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C192-C197-B7FF-FF9D-8EE266D8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D3BA-CFC2-703A-F516-CE9D6CFB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45F1-69CA-412E-7375-9A9823C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37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37FC-CD6E-6742-67DD-BBF8A873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53E6-FAA7-B966-535E-66F04351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A8F7-8767-0610-E9A2-C871D6A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A785-EBF5-DB5B-564A-11B27AED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2804-0C1C-2B83-1B67-9BB3A7A4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424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673A-5959-1706-C960-6DE32071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18D7-1FAF-3407-5016-03F53194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6A659-76F2-AA08-264C-81ED4419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335C5-5638-F411-29D0-76E922C4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029E-CFAF-6595-B7E3-34D024E3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364A9-8CA8-F1C6-3E05-06B2B544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016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E060-DD20-E435-5424-19850378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1D79-A4DA-1266-AE91-016659A4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B0BD-EBCE-E260-6296-C986C9EA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798D-4369-7F8F-D14B-C33F9EA5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08977-D34E-D51A-22C9-82CF89805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76C2-4E68-934E-D72E-CBE79430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D5407-0AC4-1329-7835-0AEA7F47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B7927-C276-E1D4-B5AF-DCFA5704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04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062-2685-D323-A966-452F629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ADFC9-5854-64A9-F9DB-E130DEC3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74662-9017-C679-C386-06DDFFDA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48128-22AB-12FE-F4D6-2AEFF7B5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31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3045D-051F-B8DF-6A32-20A6D3A3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AEC6-35C7-92CB-E26B-B2375394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AFB6-4965-6BAE-E635-660E3B41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231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935C-44CE-C567-0A29-7EFC18F9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D959-686C-E3A6-C00D-AC39FAAF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1BA03-F8DA-E1ED-3857-046EA92D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31E5-5C01-D704-13DB-2DD354C4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6857-48D2-4AF4-B76E-54B08C9B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B012-03D3-799E-C970-AE8F942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486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4B3D-0323-D9D9-7699-0833E78F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224EA-5D4B-DDCE-CE59-2A45E9BE0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856C-053D-A314-E977-605D64D2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4B83-03D2-C473-9374-35BD4D8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1D5B-3A15-913B-E35C-196285BB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187A2-5E5A-255D-C60C-B35ECC75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6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8D982-177F-C9A2-CEB8-17C40535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57E0-0ADB-AC38-0F50-288E147C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3A3A-ED93-34B2-2769-46F31D0E9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CEB8-33DC-6144-BB23-70725E1F44B5}" type="datetimeFigureOut">
              <a:rPr lang="en-KR" smtClean="0"/>
              <a:t>2022/09/09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A215-E6A4-2018-E589-6C8066176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00F1-B047-7147-619F-32EFF90E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1F3F-4CA5-F546-A1A7-9F133B0D21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13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B6B-36DC-8E48-9EF8-5D5A9C366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Obesity Microbiome</a:t>
            </a:r>
            <a:br>
              <a:rPr lang="en-US" dirty="0"/>
            </a:br>
            <a:r>
              <a:rPr lang="en-US" dirty="0"/>
              <a:t>HPFS data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A4A66-3668-212E-1762-996B1BCD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830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D97C-B0BF-16FD-CD44-2F7490A4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HPFS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609BF-EF0E-948B-6B0A-4476655F751A}"/>
              </a:ext>
            </a:extLst>
          </p:cNvPr>
          <p:cNvCxnSpPr>
            <a:cxnSpLocks/>
          </p:cNvCxnSpPr>
          <p:nvPr/>
        </p:nvCxnSpPr>
        <p:spPr>
          <a:xfrm>
            <a:off x="2693315" y="2292080"/>
            <a:ext cx="3804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3C74CE-449E-4A17-2AFE-2DC13CB51FD2}"/>
              </a:ext>
            </a:extLst>
          </p:cNvPr>
          <p:cNvSpPr txBox="1"/>
          <p:nvPr/>
        </p:nvSpPr>
        <p:spPr>
          <a:xfrm>
            <a:off x="2204754" y="2522895"/>
            <a:ext cx="1059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Stool </a:t>
            </a:r>
            <a:r>
              <a:rPr lang="en-KR" dirty="0"/>
              <a:t>1, 2</a:t>
            </a:r>
          </a:p>
          <a:p>
            <a:r>
              <a:rPr lang="en-KR" dirty="0">
                <a:highlight>
                  <a:srgbClr val="FFFF00"/>
                </a:highlight>
              </a:rPr>
              <a:t>Plasma 1</a:t>
            </a:r>
          </a:p>
          <a:p>
            <a:r>
              <a:rPr lang="en-KR" dirty="0"/>
              <a:t>DDR w1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ECAC0-084B-AFF2-534A-C25E08327756}"/>
              </a:ext>
            </a:extLst>
          </p:cNvPr>
          <p:cNvSpPr txBox="1"/>
          <p:nvPr/>
        </p:nvSpPr>
        <p:spPr>
          <a:xfrm>
            <a:off x="3937590" y="185349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6 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EEBA6-CD7F-73D3-FBED-2785EF50766A}"/>
              </a:ext>
            </a:extLst>
          </p:cNvPr>
          <p:cNvSpPr txBox="1"/>
          <p:nvPr/>
        </p:nvSpPr>
        <p:spPr>
          <a:xfrm>
            <a:off x="5247853" y="2522896"/>
            <a:ext cx="1059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Stool</a:t>
            </a:r>
            <a:r>
              <a:rPr lang="en-KR" dirty="0"/>
              <a:t> 3, 4</a:t>
            </a:r>
          </a:p>
          <a:p>
            <a:r>
              <a:rPr lang="en-KR" dirty="0">
                <a:highlight>
                  <a:srgbClr val="FFFF00"/>
                </a:highlight>
              </a:rPr>
              <a:t>Plasma 2</a:t>
            </a:r>
          </a:p>
          <a:p>
            <a:r>
              <a:rPr lang="en-KR" dirty="0"/>
              <a:t>DDR w2</a:t>
            </a:r>
          </a:p>
          <a:p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4AC00-450F-A09D-3D49-2BAACC9F1CC6}"/>
              </a:ext>
            </a:extLst>
          </p:cNvPr>
          <p:cNvSpPr txBox="1"/>
          <p:nvPr/>
        </p:nvSpPr>
        <p:spPr>
          <a:xfrm>
            <a:off x="964227" y="2760861"/>
            <a:ext cx="54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FFQ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9AB5D-5D3E-1EEC-3B8E-CE1468A72582}"/>
              </a:ext>
            </a:extLst>
          </p:cNvPr>
          <p:cNvSpPr txBox="1"/>
          <p:nvPr/>
        </p:nvSpPr>
        <p:spPr>
          <a:xfrm>
            <a:off x="956789" y="32615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7842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FB91-42BE-8F7C-2AB1-8E87CB5A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What we have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5C2FE5B-B0F5-7092-44B9-64276AFB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08" y="1552511"/>
            <a:ext cx="5109936" cy="318595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82D617A-B723-FB44-0477-24D54075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15" y="773794"/>
            <a:ext cx="4965700" cy="35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2393D-9BCF-88DC-C318-76E43C4D200F}"/>
              </a:ext>
            </a:extLst>
          </p:cNvPr>
          <p:cNvSpPr txBox="1"/>
          <p:nvPr/>
        </p:nvSpPr>
        <p:spPr>
          <a:xfrm>
            <a:off x="8554957" y="4369131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PCOA by bray, unsupervised</a:t>
            </a:r>
            <a:endParaRPr lang="en-KR" dirty="0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8D58F16-5116-1705-BB86-F09586A8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76" y="4905375"/>
            <a:ext cx="2654300" cy="158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23033-97EE-11C5-D3B4-8E90B8C3B524}"/>
              </a:ext>
            </a:extLst>
          </p:cNvPr>
          <p:cNvSpPr txBox="1"/>
          <p:nvPr/>
        </p:nvSpPr>
        <p:spPr>
          <a:xfrm>
            <a:off x="5812221" y="5780690"/>
            <a:ext cx="435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+ Other lipid metabolite indicators in plasma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7168-8D11-8586-BEA8-7DA7C01DE491}"/>
              </a:ext>
            </a:extLst>
          </p:cNvPr>
          <p:cNvSpPr txBox="1"/>
          <p:nvPr/>
        </p:nvSpPr>
        <p:spPr>
          <a:xfrm>
            <a:off x="252248" y="204951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1st stool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F5A95-B73E-ADD4-099F-D65CF1D3BA7E}"/>
              </a:ext>
            </a:extLst>
          </p:cNvPr>
          <p:cNvSpPr txBox="1"/>
          <p:nvPr/>
        </p:nvSpPr>
        <p:spPr>
          <a:xfrm>
            <a:off x="251325" y="2665829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1st stool</a:t>
            </a:r>
          </a:p>
        </p:txBody>
      </p:sp>
    </p:spTree>
    <p:extLst>
      <p:ext uri="{BB962C8B-B14F-4D97-AF65-F5344CB8AC3E}">
        <p14:creationId xmlns:p14="http://schemas.microsoft.com/office/powerpoint/2010/main" val="383532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35E659-5EA4-1308-4074-A1420315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17" y="782408"/>
            <a:ext cx="9339251" cy="6786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0ABC34-CA64-8237-88C6-70A5C14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P.corpri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BAAC534-3A56-B679-2C1B-6B1F590DB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735" y="227104"/>
            <a:ext cx="9738179" cy="64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C215-734C-6B48-19B4-8012C71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s__</a:t>
            </a:r>
            <a:r>
              <a:rPr lang="en-US" dirty="0" err="1"/>
              <a:t>Bifidobacterium_adolescentis</a:t>
            </a:r>
            <a:endParaRPr lang="en-KR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24C39C-78CF-8E07-DAEE-0BE7C5B2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0" y="1522412"/>
            <a:ext cx="8778029" cy="5156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12C86-87AA-1830-9986-CFAF6B0C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195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4D687EF-DBE8-AE5D-335A-121B6FD9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4" y="1825624"/>
            <a:ext cx="9057336" cy="4764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F06FB-7ACB-A10E-AED3-2CC2536031C5}"/>
              </a:ext>
            </a:extLst>
          </p:cNvPr>
          <p:cNvSpPr txBox="1"/>
          <p:nvPr/>
        </p:nvSpPr>
        <p:spPr>
          <a:xfrm>
            <a:off x="9922203" y="2732689"/>
            <a:ext cx="162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Even associated with hdl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336DA-9C35-6ACA-2FEC-527FCD35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logHDL</a:t>
            </a:r>
            <a:r>
              <a:rPr lang="en-US" dirty="0"/>
              <a:t> ~ s__</a:t>
            </a:r>
            <a:r>
              <a:rPr lang="en-US" dirty="0" err="1"/>
              <a:t>Bifidobacterium_adolescentis</a:t>
            </a:r>
            <a:endParaRPr lang="en-KR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9A5323D-F6CD-AA00-9333-BF55D1EA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80" y="4952513"/>
            <a:ext cx="36957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EE49-A208-1B2E-B20D-31938505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logTG ~ B adolescentis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350F-87F9-AD17-6724-2C4113B1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CE132B-91B8-030C-CC27-7A2CA63E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1" y="1769022"/>
            <a:ext cx="8841457" cy="50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CD7D-0365-40F5-C24E-03FCA91F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79E5EE-F4B0-5B01-F8CB-FD771E90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55" y="1803399"/>
            <a:ext cx="10577272" cy="4818117"/>
          </a:xfrm>
        </p:spPr>
      </p:pic>
    </p:spTree>
    <p:extLst>
      <p:ext uri="{BB962C8B-B14F-4D97-AF65-F5344CB8AC3E}">
        <p14:creationId xmlns:p14="http://schemas.microsoft.com/office/powerpoint/2010/main" val="137830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86</Words>
  <Application>Microsoft Macintosh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Obesity Microbiome HPFS data</vt:lpstr>
      <vt:lpstr>HPFS data</vt:lpstr>
      <vt:lpstr>What we have</vt:lpstr>
      <vt:lpstr>P.corpri</vt:lpstr>
      <vt:lpstr>s__Bifidobacterium_adolescentis</vt:lpstr>
      <vt:lpstr>logHDL ~ s__Bifidobacterium_adolescentis</vt:lpstr>
      <vt:lpstr>logTG ~ B adolescentis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Microbiome HPFS data</dc:title>
  <dc:creator>배선정</dc:creator>
  <cp:lastModifiedBy>배선정</cp:lastModifiedBy>
  <cp:revision>3</cp:revision>
  <dcterms:created xsi:type="dcterms:W3CDTF">2022-09-08T14:49:09Z</dcterms:created>
  <dcterms:modified xsi:type="dcterms:W3CDTF">2022-09-09T23:01:44Z</dcterms:modified>
</cp:coreProperties>
</file>